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209D-D9A5-47BE-BC38-B9FEF9C033B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4031-6C90-4869-9D3C-89D802D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Week4.1 </a:t>
            </a:r>
            <a:r>
              <a:rPr lang="en-US" dirty="0" smtClean="0"/>
              <a:t>– Time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0EEDA99C-0243-4266-BDAB-770B3808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C47AF12B-B2DC-4B7E-8E91-8F70648F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29" y="643467"/>
            <a:ext cx="8377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DED1DE2A-A210-4AE3-B2BF-211240BF2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4" y="532403"/>
            <a:ext cx="8704792" cy="47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9EE7D680-4B3A-4CCD-8419-93D4594D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83B2D675-64E5-40F4-907D-3F8B5E57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CA0E7712-0D60-44D9-8561-F49AFFE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1E94E829-6BA1-4954-8EF2-6F7F40025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0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3AC57377-32BB-4603-BD1B-4D3E6ECF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60" y="643467"/>
            <a:ext cx="91704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E380A4C5-BBF4-4986-89A0-076BA45C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1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5DEC275F-76D8-4CF0-891E-7D194B85E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0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21B3D38B-A79C-499A-91F6-C753E75D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69" y="643467"/>
            <a:ext cx="80448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Week4.1 – 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2</cp:revision>
  <dcterms:created xsi:type="dcterms:W3CDTF">2019-07-09T06:59:09Z</dcterms:created>
  <dcterms:modified xsi:type="dcterms:W3CDTF">2020-05-10T11:41:34Z</dcterms:modified>
</cp:coreProperties>
</file>