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6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8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6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EEE4-9D88-4907-BFF1-4C71F4ECDA4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B959-58DD-4F76-933E-309C46FC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2C4BFA1-2075-4901-9E24-E41D1FDD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="" xmlns:a16="http://schemas.microsoft.com/office/drawing/2014/main" id="{985A7375-E3AF-4F5C-85AE-17E8832952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0307F65-8304-4FA8-A841-D4D7625411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="" xmlns:a16="http://schemas.microsoft.com/office/drawing/2014/main" id="{C8B8394C-136F-4E05-A002-D93A5E79CD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EE91A3-5F7F-490E-8BB2-C5D73761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Saif Hassan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53FB2EE-284F-4C87-AB3D-BBF87A9FAB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8B040-751C-41A4-BC81-2C365B9B5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chemeClr val="bg2"/>
                </a:solidFill>
              </a:rPr>
              <a:t>DEQUE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4E39AD-D539-478F-9624-4B5E993F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(Double-Ended Queue)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58BC81-2707-448F-BDB2-A5BB31E8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../_images/basicdeque.png">
            <a:extLst>
              <a:ext uri="{FF2B5EF4-FFF2-40B4-BE49-F238E27FC236}">
                <a16:creationId xmlns="" xmlns:a16="http://schemas.microsoft.com/office/drawing/2014/main" id="{EEB60953-07B8-4409-A023-EB0794A5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6" y="2673237"/>
            <a:ext cx="11216827" cy="265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8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B557A-1B67-4D8E-8DFB-E79ABB30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 using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973A37-39B5-4464-9147-B1974458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AddFront</a:t>
            </a:r>
            <a:r>
              <a:rPr lang="en-US" dirty="0"/>
              <a:t>()</a:t>
            </a:r>
          </a:p>
          <a:p>
            <a:r>
              <a:rPr lang="en-US" dirty="0" err="1"/>
              <a:t>RemoveFront</a:t>
            </a:r>
            <a:r>
              <a:rPr lang="en-US" dirty="0"/>
              <a:t>()</a:t>
            </a:r>
          </a:p>
          <a:p>
            <a:r>
              <a:rPr lang="en-US" dirty="0" err="1"/>
              <a:t>AddRear</a:t>
            </a:r>
            <a:r>
              <a:rPr lang="en-US" dirty="0"/>
              <a:t>()</a:t>
            </a:r>
          </a:p>
          <a:p>
            <a:r>
              <a:rPr lang="en-US" dirty="0" err="1"/>
              <a:t>RemoveRear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How will you solve using Deque?</a:t>
            </a:r>
          </a:p>
        </p:txBody>
      </p:sp>
    </p:spTree>
    <p:extLst>
      <p:ext uri="{BB962C8B-B14F-4D97-AF65-F5344CB8AC3E}">
        <p14:creationId xmlns:p14="http://schemas.microsoft.com/office/powerpoint/2010/main" val="7021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7C02B-C081-4FC4-AF1A-02CEDB83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2A71F2-73AA-4D99-80FD-201B2FD3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  <a:p>
            <a:pPr lvl="1"/>
            <a:r>
              <a:rPr lang="en-US" dirty="0"/>
              <a:t>Rear = (rear + 1) mod n</a:t>
            </a:r>
          </a:p>
          <a:p>
            <a:endParaRPr lang="en-US" dirty="0"/>
          </a:p>
          <a:p>
            <a:r>
              <a:rPr lang="en-US" dirty="0"/>
              <a:t>Deletion</a:t>
            </a:r>
          </a:p>
        </p:txBody>
      </p:sp>
      <p:pic>
        <p:nvPicPr>
          <p:cNvPr id="1026" name="Picture 2" descr="Image result for circular queue">
            <a:extLst>
              <a:ext uri="{FF2B5EF4-FFF2-40B4-BE49-F238E27FC236}">
                <a16:creationId xmlns="" xmlns:a16="http://schemas.microsoft.com/office/drawing/2014/main" id="{881498B4-6367-4BF7-83E2-83CE3060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19" y="1570982"/>
            <a:ext cx="4605981" cy="46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3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DEQUE</vt:lpstr>
      <vt:lpstr>Deque (Double-Ended Queue)</vt:lpstr>
      <vt:lpstr>Palindrome using Deque</vt:lpstr>
      <vt:lpstr>Circular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DEQUE</dc:title>
  <dc:creator>saif hassan</dc:creator>
  <cp:lastModifiedBy>saif hassan</cp:lastModifiedBy>
  <cp:revision>1</cp:revision>
  <dcterms:created xsi:type="dcterms:W3CDTF">2020-05-10T11:41:07Z</dcterms:created>
  <dcterms:modified xsi:type="dcterms:W3CDTF">2020-05-10T11:41:19Z</dcterms:modified>
</cp:coreProperties>
</file>