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0189-B3C8-4567-9778-1D8F558995C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6477-DB07-4AC2-A5D0-E1600C4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7EE91A3-5F7F-490E-8BB2-C5D73761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Saif Hassan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8B040-751C-41A4-BC81-2C365B9B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43530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2" descr="Image result for recursion in real life">
            <a:extLst>
              <a:ext uri="{FF2B5EF4-FFF2-40B4-BE49-F238E27FC236}">
                <a16:creationId xmlns:a16="http://schemas.microsoft.com/office/drawing/2014/main" id="{1148ECCF-36BB-4BBF-9888-6E3CDC23C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8" y="643467"/>
            <a:ext cx="819274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4263-9AB3-4C50-9796-117CBC4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7A3F-1A09-43B9-82B2-55D2FF9D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onion recursion">
            <a:extLst>
              <a:ext uri="{FF2B5EF4-FFF2-40B4-BE49-F238E27FC236}">
                <a16:creationId xmlns:a16="http://schemas.microsoft.com/office/drawing/2014/main" id="{BDD927DD-C972-4194-8360-2288A50B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E3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2" descr="Image result for recursion in real life">
            <a:extLst>
              <a:ext uri="{FF2B5EF4-FFF2-40B4-BE49-F238E27FC236}">
                <a16:creationId xmlns:a16="http://schemas.microsoft.com/office/drawing/2014/main" id="{755DD08E-8ABE-4B8A-AB83-2E647BA51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5B12-84E1-4987-9DFE-F7D7445A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D1D5-9E33-4FFC-A7F7-814955ED4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call other methods</a:t>
            </a:r>
          </a:p>
          <a:p>
            <a:r>
              <a:rPr lang="en-US" dirty="0"/>
              <a:t>Can a method call itself?</a:t>
            </a:r>
          </a:p>
          <a:p>
            <a:r>
              <a:rPr lang="en-US" dirty="0"/>
              <a:t>Yes! This is called a </a:t>
            </a:r>
            <a:r>
              <a:rPr lang="en-US" b="1" u="sng" dirty="0"/>
              <a:t>recursive method </a:t>
            </a:r>
            <a:r>
              <a:rPr lang="en-US" dirty="0"/>
              <a:t>(function)</a:t>
            </a:r>
          </a:p>
          <a:p>
            <a:r>
              <a:rPr lang="en-US" dirty="0"/>
              <a:t>“A method within a method” </a:t>
            </a:r>
          </a:p>
        </p:txBody>
      </p:sp>
    </p:spTree>
    <p:extLst>
      <p:ext uri="{BB962C8B-B14F-4D97-AF65-F5344CB8AC3E}">
        <p14:creationId xmlns:p14="http://schemas.microsoft.com/office/powerpoint/2010/main" val="126771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CDB-F4C3-424C-B401-A67727F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A18E-844C-40AA-BF01-9573377C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test(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if (n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test(n-1);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Trace the execution of test(4)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CDB-F4C3-424C-B401-A67727F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A18E-844C-40AA-BF01-9573377C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test(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if (n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test(n-1);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Trace the execution of test(-4)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8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CEA9-F22A-473D-8138-69D02777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7118-83E2-45DF-81D1-DFAB394D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 is a method of solving problems that involves breaking a problem down into smaller and smaller subproblems</a:t>
            </a:r>
          </a:p>
          <a:p>
            <a:endParaRPr lang="en-US" dirty="0"/>
          </a:p>
          <a:p>
            <a:r>
              <a:rPr lang="en-US" dirty="0"/>
              <a:t>Usually recursion involves a function calling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E4BC9-38FE-4DE7-A3BC-B9BE6A6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03" y="218734"/>
            <a:ext cx="2111740" cy="16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Recursion</vt:lpstr>
      <vt:lpstr>PowerPoint Presentation</vt:lpstr>
      <vt:lpstr>PowerPoint Presentation</vt:lpstr>
      <vt:lpstr>PowerPoint Presentation</vt:lpstr>
      <vt:lpstr>Calling Methods</vt:lpstr>
      <vt:lpstr>Example 01</vt:lpstr>
      <vt:lpstr>Example 02</vt:lpstr>
      <vt:lpstr>Recursion?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saif hassan</dc:creator>
  <cp:lastModifiedBy>Saif Hassan Katper</cp:lastModifiedBy>
  <cp:revision>3</cp:revision>
  <dcterms:created xsi:type="dcterms:W3CDTF">2020-05-10T11:40:17Z</dcterms:created>
  <dcterms:modified xsi:type="dcterms:W3CDTF">2020-10-06T17:25:02Z</dcterms:modified>
</cp:coreProperties>
</file>