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56" r:id="rId3"/>
    <p:sldId id="263" r:id="rId4"/>
    <p:sldId id="264" r:id="rId5"/>
    <p:sldId id="452" r:id="rId6"/>
    <p:sldId id="265" r:id="rId7"/>
    <p:sldId id="266" r:id="rId8"/>
    <p:sldId id="455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453" r:id="rId28"/>
    <p:sldId id="285" r:id="rId29"/>
    <p:sldId id="286" r:id="rId30"/>
    <p:sldId id="287" r:id="rId31"/>
    <p:sldId id="288" r:id="rId32"/>
    <p:sldId id="289" r:id="rId33"/>
    <p:sldId id="450" r:id="rId34"/>
    <p:sldId id="449" r:id="rId35"/>
    <p:sldId id="448" r:id="rId36"/>
    <p:sldId id="451" r:id="rId37"/>
    <p:sldId id="459" r:id="rId38"/>
    <p:sldId id="460" r:id="rId39"/>
    <p:sldId id="461" r:id="rId4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090">
          <p15:clr>
            <a:srgbClr val="A4A3A4"/>
          </p15:clr>
        </p15:guide>
        <p15:guide id="2" pos="14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E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87071" autoAdjust="0"/>
  </p:normalViewPr>
  <p:slideViewPr>
    <p:cSldViewPr>
      <p:cViewPr varScale="1">
        <p:scale>
          <a:sx n="194" d="100"/>
          <a:sy n="194" d="100"/>
        </p:scale>
        <p:origin x="2136" y="1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34" d="100"/>
          <a:sy n="234" d="100"/>
        </p:scale>
        <p:origin x="-2274" y="-84"/>
      </p:cViewPr>
      <p:guideLst>
        <p:guide orient="horz" pos="1090"/>
        <p:guide pos="14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/>
      <dgm:spPr/>
      <dgm:t>
        <a:bodyPr/>
        <a:lstStyle/>
        <a:p>
          <a:r>
            <a:rPr lang="en-US" dirty="0" smtClean="0"/>
            <a:t>What is Tree?</a:t>
          </a:r>
          <a:endParaRPr lang="en-US" dirty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/>
      <dgm:spPr/>
      <dgm:t>
        <a:bodyPr/>
        <a:lstStyle/>
        <a:p>
          <a:r>
            <a:rPr lang="en-US" dirty="0" smtClean="0"/>
            <a:t>Tree Terminology</a:t>
          </a:r>
          <a:endParaRPr lang="en-US" dirty="0"/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FDB9C327-C1D5-4F28-AEE5-7F94114D8CC4}">
      <dgm:prSet phldrT="[Text]"/>
      <dgm:spPr/>
      <dgm:t>
        <a:bodyPr/>
        <a:lstStyle/>
        <a:p>
          <a:r>
            <a:rPr lang="en-US" dirty="0" smtClean="0"/>
            <a:t>Tree Traversals</a:t>
          </a:r>
          <a:endParaRPr lang="en-US" dirty="0"/>
        </a:p>
      </dgm:t>
    </dgm:pt>
    <dgm:pt modelId="{C8EF8124-34EE-45F1-9C14-81F3866FED73}" type="parTrans" cxnId="{BA41A82D-9868-4BA5-989F-48866C8556EE}">
      <dgm:prSet/>
      <dgm:spPr/>
      <dgm:t>
        <a:bodyPr/>
        <a:lstStyle/>
        <a:p>
          <a:endParaRPr lang="en-US"/>
        </a:p>
      </dgm:t>
    </dgm:pt>
    <dgm:pt modelId="{1C7698A1-8CEB-482C-B0F9-8D40E74EDC4C}" type="sibTrans" cxnId="{BA41A82D-9868-4BA5-989F-48866C8556EE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3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3"/>
      <dgm:spPr/>
    </dgm:pt>
    <dgm:pt modelId="{4416D48A-90A9-4132-B149-BE17588B8C22}" type="pres">
      <dgm:prSet presAssocID="{31F5DCC9-5A1A-4B02-9C44-3D3085237653}" presName="dstNode" presStyleLbl="node1" presStyleIdx="0" presStyleCnt="3"/>
      <dgm:spPr/>
    </dgm:pt>
    <dgm:pt modelId="{411F8192-2646-407E-928A-72323120FF80}" type="pres">
      <dgm:prSet presAssocID="{1DE6C701-75C2-4B51-BD7F-7B39E020C40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3"/>
      <dgm:spPr/>
    </dgm:pt>
    <dgm:pt modelId="{50CDF786-0111-4D89-8F3D-2C92E2FE20E8}" type="pres">
      <dgm:prSet presAssocID="{188F360A-D6D7-4A9D-8CBF-C4BE4D2A975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3"/>
      <dgm:spPr/>
    </dgm:pt>
    <dgm:pt modelId="{718F300D-89A2-4DD1-B709-40D47BE2930D}" type="pres">
      <dgm:prSet presAssocID="{FDB9C327-C1D5-4F28-AEE5-7F94114D8CC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36169-7928-4760-93B6-11E766F7822E}" type="pres">
      <dgm:prSet presAssocID="{FDB9C327-C1D5-4F28-AEE5-7F94114D8CC4}" presName="accent_3" presStyleCnt="0"/>
      <dgm:spPr/>
    </dgm:pt>
    <dgm:pt modelId="{42305B55-3FBC-4282-B9B8-89E01A427A07}" type="pres">
      <dgm:prSet presAssocID="{FDB9C327-C1D5-4F28-AEE5-7F94114D8CC4}" presName="accentRepeatNode" presStyleLbl="solidFgAcc1" presStyleIdx="2" presStyleCnt="3"/>
      <dgm:spPr/>
    </dgm:pt>
  </dgm:ptLst>
  <dgm:cxnLst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BA41A82D-9868-4BA5-989F-48866C8556EE}" srcId="{31F5DCC9-5A1A-4B02-9C44-3D3085237653}" destId="{FDB9C327-C1D5-4F28-AEE5-7F94114D8CC4}" srcOrd="2" destOrd="0" parTransId="{C8EF8124-34EE-45F1-9C14-81F3866FED73}" sibTransId="{1C7698A1-8CEB-482C-B0F9-8D40E74EDC4C}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E097992E-16C8-443D-966E-DB916754E131}" type="presOf" srcId="{188F360A-D6D7-4A9D-8CBF-C4BE4D2A9756}" destId="{50CDF786-0111-4D89-8F3D-2C92E2FE20E8}" srcOrd="0" destOrd="0" presId="urn:microsoft.com/office/officeart/2008/layout/VerticalCurvedList"/>
    <dgm:cxn modelId="{DA13EF28-98B3-46FB-A553-9FFF1C252365}" type="presOf" srcId="{FDB9C327-C1D5-4F28-AEE5-7F94114D8CC4}" destId="{718F300D-89A2-4DD1-B709-40D47BE2930D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E73CC553-CEF2-4E17-8825-7B881203B44A}" type="presParOf" srcId="{97AA7E39-476A-473E-92EE-D3B8022441BC}" destId="{50CDF786-0111-4D89-8F3D-2C92E2FE20E8}" srcOrd="3" destOrd="0" presId="urn:microsoft.com/office/officeart/2008/layout/VerticalCurvedList"/>
    <dgm:cxn modelId="{2448DFA3-3331-4FA9-A348-8419C17C47AB}" type="presParOf" srcId="{97AA7E39-476A-473E-92EE-D3B8022441BC}" destId="{17649460-F11D-4DD7-BB94-46F19FE636D2}" srcOrd="4" destOrd="0" presId="urn:microsoft.com/office/officeart/2008/layout/VerticalCurvedList"/>
    <dgm:cxn modelId="{EEF85065-A579-49B5-96F9-6F756A1C9C3C}" type="presParOf" srcId="{17649460-F11D-4DD7-BB94-46F19FE636D2}" destId="{8CE5B406-787F-43C8-AD62-5BE5611F73D9}" srcOrd="0" destOrd="0" presId="urn:microsoft.com/office/officeart/2008/layout/VerticalCurvedList"/>
    <dgm:cxn modelId="{2372ECAB-5EE0-45C1-8E88-5526EC3BD4DE}" type="presParOf" srcId="{97AA7E39-476A-473E-92EE-D3B8022441BC}" destId="{718F300D-89A2-4DD1-B709-40D47BE2930D}" srcOrd="5" destOrd="0" presId="urn:microsoft.com/office/officeart/2008/layout/VerticalCurvedList"/>
    <dgm:cxn modelId="{135B7810-2502-447F-B0CC-4A61A5B9220B}" type="presParOf" srcId="{97AA7E39-476A-473E-92EE-D3B8022441BC}" destId="{74436169-7928-4760-93B6-11E766F7822E}" srcOrd="6" destOrd="0" presId="urn:microsoft.com/office/officeart/2008/layout/VerticalCurvedList"/>
    <dgm:cxn modelId="{7CAEFB5B-FEE3-4B9A-828B-F6CC6EFD1597}" type="presParOf" srcId="{74436169-7928-4760-93B6-11E766F7822E}" destId="{42305B55-3FBC-4282-B9B8-89E01A427A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91CEB-1C2A-413F-A154-B4A255083C28}" type="doc">
      <dgm:prSet loTypeId="urn:microsoft.com/office/officeart/2005/8/layout/radial5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4AC4A8-A602-42D8-A278-3A1941A4C967}">
      <dgm:prSet phldrT="[Text]"/>
      <dgm:spPr/>
      <dgm:t>
        <a:bodyPr/>
        <a:lstStyle/>
        <a:p>
          <a:r>
            <a:rPr lang="en-US" dirty="0" smtClean="0"/>
            <a:t>Tree</a:t>
          </a:r>
          <a:endParaRPr lang="en-US" dirty="0"/>
        </a:p>
      </dgm:t>
    </dgm:pt>
    <dgm:pt modelId="{ABD0F7D2-BEBA-4033-BDEC-8ABEAC189C36}" type="parTrans" cxnId="{3EC7BF09-9AFA-4496-A84F-87D20719A8CC}">
      <dgm:prSet/>
      <dgm:spPr/>
      <dgm:t>
        <a:bodyPr/>
        <a:lstStyle/>
        <a:p>
          <a:endParaRPr lang="en-US"/>
        </a:p>
      </dgm:t>
    </dgm:pt>
    <dgm:pt modelId="{86529801-CA60-4D6C-9367-A853D5346679}" type="sibTrans" cxnId="{3EC7BF09-9AFA-4496-A84F-87D20719A8CC}">
      <dgm:prSet/>
      <dgm:spPr/>
      <dgm:t>
        <a:bodyPr/>
        <a:lstStyle/>
        <a:p>
          <a:endParaRPr lang="en-US"/>
        </a:p>
      </dgm:t>
    </dgm:pt>
    <dgm:pt modelId="{21FFC4D2-0268-4665-A351-EEA09EF531FA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252F90CE-F4BF-422F-99E2-1863CFDD8984}" type="parTrans" cxnId="{4BD3D80B-EA5C-4570-8F08-58725935795A}">
      <dgm:prSet/>
      <dgm:spPr/>
      <dgm:t>
        <a:bodyPr/>
        <a:lstStyle/>
        <a:p>
          <a:endParaRPr lang="en-US"/>
        </a:p>
      </dgm:t>
    </dgm:pt>
    <dgm:pt modelId="{AEACD820-F022-4D89-ABD2-DDD598F1FB4A}" type="sibTrans" cxnId="{4BD3D80B-EA5C-4570-8F08-58725935795A}">
      <dgm:prSet/>
      <dgm:spPr/>
      <dgm:t>
        <a:bodyPr/>
        <a:lstStyle/>
        <a:p>
          <a:endParaRPr lang="en-US"/>
        </a:p>
      </dgm:t>
    </dgm:pt>
    <dgm:pt modelId="{15B68BCF-1ED0-4D6C-AF69-C3AE2ED79371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DD52DA32-EA09-4879-A5F8-D1E753E4EFE5}" type="parTrans" cxnId="{F9639197-EDB0-47E9-B883-841BAAC0FA20}">
      <dgm:prSet/>
      <dgm:spPr/>
      <dgm:t>
        <a:bodyPr/>
        <a:lstStyle/>
        <a:p>
          <a:endParaRPr lang="en-US"/>
        </a:p>
      </dgm:t>
    </dgm:pt>
    <dgm:pt modelId="{44F372B2-B59D-44AE-9AE8-C2C258BE3168}" type="sibTrans" cxnId="{F9639197-EDB0-47E9-B883-841BAAC0FA20}">
      <dgm:prSet/>
      <dgm:spPr/>
      <dgm:t>
        <a:bodyPr/>
        <a:lstStyle/>
        <a:p>
          <a:endParaRPr lang="en-US"/>
        </a:p>
      </dgm:t>
    </dgm:pt>
    <dgm:pt modelId="{D714C842-0336-47A4-B0FD-640FC2108C38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54AFD914-9E0C-4B2E-B82B-A42F5F589211}" type="parTrans" cxnId="{9BB7A9EA-A9C8-45CF-8C9B-647798BB34C5}">
      <dgm:prSet/>
      <dgm:spPr/>
      <dgm:t>
        <a:bodyPr/>
        <a:lstStyle/>
        <a:p>
          <a:endParaRPr lang="en-US"/>
        </a:p>
      </dgm:t>
    </dgm:pt>
    <dgm:pt modelId="{2B410AAE-FAEC-4AAF-A2A0-40073D0F3716}" type="sibTrans" cxnId="{9BB7A9EA-A9C8-45CF-8C9B-647798BB34C5}">
      <dgm:prSet/>
      <dgm:spPr/>
      <dgm:t>
        <a:bodyPr/>
        <a:lstStyle/>
        <a:p>
          <a:endParaRPr lang="en-US"/>
        </a:p>
      </dgm:t>
    </dgm:pt>
    <dgm:pt modelId="{421FFE0F-09F6-4180-B849-4A78561631DE}">
      <dgm:prSet phldrT="[Text]"/>
      <dgm:spPr/>
      <dgm:t>
        <a:bodyPr/>
        <a:lstStyle/>
        <a:p>
          <a:r>
            <a:rPr lang="en-US" dirty="0" smtClean="0"/>
            <a:t>Leaf</a:t>
          </a:r>
          <a:endParaRPr lang="en-US" dirty="0"/>
        </a:p>
      </dgm:t>
    </dgm:pt>
    <dgm:pt modelId="{645A46CF-986C-4043-BF3D-4FC8703F7974}" type="parTrans" cxnId="{D5789AC4-9C3B-4425-BFAF-16B1E05732AC}">
      <dgm:prSet/>
      <dgm:spPr/>
      <dgm:t>
        <a:bodyPr/>
        <a:lstStyle/>
        <a:p>
          <a:endParaRPr lang="en-US"/>
        </a:p>
      </dgm:t>
    </dgm:pt>
    <dgm:pt modelId="{F53C792E-586B-4526-8C17-66CCE15B94B6}" type="sibTrans" cxnId="{D5789AC4-9C3B-4425-BFAF-16B1E05732AC}">
      <dgm:prSet/>
      <dgm:spPr/>
      <dgm:t>
        <a:bodyPr/>
        <a:lstStyle/>
        <a:p>
          <a:endParaRPr lang="en-US"/>
        </a:p>
      </dgm:t>
    </dgm:pt>
    <dgm:pt modelId="{74969D76-CD5E-43E3-A789-59FE2E7F7B32}">
      <dgm:prSet phldrT="[Text]"/>
      <dgm:spPr/>
      <dgm:t>
        <a:bodyPr/>
        <a:lstStyle/>
        <a:p>
          <a:r>
            <a:rPr lang="en-US" dirty="0" smtClean="0"/>
            <a:t>Interior</a:t>
          </a:r>
          <a:endParaRPr lang="en-US" dirty="0"/>
        </a:p>
      </dgm:t>
    </dgm:pt>
    <dgm:pt modelId="{CF21AABC-EC9E-49ED-B7BF-84CCC127064C}" type="parTrans" cxnId="{7D93932F-1B34-436A-8C26-15D26640093C}">
      <dgm:prSet/>
      <dgm:spPr/>
      <dgm:t>
        <a:bodyPr/>
        <a:lstStyle/>
        <a:p>
          <a:endParaRPr lang="en-US"/>
        </a:p>
      </dgm:t>
    </dgm:pt>
    <dgm:pt modelId="{171F6D5C-F3F0-4A5E-B525-B459F229E85C}" type="sibTrans" cxnId="{7D93932F-1B34-436A-8C26-15D26640093C}">
      <dgm:prSet/>
      <dgm:spPr/>
      <dgm:t>
        <a:bodyPr/>
        <a:lstStyle/>
        <a:p>
          <a:endParaRPr lang="en-US"/>
        </a:p>
      </dgm:t>
    </dgm:pt>
    <dgm:pt modelId="{E54CDE5E-0876-43CB-8831-D32B0F086D40}">
      <dgm:prSet phldrT="[Text]"/>
      <dgm:spPr/>
      <dgm:t>
        <a:bodyPr/>
        <a:lstStyle/>
        <a:p>
          <a:r>
            <a:rPr lang="en-US" dirty="0" smtClean="0"/>
            <a:t>Forest</a:t>
          </a:r>
          <a:endParaRPr lang="en-US" dirty="0"/>
        </a:p>
      </dgm:t>
    </dgm:pt>
    <dgm:pt modelId="{590F1058-7175-4B0D-A1BD-9D4778327D1D}" type="parTrans" cxnId="{5A568968-984C-4F24-BB75-FFF189B8A143}">
      <dgm:prSet/>
      <dgm:spPr/>
      <dgm:t>
        <a:bodyPr/>
        <a:lstStyle/>
        <a:p>
          <a:endParaRPr lang="en-US"/>
        </a:p>
      </dgm:t>
    </dgm:pt>
    <dgm:pt modelId="{7C6F5936-381D-4A3A-A89D-E2A61058096E}" type="sibTrans" cxnId="{5A568968-984C-4F24-BB75-FFF189B8A143}">
      <dgm:prSet/>
      <dgm:spPr/>
      <dgm:t>
        <a:bodyPr/>
        <a:lstStyle/>
        <a:p>
          <a:endParaRPr lang="en-US"/>
        </a:p>
      </dgm:t>
    </dgm:pt>
    <dgm:pt modelId="{28777240-FFD2-4BDC-8A05-1B42F9637FF8}">
      <dgm:prSet phldrT="[Text]"/>
      <dgm:spPr/>
      <dgm:t>
        <a:bodyPr/>
        <a:lstStyle/>
        <a:p>
          <a:r>
            <a:rPr lang="en-US" dirty="0" smtClean="0"/>
            <a:t>Level</a:t>
          </a:r>
          <a:endParaRPr lang="en-US" dirty="0"/>
        </a:p>
      </dgm:t>
    </dgm:pt>
    <dgm:pt modelId="{8BAAE765-987C-4CA3-BD61-E091788BA815}" type="parTrans" cxnId="{4402905D-1E3D-4C20-81B5-1E19C556EDDA}">
      <dgm:prSet/>
      <dgm:spPr/>
      <dgm:t>
        <a:bodyPr/>
        <a:lstStyle/>
        <a:p>
          <a:endParaRPr lang="en-US"/>
        </a:p>
      </dgm:t>
    </dgm:pt>
    <dgm:pt modelId="{04111971-C468-4C41-8B71-E4ED46661B8A}" type="sibTrans" cxnId="{4402905D-1E3D-4C20-81B5-1E19C556EDDA}">
      <dgm:prSet/>
      <dgm:spPr/>
      <dgm:t>
        <a:bodyPr/>
        <a:lstStyle/>
        <a:p>
          <a:endParaRPr lang="en-US"/>
        </a:p>
      </dgm:t>
    </dgm:pt>
    <dgm:pt modelId="{B0C7D6B6-E917-4873-A50A-0EE374D24AEE}">
      <dgm:prSet phldrT="[Text]"/>
      <dgm:spPr/>
      <dgm:t>
        <a:bodyPr/>
        <a:lstStyle/>
        <a:p>
          <a:r>
            <a:rPr lang="en-US" dirty="0" smtClean="0"/>
            <a:t>Height</a:t>
          </a:r>
          <a:endParaRPr lang="en-US" dirty="0"/>
        </a:p>
      </dgm:t>
    </dgm:pt>
    <dgm:pt modelId="{8B7AD0F7-AF37-4000-A381-DA93172B8037}" type="parTrans" cxnId="{CEB194ED-F611-4334-A81D-32764EBBECDD}">
      <dgm:prSet/>
      <dgm:spPr/>
      <dgm:t>
        <a:bodyPr/>
        <a:lstStyle/>
        <a:p>
          <a:endParaRPr lang="en-US"/>
        </a:p>
      </dgm:t>
    </dgm:pt>
    <dgm:pt modelId="{3E6B8B64-90C7-4703-830A-FA25A0040A21}" type="sibTrans" cxnId="{CEB194ED-F611-4334-A81D-32764EBBECDD}">
      <dgm:prSet/>
      <dgm:spPr/>
      <dgm:t>
        <a:bodyPr/>
        <a:lstStyle/>
        <a:p>
          <a:endParaRPr lang="en-US"/>
        </a:p>
      </dgm:t>
    </dgm:pt>
    <dgm:pt modelId="{81FB4921-CA35-4E13-B94E-FB031F066B17}">
      <dgm:prSet phldrT="[Text]"/>
      <dgm:spPr/>
      <dgm:t>
        <a:bodyPr/>
        <a:lstStyle/>
        <a:p>
          <a:r>
            <a:rPr lang="en-US" dirty="0" err="1" smtClean="0"/>
            <a:t>Subtree</a:t>
          </a:r>
          <a:endParaRPr lang="en-US" dirty="0"/>
        </a:p>
      </dgm:t>
    </dgm:pt>
    <dgm:pt modelId="{A7C887F2-401C-4683-8C3A-356E2636B041}" type="parTrans" cxnId="{1752E184-1D15-43F4-86B8-046302E47F8F}">
      <dgm:prSet/>
      <dgm:spPr/>
      <dgm:t>
        <a:bodyPr/>
        <a:lstStyle/>
        <a:p>
          <a:endParaRPr lang="en-US"/>
        </a:p>
      </dgm:t>
    </dgm:pt>
    <dgm:pt modelId="{46F1A84D-ABA0-4145-942C-0FB57F78AD4C}" type="sibTrans" cxnId="{1752E184-1D15-43F4-86B8-046302E47F8F}">
      <dgm:prSet/>
      <dgm:spPr/>
      <dgm:t>
        <a:bodyPr/>
        <a:lstStyle/>
        <a:p>
          <a:endParaRPr lang="en-US"/>
        </a:p>
      </dgm:t>
    </dgm:pt>
    <dgm:pt modelId="{7E090421-28AC-4EE7-931D-C081E1AAF0F1}">
      <dgm:prSet phldrT="[Text]"/>
      <dgm:spPr/>
      <dgm:t>
        <a:bodyPr/>
        <a:lstStyle/>
        <a:p>
          <a:r>
            <a:rPr lang="en-US" dirty="0" smtClean="0"/>
            <a:t>Edge</a:t>
          </a:r>
          <a:endParaRPr lang="en-US" dirty="0"/>
        </a:p>
      </dgm:t>
    </dgm:pt>
    <dgm:pt modelId="{9CA74BEF-1780-44B6-946E-21A9790C77BA}" type="parTrans" cxnId="{EB870657-E777-429F-A8C0-4799858762C6}">
      <dgm:prSet/>
      <dgm:spPr/>
      <dgm:t>
        <a:bodyPr/>
        <a:lstStyle/>
        <a:p>
          <a:endParaRPr lang="en-US"/>
        </a:p>
      </dgm:t>
    </dgm:pt>
    <dgm:pt modelId="{8DE1FA56-7321-417E-88ED-57D516693AD8}" type="sibTrans" cxnId="{EB870657-E777-429F-A8C0-4799858762C6}">
      <dgm:prSet/>
      <dgm:spPr/>
      <dgm:t>
        <a:bodyPr/>
        <a:lstStyle/>
        <a:p>
          <a:endParaRPr lang="en-US"/>
        </a:p>
      </dgm:t>
    </dgm:pt>
    <dgm:pt modelId="{1214A897-4412-4F5B-92D4-F727E59F8217}">
      <dgm:prSet phldrT="[Text]"/>
      <dgm:spPr/>
      <dgm:t>
        <a:bodyPr/>
        <a:lstStyle/>
        <a:p>
          <a:r>
            <a:rPr lang="en-US" dirty="0" smtClean="0"/>
            <a:t>Ancestor</a:t>
          </a:r>
          <a:endParaRPr lang="en-US" dirty="0"/>
        </a:p>
      </dgm:t>
    </dgm:pt>
    <dgm:pt modelId="{0E610619-7C6B-48A5-AB56-88DD5E732F2C}" type="parTrans" cxnId="{50405A5B-EBD0-4293-B161-A387E7F399D1}">
      <dgm:prSet/>
      <dgm:spPr/>
      <dgm:t>
        <a:bodyPr/>
        <a:lstStyle/>
        <a:p>
          <a:endParaRPr lang="en-US"/>
        </a:p>
      </dgm:t>
    </dgm:pt>
    <dgm:pt modelId="{CEAC7A28-CA65-4279-AFCE-F3D6226F7052}" type="sibTrans" cxnId="{50405A5B-EBD0-4293-B161-A387E7F399D1}">
      <dgm:prSet/>
      <dgm:spPr/>
      <dgm:t>
        <a:bodyPr/>
        <a:lstStyle/>
        <a:p>
          <a:endParaRPr lang="en-US"/>
        </a:p>
      </dgm:t>
    </dgm:pt>
    <dgm:pt modelId="{67D4D9D0-86F7-449E-A9D4-FD8306552FA5}">
      <dgm:prSet phldrT="[Text]"/>
      <dgm:spPr/>
      <dgm:t>
        <a:bodyPr/>
        <a:lstStyle/>
        <a:p>
          <a:r>
            <a:rPr lang="en-US" dirty="0" smtClean="0"/>
            <a:t>Descendant</a:t>
          </a:r>
          <a:endParaRPr lang="en-US" dirty="0"/>
        </a:p>
      </dgm:t>
    </dgm:pt>
    <dgm:pt modelId="{80D51D69-A201-4277-906B-A24F84E02D6C}" type="parTrans" cxnId="{B6B85361-96CD-4C3D-94A9-5E5AD81CBD68}">
      <dgm:prSet/>
      <dgm:spPr/>
      <dgm:t>
        <a:bodyPr/>
        <a:lstStyle/>
        <a:p>
          <a:endParaRPr lang="en-US"/>
        </a:p>
      </dgm:t>
    </dgm:pt>
    <dgm:pt modelId="{AE8C8D1F-4711-4A15-A4CB-B84C3E1F9534}" type="sibTrans" cxnId="{B6B85361-96CD-4C3D-94A9-5E5AD81CBD68}">
      <dgm:prSet/>
      <dgm:spPr/>
      <dgm:t>
        <a:bodyPr/>
        <a:lstStyle/>
        <a:p>
          <a:endParaRPr lang="en-US"/>
        </a:p>
      </dgm:t>
    </dgm:pt>
    <dgm:pt modelId="{114B9C6E-3F8E-4C03-ADAE-E511E9190981}" type="pres">
      <dgm:prSet presAssocID="{B9391CEB-1C2A-413F-A154-B4A255083C2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CB9583-1C77-4D38-A79A-7309609F0246}" type="pres">
      <dgm:prSet presAssocID="{754AC4A8-A602-42D8-A278-3A1941A4C967}" presName="centerShape" presStyleLbl="node0" presStyleIdx="0" presStyleCnt="1" custScaleX="174471" custScaleY="174469"/>
      <dgm:spPr/>
      <dgm:t>
        <a:bodyPr/>
        <a:lstStyle/>
        <a:p>
          <a:endParaRPr lang="en-US"/>
        </a:p>
      </dgm:t>
    </dgm:pt>
    <dgm:pt modelId="{F594CF4E-F637-449B-97DD-C0DA99D76E47}" type="pres">
      <dgm:prSet presAssocID="{252F90CE-F4BF-422F-99E2-1863CFDD8984}" presName="parTrans" presStyleLbl="sibTrans2D1" presStyleIdx="0" presStyleCnt="12"/>
      <dgm:spPr/>
      <dgm:t>
        <a:bodyPr/>
        <a:lstStyle/>
        <a:p>
          <a:endParaRPr lang="en-US"/>
        </a:p>
      </dgm:t>
    </dgm:pt>
    <dgm:pt modelId="{661FAC9D-B5BE-4A43-982E-349059D5FF31}" type="pres">
      <dgm:prSet presAssocID="{252F90CE-F4BF-422F-99E2-1863CFDD8984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13C56FA3-D1D9-4A3D-9F07-9DF757BC18D4}" type="pres">
      <dgm:prSet presAssocID="{21FFC4D2-0268-4665-A351-EEA09EF531FA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18B52-5555-4FAD-84B8-51D2317DBDB4}" type="pres">
      <dgm:prSet presAssocID="{DD52DA32-EA09-4879-A5F8-D1E753E4EFE5}" presName="parTrans" presStyleLbl="sibTrans2D1" presStyleIdx="1" presStyleCnt="12"/>
      <dgm:spPr/>
      <dgm:t>
        <a:bodyPr/>
        <a:lstStyle/>
        <a:p>
          <a:endParaRPr lang="en-US"/>
        </a:p>
      </dgm:t>
    </dgm:pt>
    <dgm:pt modelId="{5E2803B1-75BE-4739-9E13-39F80F1C41C3}" type="pres">
      <dgm:prSet presAssocID="{DD52DA32-EA09-4879-A5F8-D1E753E4EFE5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4469AD67-4D7E-4710-B848-B92BA372595D}" type="pres">
      <dgm:prSet presAssocID="{15B68BCF-1ED0-4D6C-AF69-C3AE2ED79371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007BF-B601-4D92-8621-9708EAF13E4C}" type="pres">
      <dgm:prSet presAssocID="{54AFD914-9E0C-4B2E-B82B-A42F5F589211}" presName="parTrans" presStyleLbl="sibTrans2D1" presStyleIdx="2" presStyleCnt="12"/>
      <dgm:spPr/>
      <dgm:t>
        <a:bodyPr/>
        <a:lstStyle/>
        <a:p>
          <a:endParaRPr lang="en-US"/>
        </a:p>
      </dgm:t>
    </dgm:pt>
    <dgm:pt modelId="{8B8D6714-2CD1-4842-9AA2-ADCDA4D86827}" type="pres">
      <dgm:prSet presAssocID="{54AFD914-9E0C-4B2E-B82B-A42F5F58921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C5EB19FC-7660-4736-B0DE-58DE94FC8600}" type="pres">
      <dgm:prSet presAssocID="{D714C842-0336-47A4-B0FD-640FC2108C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FC380-1010-47BF-B3D6-AB9E5BACD767}" type="pres">
      <dgm:prSet presAssocID="{645A46CF-986C-4043-BF3D-4FC8703F7974}" presName="parTrans" presStyleLbl="sibTrans2D1" presStyleIdx="3" presStyleCnt="12"/>
      <dgm:spPr/>
      <dgm:t>
        <a:bodyPr/>
        <a:lstStyle/>
        <a:p>
          <a:endParaRPr lang="en-US"/>
        </a:p>
      </dgm:t>
    </dgm:pt>
    <dgm:pt modelId="{C13F6DD3-C119-4D88-82CF-E58C269DDD51}" type="pres">
      <dgm:prSet presAssocID="{645A46CF-986C-4043-BF3D-4FC8703F7974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A9D9C809-C87A-4FE7-A5B4-AD4F21E6AD15}" type="pres">
      <dgm:prSet presAssocID="{421FFE0F-09F6-4180-B849-4A78561631DE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F842F-D611-4EA6-9F82-52DB7DEABE48}" type="pres">
      <dgm:prSet presAssocID="{CF21AABC-EC9E-49ED-B7BF-84CCC127064C}" presName="parTrans" presStyleLbl="sibTrans2D1" presStyleIdx="4" presStyleCnt="12"/>
      <dgm:spPr/>
      <dgm:t>
        <a:bodyPr/>
        <a:lstStyle/>
        <a:p>
          <a:endParaRPr lang="en-US"/>
        </a:p>
      </dgm:t>
    </dgm:pt>
    <dgm:pt modelId="{23427D38-2C1D-4D67-9EC6-BD4EBB768319}" type="pres">
      <dgm:prSet presAssocID="{CF21AABC-EC9E-49ED-B7BF-84CCC127064C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4BC8C2D3-3289-46B6-ABE8-72D5CCF61E18}" type="pres">
      <dgm:prSet presAssocID="{74969D76-CD5E-43E3-A789-59FE2E7F7B3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00006-E892-4467-ABB0-801EFDC4B73E}" type="pres">
      <dgm:prSet presAssocID="{590F1058-7175-4B0D-A1BD-9D4778327D1D}" presName="parTrans" presStyleLbl="sibTrans2D1" presStyleIdx="5" presStyleCnt="12"/>
      <dgm:spPr/>
      <dgm:t>
        <a:bodyPr/>
        <a:lstStyle/>
        <a:p>
          <a:endParaRPr lang="en-US"/>
        </a:p>
      </dgm:t>
    </dgm:pt>
    <dgm:pt modelId="{C847B595-4284-4854-A381-AA12A5D355E9}" type="pres">
      <dgm:prSet presAssocID="{590F1058-7175-4B0D-A1BD-9D4778327D1D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55B4057D-A83C-43E4-932B-C74126C84E20}" type="pres">
      <dgm:prSet presAssocID="{E54CDE5E-0876-43CB-8831-D32B0F086D40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28111-99E2-4BF5-84E9-8730DB08E61D}" type="pres">
      <dgm:prSet presAssocID="{8BAAE765-987C-4CA3-BD61-E091788BA815}" presName="parTrans" presStyleLbl="sibTrans2D1" presStyleIdx="6" presStyleCnt="12"/>
      <dgm:spPr/>
      <dgm:t>
        <a:bodyPr/>
        <a:lstStyle/>
        <a:p>
          <a:endParaRPr lang="en-US"/>
        </a:p>
      </dgm:t>
    </dgm:pt>
    <dgm:pt modelId="{5C420521-A981-41A8-8D43-3F2911C92434}" type="pres">
      <dgm:prSet presAssocID="{8BAAE765-987C-4CA3-BD61-E091788BA815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74619C36-7453-4812-9810-4477288B4939}" type="pres">
      <dgm:prSet presAssocID="{28777240-FFD2-4BDC-8A05-1B42F9637FF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F4B41-8D62-481B-A750-911AACC8C41E}" type="pres">
      <dgm:prSet presAssocID="{8B7AD0F7-AF37-4000-A381-DA93172B8037}" presName="parTrans" presStyleLbl="sibTrans2D1" presStyleIdx="7" presStyleCnt="12"/>
      <dgm:spPr/>
      <dgm:t>
        <a:bodyPr/>
        <a:lstStyle/>
        <a:p>
          <a:endParaRPr lang="en-US"/>
        </a:p>
      </dgm:t>
    </dgm:pt>
    <dgm:pt modelId="{726C8103-9899-44A7-9344-18AD14C54F4C}" type="pres">
      <dgm:prSet presAssocID="{8B7AD0F7-AF37-4000-A381-DA93172B8037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D2E2432A-29F0-47AF-ABF9-3167F16F97CB}" type="pres">
      <dgm:prSet presAssocID="{B0C7D6B6-E917-4873-A50A-0EE374D24AEE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92306-D451-4A97-938B-DB55EDC5D9CE}" type="pres">
      <dgm:prSet presAssocID="{A7C887F2-401C-4683-8C3A-356E2636B041}" presName="parTrans" presStyleLbl="sibTrans2D1" presStyleIdx="8" presStyleCnt="12"/>
      <dgm:spPr/>
      <dgm:t>
        <a:bodyPr/>
        <a:lstStyle/>
        <a:p>
          <a:endParaRPr lang="en-US"/>
        </a:p>
      </dgm:t>
    </dgm:pt>
    <dgm:pt modelId="{33B091FC-E378-406B-B7F9-E14FDDBDBC2B}" type="pres">
      <dgm:prSet presAssocID="{A7C887F2-401C-4683-8C3A-356E2636B041}" presName="connectorText" presStyleLbl="sibTrans2D1" presStyleIdx="8" presStyleCnt="12"/>
      <dgm:spPr/>
      <dgm:t>
        <a:bodyPr/>
        <a:lstStyle/>
        <a:p>
          <a:endParaRPr lang="en-US"/>
        </a:p>
      </dgm:t>
    </dgm:pt>
    <dgm:pt modelId="{D257C6CA-FA75-4A98-ADDB-0139FFF5AF87}" type="pres">
      <dgm:prSet presAssocID="{81FB4921-CA35-4E13-B94E-FB031F066B1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72142-7BCA-47C0-AD06-D7B71EEC8B91}" type="pres">
      <dgm:prSet presAssocID="{9CA74BEF-1780-44B6-946E-21A9790C77BA}" presName="parTrans" presStyleLbl="sibTrans2D1" presStyleIdx="9" presStyleCnt="12"/>
      <dgm:spPr/>
      <dgm:t>
        <a:bodyPr/>
        <a:lstStyle/>
        <a:p>
          <a:endParaRPr lang="en-US"/>
        </a:p>
      </dgm:t>
    </dgm:pt>
    <dgm:pt modelId="{1D3ABC47-4106-4E9B-8081-9D20DD22CD17}" type="pres">
      <dgm:prSet presAssocID="{9CA74BEF-1780-44B6-946E-21A9790C77BA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A022FF0B-BD32-43D5-87E5-0F1E69F930EF}" type="pres">
      <dgm:prSet presAssocID="{7E090421-28AC-4EE7-931D-C081E1AAF0F1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A629E-287B-4AD1-B6FA-18B6A48E61D0}" type="pres">
      <dgm:prSet presAssocID="{0E610619-7C6B-48A5-AB56-88DD5E732F2C}" presName="parTrans" presStyleLbl="sibTrans2D1" presStyleIdx="10" presStyleCnt="12"/>
      <dgm:spPr/>
      <dgm:t>
        <a:bodyPr/>
        <a:lstStyle/>
        <a:p>
          <a:endParaRPr lang="en-US"/>
        </a:p>
      </dgm:t>
    </dgm:pt>
    <dgm:pt modelId="{AD899387-C48D-4099-B6C4-B2739C5CB84C}" type="pres">
      <dgm:prSet presAssocID="{0E610619-7C6B-48A5-AB56-88DD5E732F2C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0FE1BB68-A515-452C-B901-3F404B66ECF0}" type="pres">
      <dgm:prSet presAssocID="{1214A897-4412-4F5B-92D4-F727E59F8217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72A20-7A64-453E-AA6E-E17EECE4A34B}" type="pres">
      <dgm:prSet presAssocID="{80D51D69-A201-4277-906B-A24F84E02D6C}" presName="parTrans" presStyleLbl="sibTrans2D1" presStyleIdx="11" presStyleCnt="12"/>
      <dgm:spPr/>
      <dgm:t>
        <a:bodyPr/>
        <a:lstStyle/>
        <a:p>
          <a:endParaRPr lang="en-US"/>
        </a:p>
      </dgm:t>
    </dgm:pt>
    <dgm:pt modelId="{47505C10-F49B-4EB5-B00D-884CBFFD8A29}" type="pres">
      <dgm:prSet presAssocID="{80D51D69-A201-4277-906B-A24F84E02D6C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5ED9AF84-27C7-4D1F-B171-65D7926F233F}" type="pres">
      <dgm:prSet presAssocID="{67D4D9D0-86F7-449E-A9D4-FD8306552FA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33E139-5E70-47C3-A252-25E1E91DA34B}" type="presOf" srcId="{A7C887F2-401C-4683-8C3A-356E2636B041}" destId="{33B091FC-E378-406B-B7F9-E14FDDBDBC2B}" srcOrd="1" destOrd="0" presId="urn:microsoft.com/office/officeart/2005/8/layout/radial5"/>
    <dgm:cxn modelId="{46DAB584-314F-4F7B-B9B4-213E1DAAADA7}" type="presOf" srcId="{B9391CEB-1C2A-413F-A154-B4A255083C28}" destId="{114B9C6E-3F8E-4C03-ADAE-E511E9190981}" srcOrd="0" destOrd="0" presId="urn:microsoft.com/office/officeart/2005/8/layout/radial5"/>
    <dgm:cxn modelId="{17A5955E-F97D-4186-AF03-2CD9E2D38729}" type="presOf" srcId="{8BAAE765-987C-4CA3-BD61-E091788BA815}" destId="{01828111-99E2-4BF5-84E9-8730DB08E61D}" srcOrd="0" destOrd="0" presId="urn:microsoft.com/office/officeart/2005/8/layout/radial5"/>
    <dgm:cxn modelId="{138F7C6F-58D7-4EC7-85E5-B48906FE8C52}" type="presOf" srcId="{81FB4921-CA35-4E13-B94E-FB031F066B17}" destId="{D257C6CA-FA75-4A98-ADDB-0139FFF5AF87}" srcOrd="0" destOrd="0" presId="urn:microsoft.com/office/officeart/2005/8/layout/radial5"/>
    <dgm:cxn modelId="{07308FB4-7AD9-4A0D-9789-6A48762968D3}" type="presOf" srcId="{8B7AD0F7-AF37-4000-A381-DA93172B8037}" destId="{E50F4B41-8D62-481B-A750-911AACC8C41E}" srcOrd="0" destOrd="0" presId="urn:microsoft.com/office/officeart/2005/8/layout/radial5"/>
    <dgm:cxn modelId="{CEB194ED-F611-4334-A81D-32764EBBECDD}" srcId="{754AC4A8-A602-42D8-A278-3A1941A4C967}" destId="{B0C7D6B6-E917-4873-A50A-0EE374D24AEE}" srcOrd="7" destOrd="0" parTransId="{8B7AD0F7-AF37-4000-A381-DA93172B8037}" sibTransId="{3E6B8B64-90C7-4703-830A-FA25A0040A21}"/>
    <dgm:cxn modelId="{72168FFC-4942-4CBB-963B-DE8682853451}" type="presOf" srcId="{0E610619-7C6B-48A5-AB56-88DD5E732F2C}" destId="{7BBA629E-287B-4AD1-B6FA-18B6A48E61D0}" srcOrd="0" destOrd="0" presId="urn:microsoft.com/office/officeart/2005/8/layout/radial5"/>
    <dgm:cxn modelId="{4B1EF53B-CF77-4B81-A90B-1169061BFD0B}" type="presOf" srcId="{80D51D69-A201-4277-906B-A24F84E02D6C}" destId="{5F472A20-7A64-453E-AA6E-E17EECE4A34B}" srcOrd="0" destOrd="0" presId="urn:microsoft.com/office/officeart/2005/8/layout/radial5"/>
    <dgm:cxn modelId="{50405A5B-EBD0-4293-B161-A387E7F399D1}" srcId="{754AC4A8-A602-42D8-A278-3A1941A4C967}" destId="{1214A897-4412-4F5B-92D4-F727E59F8217}" srcOrd="10" destOrd="0" parTransId="{0E610619-7C6B-48A5-AB56-88DD5E732F2C}" sibTransId="{CEAC7A28-CA65-4279-AFCE-F3D6226F7052}"/>
    <dgm:cxn modelId="{D5789AC4-9C3B-4425-BFAF-16B1E05732AC}" srcId="{754AC4A8-A602-42D8-A278-3A1941A4C967}" destId="{421FFE0F-09F6-4180-B849-4A78561631DE}" srcOrd="3" destOrd="0" parTransId="{645A46CF-986C-4043-BF3D-4FC8703F7974}" sibTransId="{F53C792E-586B-4526-8C17-66CCE15B94B6}"/>
    <dgm:cxn modelId="{9BB7A9EA-A9C8-45CF-8C9B-647798BB34C5}" srcId="{754AC4A8-A602-42D8-A278-3A1941A4C967}" destId="{D714C842-0336-47A4-B0FD-640FC2108C38}" srcOrd="2" destOrd="0" parTransId="{54AFD914-9E0C-4B2E-B82B-A42F5F589211}" sibTransId="{2B410AAE-FAEC-4AAF-A2A0-40073D0F3716}"/>
    <dgm:cxn modelId="{AA6312E5-DADF-4E12-ADAE-343AD691E080}" type="presOf" srcId="{CF21AABC-EC9E-49ED-B7BF-84CCC127064C}" destId="{8ABF842F-D611-4EA6-9F82-52DB7DEABE48}" srcOrd="0" destOrd="0" presId="urn:microsoft.com/office/officeart/2005/8/layout/radial5"/>
    <dgm:cxn modelId="{03311566-780B-4E3E-BE93-4C6ACEAFCA4C}" type="presOf" srcId="{590F1058-7175-4B0D-A1BD-9D4778327D1D}" destId="{2F000006-E892-4467-ABB0-801EFDC4B73E}" srcOrd="0" destOrd="0" presId="urn:microsoft.com/office/officeart/2005/8/layout/radial5"/>
    <dgm:cxn modelId="{3EC7BF09-9AFA-4496-A84F-87D20719A8CC}" srcId="{B9391CEB-1C2A-413F-A154-B4A255083C28}" destId="{754AC4A8-A602-42D8-A278-3A1941A4C967}" srcOrd="0" destOrd="0" parTransId="{ABD0F7D2-BEBA-4033-BDEC-8ABEAC189C36}" sibTransId="{86529801-CA60-4D6C-9367-A853D5346679}"/>
    <dgm:cxn modelId="{4BD3D80B-EA5C-4570-8F08-58725935795A}" srcId="{754AC4A8-A602-42D8-A278-3A1941A4C967}" destId="{21FFC4D2-0268-4665-A351-EEA09EF531FA}" srcOrd="0" destOrd="0" parTransId="{252F90CE-F4BF-422F-99E2-1863CFDD8984}" sibTransId="{AEACD820-F022-4D89-ABD2-DDD598F1FB4A}"/>
    <dgm:cxn modelId="{1B8D5879-BA21-4A45-A3AF-81912281DA1C}" type="presOf" srcId="{74969D76-CD5E-43E3-A789-59FE2E7F7B32}" destId="{4BC8C2D3-3289-46B6-ABE8-72D5CCF61E18}" srcOrd="0" destOrd="0" presId="urn:microsoft.com/office/officeart/2005/8/layout/radial5"/>
    <dgm:cxn modelId="{E3C49945-BB29-4991-9E97-D1AB1D475B70}" type="presOf" srcId="{1214A897-4412-4F5B-92D4-F727E59F8217}" destId="{0FE1BB68-A515-452C-B901-3F404B66ECF0}" srcOrd="0" destOrd="0" presId="urn:microsoft.com/office/officeart/2005/8/layout/radial5"/>
    <dgm:cxn modelId="{6673EB1A-22F6-4F74-B3E3-DED70A6BFCCC}" type="presOf" srcId="{15B68BCF-1ED0-4D6C-AF69-C3AE2ED79371}" destId="{4469AD67-4D7E-4710-B848-B92BA372595D}" srcOrd="0" destOrd="0" presId="urn:microsoft.com/office/officeart/2005/8/layout/radial5"/>
    <dgm:cxn modelId="{4402905D-1E3D-4C20-81B5-1E19C556EDDA}" srcId="{754AC4A8-A602-42D8-A278-3A1941A4C967}" destId="{28777240-FFD2-4BDC-8A05-1B42F9637FF8}" srcOrd="6" destOrd="0" parTransId="{8BAAE765-987C-4CA3-BD61-E091788BA815}" sibTransId="{04111971-C468-4C41-8B71-E4ED46661B8A}"/>
    <dgm:cxn modelId="{0467DF0C-7E42-43AB-A97B-6821C63AC69F}" type="presOf" srcId="{67D4D9D0-86F7-449E-A9D4-FD8306552FA5}" destId="{5ED9AF84-27C7-4D1F-B171-65D7926F233F}" srcOrd="0" destOrd="0" presId="urn:microsoft.com/office/officeart/2005/8/layout/radial5"/>
    <dgm:cxn modelId="{28B6B95A-472B-43C9-B1F7-1736BF2ED344}" type="presOf" srcId="{28777240-FFD2-4BDC-8A05-1B42F9637FF8}" destId="{74619C36-7453-4812-9810-4477288B4939}" srcOrd="0" destOrd="0" presId="urn:microsoft.com/office/officeart/2005/8/layout/radial5"/>
    <dgm:cxn modelId="{E66B4EE7-A042-4156-B131-10042997D4A4}" type="presOf" srcId="{252F90CE-F4BF-422F-99E2-1863CFDD8984}" destId="{F594CF4E-F637-449B-97DD-C0DA99D76E47}" srcOrd="0" destOrd="0" presId="urn:microsoft.com/office/officeart/2005/8/layout/radial5"/>
    <dgm:cxn modelId="{FC4A48A1-A087-4F04-8514-D5005E881777}" type="presOf" srcId="{54AFD914-9E0C-4B2E-B82B-A42F5F589211}" destId="{510007BF-B601-4D92-8621-9708EAF13E4C}" srcOrd="0" destOrd="0" presId="urn:microsoft.com/office/officeart/2005/8/layout/radial5"/>
    <dgm:cxn modelId="{B3DFC647-3B70-47D0-8110-2A33CEB9EBE3}" type="presOf" srcId="{9CA74BEF-1780-44B6-946E-21A9790C77BA}" destId="{09D72142-7BCA-47C0-AD06-D7B71EEC8B91}" srcOrd="0" destOrd="0" presId="urn:microsoft.com/office/officeart/2005/8/layout/radial5"/>
    <dgm:cxn modelId="{1D55A4BD-D8CE-4490-BB82-75CFF87A46E2}" type="presOf" srcId="{754AC4A8-A602-42D8-A278-3A1941A4C967}" destId="{81CB9583-1C77-4D38-A79A-7309609F0246}" srcOrd="0" destOrd="0" presId="urn:microsoft.com/office/officeart/2005/8/layout/radial5"/>
    <dgm:cxn modelId="{F986510B-078D-4FA7-A50A-90445F371296}" type="presOf" srcId="{9CA74BEF-1780-44B6-946E-21A9790C77BA}" destId="{1D3ABC47-4106-4E9B-8081-9D20DD22CD17}" srcOrd="1" destOrd="0" presId="urn:microsoft.com/office/officeart/2005/8/layout/radial5"/>
    <dgm:cxn modelId="{EB870657-E777-429F-A8C0-4799858762C6}" srcId="{754AC4A8-A602-42D8-A278-3A1941A4C967}" destId="{7E090421-28AC-4EE7-931D-C081E1AAF0F1}" srcOrd="9" destOrd="0" parTransId="{9CA74BEF-1780-44B6-946E-21A9790C77BA}" sibTransId="{8DE1FA56-7321-417E-88ED-57D516693AD8}"/>
    <dgm:cxn modelId="{8008CE74-D31E-4EC1-A50C-526743BF7FEF}" type="presOf" srcId="{DD52DA32-EA09-4879-A5F8-D1E753E4EFE5}" destId="{17C18B52-5555-4FAD-84B8-51D2317DBDB4}" srcOrd="0" destOrd="0" presId="urn:microsoft.com/office/officeart/2005/8/layout/radial5"/>
    <dgm:cxn modelId="{B668A522-4CC0-4938-ABAF-E0B94CD14801}" type="presOf" srcId="{DD52DA32-EA09-4879-A5F8-D1E753E4EFE5}" destId="{5E2803B1-75BE-4739-9E13-39F80F1C41C3}" srcOrd="1" destOrd="0" presId="urn:microsoft.com/office/officeart/2005/8/layout/radial5"/>
    <dgm:cxn modelId="{66F55864-2070-4014-AF7E-09309A1EA464}" type="presOf" srcId="{645A46CF-986C-4043-BF3D-4FC8703F7974}" destId="{C13F6DD3-C119-4D88-82CF-E58C269DDD51}" srcOrd="1" destOrd="0" presId="urn:microsoft.com/office/officeart/2005/8/layout/radial5"/>
    <dgm:cxn modelId="{9F16BA9C-039A-43AB-9213-171B6AD999E4}" type="presOf" srcId="{D714C842-0336-47A4-B0FD-640FC2108C38}" destId="{C5EB19FC-7660-4736-B0DE-58DE94FC8600}" srcOrd="0" destOrd="0" presId="urn:microsoft.com/office/officeart/2005/8/layout/radial5"/>
    <dgm:cxn modelId="{5A568968-984C-4F24-BB75-FFF189B8A143}" srcId="{754AC4A8-A602-42D8-A278-3A1941A4C967}" destId="{E54CDE5E-0876-43CB-8831-D32B0F086D40}" srcOrd="5" destOrd="0" parTransId="{590F1058-7175-4B0D-A1BD-9D4778327D1D}" sibTransId="{7C6F5936-381D-4A3A-A89D-E2A61058096E}"/>
    <dgm:cxn modelId="{3EE2EBD9-E812-4673-A07E-8F9945DFA60D}" type="presOf" srcId="{B0C7D6B6-E917-4873-A50A-0EE374D24AEE}" destId="{D2E2432A-29F0-47AF-ABF9-3167F16F97CB}" srcOrd="0" destOrd="0" presId="urn:microsoft.com/office/officeart/2005/8/layout/radial5"/>
    <dgm:cxn modelId="{68310722-7DB3-4448-A30B-72554D14817A}" type="presOf" srcId="{21FFC4D2-0268-4665-A351-EEA09EF531FA}" destId="{13C56FA3-D1D9-4A3D-9F07-9DF757BC18D4}" srcOrd="0" destOrd="0" presId="urn:microsoft.com/office/officeart/2005/8/layout/radial5"/>
    <dgm:cxn modelId="{A5A3837F-CE56-4D5D-BF70-9EA48C90B1BB}" type="presOf" srcId="{590F1058-7175-4B0D-A1BD-9D4778327D1D}" destId="{C847B595-4284-4854-A381-AA12A5D355E9}" srcOrd="1" destOrd="0" presId="urn:microsoft.com/office/officeart/2005/8/layout/radial5"/>
    <dgm:cxn modelId="{328D42B4-5102-4F06-AA1F-DDDC8C022582}" type="presOf" srcId="{80D51D69-A201-4277-906B-A24F84E02D6C}" destId="{47505C10-F49B-4EB5-B00D-884CBFFD8A29}" srcOrd="1" destOrd="0" presId="urn:microsoft.com/office/officeart/2005/8/layout/radial5"/>
    <dgm:cxn modelId="{8BE0C161-0983-423F-A537-3D06EA814DA9}" type="presOf" srcId="{8B7AD0F7-AF37-4000-A381-DA93172B8037}" destId="{726C8103-9899-44A7-9344-18AD14C54F4C}" srcOrd="1" destOrd="0" presId="urn:microsoft.com/office/officeart/2005/8/layout/radial5"/>
    <dgm:cxn modelId="{B7F6A728-8305-4926-88B4-3DCC2766D4F2}" type="presOf" srcId="{CF21AABC-EC9E-49ED-B7BF-84CCC127064C}" destId="{23427D38-2C1D-4D67-9EC6-BD4EBB768319}" srcOrd="1" destOrd="0" presId="urn:microsoft.com/office/officeart/2005/8/layout/radial5"/>
    <dgm:cxn modelId="{E64D3E96-4B41-4DE7-88E9-1DC2E0640042}" type="presOf" srcId="{0E610619-7C6B-48A5-AB56-88DD5E732F2C}" destId="{AD899387-C48D-4099-B6C4-B2739C5CB84C}" srcOrd="1" destOrd="0" presId="urn:microsoft.com/office/officeart/2005/8/layout/radial5"/>
    <dgm:cxn modelId="{B6B85361-96CD-4C3D-94A9-5E5AD81CBD68}" srcId="{754AC4A8-A602-42D8-A278-3A1941A4C967}" destId="{67D4D9D0-86F7-449E-A9D4-FD8306552FA5}" srcOrd="11" destOrd="0" parTransId="{80D51D69-A201-4277-906B-A24F84E02D6C}" sibTransId="{AE8C8D1F-4711-4A15-A4CB-B84C3E1F9534}"/>
    <dgm:cxn modelId="{170D140E-AD42-4A98-A005-5F619D51881D}" type="presOf" srcId="{645A46CF-986C-4043-BF3D-4FC8703F7974}" destId="{89BFC380-1010-47BF-B3D6-AB9E5BACD767}" srcOrd="0" destOrd="0" presId="urn:microsoft.com/office/officeart/2005/8/layout/radial5"/>
    <dgm:cxn modelId="{623213B9-3EFE-4357-9772-20D73A000FCC}" type="presOf" srcId="{421FFE0F-09F6-4180-B849-4A78561631DE}" destId="{A9D9C809-C87A-4FE7-A5B4-AD4F21E6AD15}" srcOrd="0" destOrd="0" presId="urn:microsoft.com/office/officeart/2005/8/layout/radial5"/>
    <dgm:cxn modelId="{C3C42E8E-80CC-48F1-B7F5-A4903C2FEAA0}" type="presOf" srcId="{E54CDE5E-0876-43CB-8831-D32B0F086D40}" destId="{55B4057D-A83C-43E4-932B-C74126C84E20}" srcOrd="0" destOrd="0" presId="urn:microsoft.com/office/officeart/2005/8/layout/radial5"/>
    <dgm:cxn modelId="{F9639197-EDB0-47E9-B883-841BAAC0FA20}" srcId="{754AC4A8-A602-42D8-A278-3A1941A4C967}" destId="{15B68BCF-1ED0-4D6C-AF69-C3AE2ED79371}" srcOrd="1" destOrd="0" parTransId="{DD52DA32-EA09-4879-A5F8-D1E753E4EFE5}" sibTransId="{44F372B2-B59D-44AE-9AE8-C2C258BE3168}"/>
    <dgm:cxn modelId="{1752E184-1D15-43F4-86B8-046302E47F8F}" srcId="{754AC4A8-A602-42D8-A278-3A1941A4C967}" destId="{81FB4921-CA35-4E13-B94E-FB031F066B17}" srcOrd="8" destOrd="0" parTransId="{A7C887F2-401C-4683-8C3A-356E2636B041}" sibTransId="{46F1A84D-ABA0-4145-942C-0FB57F78AD4C}"/>
    <dgm:cxn modelId="{A33296B1-3706-4FEF-86FE-525C5039EE29}" type="presOf" srcId="{252F90CE-F4BF-422F-99E2-1863CFDD8984}" destId="{661FAC9D-B5BE-4A43-982E-349059D5FF31}" srcOrd="1" destOrd="0" presId="urn:microsoft.com/office/officeart/2005/8/layout/radial5"/>
    <dgm:cxn modelId="{DD43AE17-359A-4073-82D1-66215810164F}" type="presOf" srcId="{7E090421-28AC-4EE7-931D-C081E1AAF0F1}" destId="{A022FF0B-BD32-43D5-87E5-0F1E69F930EF}" srcOrd="0" destOrd="0" presId="urn:microsoft.com/office/officeart/2005/8/layout/radial5"/>
    <dgm:cxn modelId="{CF0AB05F-CD87-40B3-87FA-82FEA60A59DC}" type="presOf" srcId="{8BAAE765-987C-4CA3-BD61-E091788BA815}" destId="{5C420521-A981-41A8-8D43-3F2911C92434}" srcOrd="1" destOrd="0" presId="urn:microsoft.com/office/officeart/2005/8/layout/radial5"/>
    <dgm:cxn modelId="{9C13C158-D96D-45DA-9939-EC5CA7164A39}" type="presOf" srcId="{A7C887F2-401C-4683-8C3A-356E2636B041}" destId="{20C92306-D451-4A97-938B-DB55EDC5D9CE}" srcOrd="0" destOrd="0" presId="urn:microsoft.com/office/officeart/2005/8/layout/radial5"/>
    <dgm:cxn modelId="{7D93932F-1B34-436A-8C26-15D26640093C}" srcId="{754AC4A8-A602-42D8-A278-3A1941A4C967}" destId="{74969D76-CD5E-43E3-A789-59FE2E7F7B32}" srcOrd="4" destOrd="0" parTransId="{CF21AABC-EC9E-49ED-B7BF-84CCC127064C}" sibTransId="{171F6D5C-F3F0-4A5E-B525-B459F229E85C}"/>
    <dgm:cxn modelId="{D5EB2FBA-E4B8-4499-9D3B-2027D8905807}" type="presOf" srcId="{54AFD914-9E0C-4B2E-B82B-A42F5F589211}" destId="{8B8D6714-2CD1-4842-9AA2-ADCDA4D86827}" srcOrd="1" destOrd="0" presId="urn:microsoft.com/office/officeart/2005/8/layout/radial5"/>
    <dgm:cxn modelId="{01BEBAA9-127D-47B3-80E7-CBABCFECC448}" type="presParOf" srcId="{114B9C6E-3F8E-4C03-ADAE-E511E9190981}" destId="{81CB9583-1C77-4D38-A79A-7309609F0246}" srcOrd="0" destOrd="0" presId="urn:microsoft.com/office/officeart/2005/8/layout/radial5"/>
    <dgm:cxn modelId="{437F2697-759B-4550-AC94-9B10DDE3AE73}" type="presParOf" srcId="{114B9C6E-3F8E-4C03-ADAE-E511E9190981}" destId="{F594CF4E-F637-449B-97DD-C0DA99D76E47}" srcOrd="1" destOrd="0" presId="urn:microsoft.com/office/officeart/2005/8/layout/radial5"/>
    <dgm:cxn modelId="{EFEE4BA3-BC3B-4C51-85F2-2DAB3700294E}" type="presParOf" srcId="{F594CF4E-F637-449B-97DD-C0DA99D76E47}" destId="{661FAC9D-B5BE-4A43-982E-349059D5FF31}" srcOrd="0" destOrd="0" presId="urn:microsoft.com/office/officeart/2005/8/layout/radial5"/>
    <dgm:cxn modelId="{30073911-FEE8-4F49-AE19-C102706973F4}" type="presParOf" srcId="{114B9C6E-3F8E-4C03-ADAE-E511E9190981}" destId="{13C56FA3-D1D9-4A3D-9F07-9DF757BC18D4}" srcOrd="2" destOrd="0" presId="urn:microsoft.com/office/officeart/2005/8/layout/radial5"/>
    <dgm:cxn modelId="{8E2ED514-2418-45D8-8DB7-1FAB0D713C39}" type="presParOf" srcId="{114B9C6E-3F8E-4C03-ADAE-E511E9190981}" destId="{17C18B52-5555-4FAD-84B8-51D2317DBDB4}" srcOrd="3" destOrd="0" presId="urn:microsoft.com/office/officeart/2005/8/layout/radial5"/>
    <dgm:cxn modelId="{7D0A5113-00F6-433B-BDFD-62A754A7FBEE}" type="presParOf" srcId="{17C18B52-5555-4FAD-84B8-51D2317DBDB4}" destId="{5E2803B1-75BE-4739-9E13-39F80F1C41C3}" srcOrd="0" destOrd="0" presId="urn:microsoft.com/office/officeart/2005/8/layout/radial5"/>
    <dgm:cxn modelId="{2290F1A0-5264-4E15-B709-53F3E80AF291}" type="presParOf" srcId="{114B9C6E-3F8E-4C03-ADAE-E511E9190981}" destId="{4469AD67-4D7E-4710-B848-B92BA372595D}" srcOrd="4" destOrd="0" presId="urn:microsoft.com/office/officeart/2005/8/layout/radial5"/>
    <dgm:cxn modelId="{A856CEBD-59C7-42A3-B689-32A879D48570}" type="presParOf" srcId="{114B9C6E-3F8E-4C03-ADAE-E511E9190981}" destId="{510007BF-B601-4D92-8621-9708EAF13E4C}" srcOrd="5" destOrd="0" presId="urn:microsoft.com/office/officeart/2005/8/layout/radial5"/>
    <dgm:cxn modelId="{65EBBE3C-154F-4003-8007-3A76BF3495DA}" type="presParOf" srcId="{510007BF-B601-4D92-8621-9708EAF13E4C}" destId="{8B8D6714-2CD1-4842-9AA2-ADCDA4D86827}" srcOrd="0" destOrd="0" presId="urn:microsoft.com/office/officeart/2005/8/layout/radial5"/>
    <dgm:cxn modelId="{8BA9BF55-4BBF-4C25-B340-176C39B1B499}" type="presParOf" srcId="{114B9C6E-3F8E-4C03-ADAE-E511E9190981}" destId="{C5EB19FC-7660-4736-B0DE-58DE94FC8600}" srcOrd="6" destOrd="0" presId="urn:microsoft.com/office/officeart/2005/8/layout/radial5"/>
    <dgm:cxn modelId="{9AEB6545-7975-4681-8997-EDB98AE08228}" type="presParOf" srcId="{114B9C6E-3F8E-4C03-ADAE-E511E9190981}" destId="{89BFC380-1010-47BF-B3D6-AB9E5BACD767}" srcOrd="7" destOrd="0" presId="urn:microsoft.com/office/officeart/2005/8/layout/radial5"/>
    <dgm:cxn modelId="{2B832DF1-024A-44BD-B881-2FFD96F81ED0}" type="presParOf" srcId="{89BFC380-1010-47BF-B3D6-AB9E5BACD767}" destId="{C13F6DD3-C119-4D88-82CF-E58C269DDD51}" srcOrd="0" destOrd="0" presId="urn:microsoft.com/office/officeart/2005/8/layout/radial5"/>
    <dgm:cxn modelId="{BE8334F2-E3DA-46FA-8F66-BFA6E1F718A7}" type="presParOf" srcId="{114B9C6E-3F8E-4C03-ADAE-E511E9190981}" destId="{A9D9C809-C87A-4FE7-A5B4-AD4F21E6AD15}" srcOrd="8" destOrd="0" presId="urn:microsoft.com/office/officeart/2005/8/layout/radial5"/>
    <dgm:cxn modelId="{434539AC-9D85-4BCE-A5D1-B7FEB2CD0C86}" type="presParOf" srcId="{114B9C6E-3F8E-4C03-ADAE-E511E9190981}" destId="{8ABF842F-D611-4EA6-9F82-52DB7DEABE48}" srcOrd="9" destOrd="0" presId="urn:microsoft.com/office/officeart/2005/8/layout/radial5"/>
    <dgm:cxn modelId="{B7FA491A-E4AB-4C1D-AAE4-076E16F6ED34}" type="presParOf" srcId="{8ABF842F-D611-4EA6-9F82-52DB7DEABE48}" destId="{23427D38-2C1D-4D67-9EC6-BD4EBB768319}" srcOrd="0" destOrd="0" presId="urn:microsoft.com/office/officeart/2005/8/layout/radial5"/>
    <dgm:cxn modelId="{5021BBF2-9911-4D66-AF55-3365D498A42A}" type="presParOf" srcId="{114B9C6E-3F8E-4C03-ADAE-E511E9190981}" destId="{4BC8C2D3-3289-46B6-ABE8-72D5CCF61E18}" srcOrd="10" destOrd="0" presId="urn:microsoft.com/office/officeart/2005/8/layout/radial5"/>
    <dgm:cxn modelId="{503F2BF0-6B18-418F-B3AD-C718F0656541}" type="presParOf" srcId="{114B9C6E-3F8E-4C03-ADAE-E511E9190981}" destId="{2F000006-E892-4467-ABB0-801EFDC4B73E}" srcOrd="11" destOrd="0" presId="urn:microsoft.com/office/officeart/2005/8/layout/radial5"/>
    <dgm:cxn modelId="{88C16DFF-9A6E-478B-A6B7-C62C85F7C768}" type="presParOf" srcId="{2F000006-E892-4467-ABB0-801EFDC4B73E}" destId="{C847B595-4284-4854-A381-AA12A5D355E9}" srcOrd="0" destOrd="0" presId="urn:microsoft.com/office/officeart/2005/8/layout/radial5"/>
    <dgm:cxn modelId="{5A02CA51-24E2-45EF-83F8-C70A80E7923A}" type="presParOf" srcId="{114B9C6E-3F8E-4C03-ADAE-E511E9190981}" destId="{55B4057D-A83C-43E4-932B-C74126C84E20}" srcOrd="12" destOrd="0" presId="urn:microsoft.com/office/officeart/2005/8/layout/radial5"/>
    <dgm:cxn modelId="{5917AD1E-8543-42A5-8938-7EB41F881677}" type="presParOf" srcId="{114B9C6E-3F8E-4C03-ADAE-E511E9190981}" destId="{01828111-99E2-4BF5-84E9-8730DB08E61D}" srcOrd="13" destOrd="0" presId="urn:microsoft.com/office/officeart/2005/8/layout/radial5"/>
    <dgm:cxn modelId="{C2A26DF9-D187-4607-A430-F289C6F9E14B}" type="presParOf" srcId="{01828111-99E2-4BF5-84E9-8730DB08E61D}" destId="{5C420521-A981-41A8-8D43-3F2911C92434}" srcOrd="0" destOrd="0" presId="urn:microsoft.com/office/officeart/2005/8/layout/radial5"/>
    <dgm:cxn modelId="{ED93D23C-5B1A-4EA1-BF41-B7C477265D22}" type="presParOf" srcId="{114B9C6E-3F8E-4C03-ADAE-E511E9190981}" destId="{74619C36-7453-4812-9810-4477288B4939}" srcOrd="14" destOrd="0" presId="urn:microsoft.com/office/officeart/2005/8/layout/radial5"/>
    <dgm:cxn modelId="{02FC371D-4CF3-4900-A989-BA67A1AD678C}" type="presParOf" srcId="{114B9C6E-3F8E-4C03-ADAE-E511E9190981}" destId="{E50F4B41-8D62-481B-A750-911AACC8C41E}" srcOrd="15" destOrd="0" presId="urn:microsoft.com/office/officeart/2005/8/layout/radial5"/>
    <dgm:cxn modelId="{83A1936F-7B90-42B6-ABA1-A8E862784F7A}" type="presParOf" srcId="{E50F4B41-8D62-481B-A750-911AACC8C41E}" destId="{726C8103-9899-44A7-9344-18AD14C54F4C}" srcOrd="0" destOrd="0" presId="urn:microsoft.com/office/officeart/2005/8/layout/radial5"/>
    <dgm:cxn modelId="{25E10548-13D7-4CDA-82E2-F3CF5C15C7C7}" type="presParOf" srcId="{114B9C6E-3F8E-4C03-ADAE-E511E9190981}" destId="{D2E2432A-29F0-47AF-ABF9-3167F16F97CB}" srcOrd="16" destOrd="0" presId="urn:microsoft.com/office/officeart/2005/8/layout/radial5"/>
    <dgm:cxn modelId="{33A59540-6CAD-4270-BC26-1FD55F259940}" type="presParOf" srcId="{114B9C6E-3F8E-4C03-ADAE-E511E9190981}" destId="{20C92306-D451-4A97-938B-DB55EDC5D9CE}" srcOrd="17" destOrd="0" presId="urn:microsoft.com/office/officeart/2005/8/layout/radial5"/>
    <dgm:cxn modelId="{5C0A8829-2348-40C4-A9F1-8DDAD25CCD76}" type="presParOf" srcId="{20C92306-D451-4A97-938B-DB55EDC5D9CE}" destId="{33B091FC-E378-406B-B7F9-E14FDDBDBC2B}" srcOrd="0" destOrd="0" presId="urn:microsoft.com/office/officeart/2005/8/layout/radial5"/>
    <dgm:cxn modelId="{D6EDF70E-C879-43E0-8DD5-E3D1AFF9C7CB}" type="presParOf" srcId="{114B9C6E-3F8E-4C03-ADAE-E511E9190981}" destId="{D257C6CA-FA75-4A98-ADDB-0139FFF5AF87}" srcOrd="18" destOrd="0" presId="urn:microsoft.com/office/officeart/2005/8/layout/radial5"/>
    <dgm:cxn modelId="{22DE6CF9-D5EA-4217-AF90-3B9FA61C8D69}" type="presParOf" srcId="{114B9C6E-3F8E-4C03-ADAE-E511E9190981}" destId="{09D72142-7BCA-47C0-AD06-D7B71EEC8B91}" srcOrd="19" destOrd="0" presId="urn:microsoft.com/office/officeart/2005/8/layout/radial5"/>
    <dgm:cxn modelId="{B772803B-FF96-417D-8485-8A17D75F8831}" type="presParOf" srcId="{09D72142-7BCA-47C0-AD06-D7B71EEC8B91}" destId="{1D3ABC47-4106-4E9B-8081-9D20DD22CD17}" srcOrd="0" destOrd="0" presId="urn:microsoft.com/office/officeart/2005/8/layout/radial5"/>
    <dgm:cxn modelId="{F5CC754E-56A4-4D9E-AFE7-75B4CE1A2879}" type="presParOf" srcId="{114B9C6E-3F8E-4C03-ADAE-E511E9190981}" destId="{A022FF0B-BD32-43D5-87E5-0F1E69F930EF}" srcOrd="20" destOrd="0" presId="urn:microsoft.com/office/officeart/2005/8/layout/radial5"/>
    <dgm:cxn modelId="{8483B78C-1046-49BF-A177-10C7AC167747}" type="presParOf" srcId="{114B9C6E-3F8E-4C03-ADAE-E511E9190981}" destId="{7BBA629E-287B-4AD1-B6FA-18B6A48E61D0}" srcOrd="21" destOrd="0" presId="urn:microsoft.com/office/officeart/2005/8/layout/radial5"/>
    <dgm:cxn modelId="{68BEFA94-4690-4A74-A0DA-9BB1698E1B0C}" type="presParOf" srcId="{7BBA629E-287B-4AD1-B6FA-18B6A48E61D0}" destId="{AD899387-C48D-4099-B6C4-B2739C5CB84C}" srcOrd="0" destOrd="0" presId="urn:microsoft.com/office/officeart/2005/8/layout/radial5"/>
    <dgm:cxn modelId="{16EF43D7-0917-483C-A8D0-F8CA4FE06CFB}" type="presParOf" srcId="{114B9C6E-3F8E-4C03-ADAE-E511E9190981}" destId="{0FE1BB68-A515-452C-B901-3F404B66ECF0}" srcOrd="22" destOrd="0" presId="urn:microsoft.com/office/officeart/2005/8/layout/radial5"/>
    <dgm:cxn modelId="{433D1475-B34E-48F6-97D4-FFDE70F587DB}" type="presParOf" srcId="{114B9C6E-3F8E-4C03-ADAE-E511E9190981}" destId="{5F472A20-7A64-453E-AA6E-E17EECE4A34B}" srcOrd="23" destOrd="0" presId="urn:microsoft.com/office/officeart/2005/8/layout/radial5"/>
    <dgm:cxn modelId="{014486E9-23C0-41CB-AACE-51AA49F6FFF1}" type="presParOf" srcId="{5F472A20-7A64-453E-AA6E-E17EECE4A34B}" destId="{47505C10-F49B-4EB5-B00D-884CBFFD8A29}" srcOrd="0" destOrd="0" presId="urn:microsoft.com/office/officeart/2005/8/layout/radial5"/>
    <dgm:cxn modelId="{9977E5E4-E64E-4B8F-94B2-D6FCCC6D087A}" type="presParOf" srcId="{114B9C6E-3F8E-4C03-ADAE-E511E9190981}" destId="{5ED9AF84-27C7-4D1F-B171-65D7926F233F}" srcOrd="2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14525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289306" y="204893"/>
          <a:ext cx="2760732" cy="409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What is Tree?</a:t>
          </a:r>
          <a:endParaRPr lang="en-US" sz="2100" kern="1200" dirty="0"/>
        </a:p>
      </dsp:txBody>
      <dsp:txXfrm>
        <a:off x="289306" y="204893"/>
        <a:ext cx="2760732" cy="409786"/>
      </dsp:txXfrm>
    </dsp:sp>
    <dsp:sp modelId="{01F18C52-7DC5-470A-B5FD-1E3E83990E56}">
      <dsp:nvSpPr>
        <dsp:cNvPr id="0" name=""/>
        <dsp:cNvSpPr/>
      </dsp:nvSpPr>
      <dsp:spPr>
        <a:xfrm>
          <a:off x="33189" y="15366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438263" y="819573"/>
          <a:ext cx="2611775" cy="409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Tree Terminology</a:t>
          </a:r>
          <a:endParaRPr lang="en-US" sz="2100" kern="1200" dirty="0"/>
        </a:p>
      </dsp:txBody>
      <dsp:txXfrm>
        <a:off x="438263" y="819573"/>
        <a:ext cx="2611775" cy="409786"/>
      </dsp:txXfrm>
    </dsp:sp>
    <dsp:sp modelId="{8CE5B406-787F-43C8-AD62-5BE5611F73D9}">
      <dsp:nvSpPr>
        <dsp:cNvPr id="0" name=""/>
        <dsp:cNvSpPr/>
      </dsp:nvSpPr>
      <dsp:spPr>
        <a:xfrm>
          <a:off x="182147" y="76834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F300D-89A2-4DD1-B709-40D47BE2930D}">
      <dsp:nvSpPr>
        <dsp:cNvPr id="0" name=""/>
        <dsp:cNvSpPr/>
      </dsp:nvSpPr>
      <dsp:spPr>
        <a:xfrm>
          <a:off x="289306" y="1434253"/>
          <a:ext cx="2760732" cy="4097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Tree Traversals</a:t>
          </a:r>
          <a:endParaRPr lang="en-US" sz="2100" kern="1200" dirty="0"/>
        </a:p>
      </dsp:txBody>
      <dsp:txXfrm>
        <a:off x="289306" y="1434253"/>
        <a:ext cx="2760732" cy="409786"/>
      </dsp:txXfrm>
    </dsp:sp>
    <dsp:sp modelId="{42305B55-3FBC-4282-B9B8-89E01A427A07}">
      <dsp:nvSpPr>
        <dsp:cNvPr id="0" name=""/>
        <dsp:cNvSpPr/>
      </dsp:nvSpPr>
      <dsp:spPr>
        <a:xfrm>
          <a:off x="33189" y="138302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B9583-1C77-4D38-A79A-7309609F0246}">
      <dsp:nvSpPr>
        <dsp:cNvPr id="0" name=""/>
        <dsp:cNvSpPr/>
      </dsp:nvSpPr>
      <dsp:spPr>
        <a:xfrm>
          <a:off x="1676397" y="990601"/>
          <a:ext cx="685804" cy="685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Tree</a:t>
          </a:r>
          <a:endParaRPr lang="en-US" sz="1800" kern="1200" dirty="0"/>
        </a:p>
      </dsp:txBody>
      <dsp:txXfrm>
        <a:off x="1776831" y="1091033"/>
        <a:ext cx="484936" cy="484932"/>
      </dsp:txXfrm>
    </dsp:sp>
    <dsp:sp modelId="{F594CF4E-F637-449B-97DD-C0DA99D76E47}">
      <dsp:nvSpPr>
        <dsp:cNvPr id="0" name=""/>
        <dsp:cNvSpPr/>
      </dsp:nvSpPr>
      <dsp:spPr>
        <a:xfrm rot="16200000">
          <a:off x="1887632" y="692551"/>
          <a:ext cx="263335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4754" y="732502"/>
        <a:ext cx="229091" cy="68489"/>
      </dsp:txXfrm>
    </dsp:sp>
    <dsp:sp modelId="{13C56FA3-D1D9-4A3D-9F07-9DF757BC18D4}">
      <dsp:nvSpPr>
        <dsp:cNvPr id="0" name=""/>
        <dsp:cNvSpPr/>
      </dsp:nvSpPr>
      <dsp:spPr>
        <a:xfrm>
          <a:off x="1773627" y="2397"/>
          <a:ext cx="491345" cy="4913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Root</a:t>
          </a:r>
          <a:endParaRPr lang="en-US" sz="500" kern="1200" dirty="0"/>
        </a:p>
      </dsp:txBody>
      <dsp:txXfrm>
        <a:off x="1845583" y="74353"/>
        <a:ext cx="347433" cy="347433"/>
      </dsp:txXfrm>
    </dsp:sp>
    <dsp:sp modelId="{17C18B52-5555-4FAD-84B8-51D2317DBDB4}">
      <dsp:nvSpPr>
        <dsp:cNvPr id="0" name=""/>
        <dsp:cNvSpPr/>
      </dsp:nvSpPr>
      <dsp:spPr>
        <a:xfrm rot="18000000">
          <a:off x="2179570" y="770775"/>
          <a:ext cx="263334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88131" y="808432"/>
        <a:ext cx="229090" cy="68489"/>
      </dsp:txXfrm>
    </dsp:sp>
    <dsp:sp modelId="{4469AD67-4D7E-4710-B848-B92BA372595D}">
      <dsp:nvSpPr>
        <dsp:cNvPr id="0" name=""/>
        <dsp:cNvSpPr/>
      </dsp:nvSpPr>
      <dsp:spPr>
        <a:xfrm>
          <a:off x="2316342" y="147817"/>
          <a:ext cx="491345" cy="4913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Child</a:t>
          </a:r>
          <a:endParaRPr lang="en-US" sz="500" kern="1200" dirty="0"/>
        </a:p>
      </dsp:txBody>
      <dsp:txXfrm>
        <a:off x="2388298" y="219773"/>
        <a:ext cx="347433" cy="347433"/>
      </dsp:txXfrm>
    </dsp:sp>
    <dsp:sp modelId="{510007BF-B601-4D92-8621-9708EAF13E4C}">
      <dsp:nvSpPr>
        <dsp:cNvPr id="0" name=""/>
        <dsp:cNvSpPr/>
      </dsp:nvSpPr>
      <dsp:spPr>
        <a:xfrm rot="19800000">
          <a:off x="2393285" y="984487"/>
          <a:ext cx="263333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5579" y="1015877"/>
        <a:ext cx="229089" cy="68489"/>
      </dsp:txXfrm>
    </dsp:sp>
    <dsp:sp modelId="{C5EB19FC-7660-4736-B0DE-58DE94FC8600}">
      <dsp:nvSpPr>
        <dsp:cNvPr id="0" name=""/>
        <dsp:cNvSpPr/>
      </dsp:nvSpPr>
      <dsp:spPr>
        <a:xfrm>
          <a:off x="2713637" y="545112"/>
          <a:ext cx="491345" cy="4913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Parent</a:t>
          </a:r>
          <a:endParaRPr lang="en-US" sz="500" kern="1200" dirty="0"/>
        </a:p>
      </dsp:txBody>
      <dsp:txXfrm>
        <a:off x="2785593" y="617068"/>
        <a:ext cx="347433" cy="347433"/>
      </dsp:txXfrm>
    </dsp:sp>
    <dsp:sp modelId="{89BFC380-1010-47BF-B3D6-AB9E5BACD767}">
      <dsp:nvSpPr>
        <dsp:cNvPr id="0" name=""/>
        <dsp:cNvSpPr/>
      </dsp:nvSpPr>
      <dsp:spPr>
        <a:xfrm>
          <a:off x="2471510" y="1276426"/>
          <a:ext cx="263333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510" y="1299255"/>
        <a:ext cx="229089" cy="68489"/>
      </dsp:txXfrm>
    </dsp:sp>
    <dsp:sp modelId="{A9D9C809-C87A-4FE7-A5B4-AD4F21E6AD15}">
      <dsp:nvSpPr>
        <dsp:cNvPr id="0" name=""/>
        <dsp:cNvSpPr/>
      </dsp:nvSpPr>
      <dsp:spPr>
        <a:xfrm>
          <a:off x="2859057" y="1087827"/>
          <a:ext cx="491345" cy="4913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Leaf</a:t>
          </a:r>
          <a:endParaRPr lang="en-US" sz="500" kern="1200" dirty="0"/>
        </a:p>
      </dsp:txBody>
      <dsp:txXfrm>
        <a:off x="2931013" y="1159783"/>
        <a:ext cx="347433" cy="347433"/>
      </dsp:txXfrm>
    </dsp:sp>
    <dsp:sp modelId="{8ABF842F-D611-4EA6-9F82-52DB7DEABE48}">
      <dsp:nvSpPr>
        <dsp:cNvPr id="0" name=""/>
        <dsp:cNvSpPr/>
      </dsp:nvSpPr>
      <dsp:spPr>
        <a:xfrm rot="1800000">
          <a:off x="2393285" y="1568364"/>
          <a:ext cx="263333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5579" y="1582632"/>
        <a:ext cx="229089" cy="68489"/>
      </dsp:txXfrm>
    </dsp:sp>
    <dsp:sp modelId="{4BC8C2D3-3289-46B6-ABE8-72D5CCF61E18}">
      <dsp:nvSpPr>
        <dsp:cNvPr id="0" name=""/>
        <dsp:cNvSpPr/>
      </dsp:nvSpPr>
      <dsp:spPr>
        <a:xfrm>
          <a:off x="2713637" y="1630542"/>
          <a:ext cx="491345" cy="4913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Interior</a:t>
          </a:r>
          <a:endParaRPr lang="en-US" sz="500" kern="1200" dirty="0"/>
        </a:p>
      </dsp:txBody>
      <dsp:txXfrm>
        <a:off x="2785593" y="1702498"/>
        <a:ext cx="347433" cy="347433"/>
      </dsp:txXfrm>
    </dsp:sp>
    <dsp:sp modelId="{2F000006-E892-4467-ABB0-801EFDC4B73E}">
      <dsp:nvSpPr>
        <dsp:cNvPr id="0" name=""/>
        <dsp:cNvSpPr/>
      </dsp:nvSpPr>
      <dsp:spPr>
        <a:xfrm rot="3600000">
          <a:off x="2179570" y="1782077"/>
          <a:ext cx="263334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88131" y="1790078"/>
        <a:ext cx="229090" cy="68489"/>
      </dsp:txXfrm>
    </dsp:sp>
    <dsp:sp modelId="{55B4057D-A83C-43E4-932B-C74126C84E20}">
      <dsp:nvSpPr>
        <dsp:cNvPr id="0" name=""/>
        <dsp:cNvSpPr/>
      </dsp:nvSpPr>
      <dsp:spPr>
        <a:xfrm>
          <a:off x="2316342" y="2027837"/>
          <a:ext cx="491345" cy="4913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Forest</a:t>
          </a:r>
          <a:endParaRPr lang="en-US" sz="500" kern="1200" dirty="0"/>
        </a:p>
      </dsp:txBody>
      <dsp:txXfrm>
        <a:off x="2388298" y="2099793"/>
        <a:ext cx="347433" cy="347433"/>
      </dsp:txXfrm>
    </dsp:sp>
    <dsp:sp modelId="{01828111-99E2-4BF5-84E9-8730DB08E61D}">
      <dsp:nvSpPr>
        <dsp:cNvPr id="0" name=""/>
        <dsp:cNvSpPr/>
      </dsp:nvSpPr>
      <dsp:spPr>
        <a:xfrm rot="5400000">
          <a:off x="1887632" y="1860301"/>
          <a:ext cx="263335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4754" y="1866008"/>
        <a:ext cx="229091" cy="68489"/>
      </dsp:txXfrm>
    </dsp:sp>
    <dsp:sp modelId="{74619C36-7453-4812-9810-4477288B4939}">
      <dsp:nvSpPr>
        <dsp:cNvPr id="0" name=""/>
        <dsp:cNvSpPr/>
      </dsp:nvSpPr>
      <dsp:spPr>
        <a:xfrm>
          <a:off x="1773627" y="2173257"/>
          <a:ext cx="491345" cy="4913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Level</a:t>
          </a:r>
          <a:endParaRPr lang="en-US" sz="500" kern="1200" dirty="0"/>
        </a:p>
      </dsp:txBody>
      <dsp:txXfrm>
        <a:off x="1845583" y="2245213"/>
        <a:ext cx="347433" cy="347433"/>
      </dsp:txXfrm>
    </dsp:sp>
    <dsp:sp modelId="{E50F4B41-8D62-481B-A750-911AACC8C41E}">
      <dsp:nvSpPr>
        <dsp:cNvPr id="0" name=""/>
        <dsp:cNvSpPr/>
      </dsp:nvSpPr>
      <dsp:spPr>
        <a:xfrm rot="7200000">
          <a:off x="1595694" y="1782077"/>
          <a:ext cx="263334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21377" y="1790078"/>
        <a:ext cx="229090" cy="68489"/>
      </dsp:txXfrm>
    </dsp:sp>
    <dsp:sp modelId="{D2E2432A-29F0-47AF-ABF9-3167F16F97CB}">
      <dsp:nvSpPr>
        <dsp:cNvPr id="0" name=""/>
        <dsp:cNvSpPr/>
      </dsp:nvSpPr>
      <dsp:spPr>
        <a:xfrm>
          <a:off x="1230912" y="2027837"/>
          <a:ext cx="491345" cy="4913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Height</a:t>
          </a:r>
          <a:endParaRPr lang="en-US" sz="500" kern="1200" dirty="0"/>
        </a:p>
      </dsp:txBody>
      <dsp:txXfrm>
        <a:off x="1302868" y="2099793"/>
        <a:ext cx="347433" cy="347433"/>
      </dsp:txXfrm>
    </dsp:sp>
    <dsp:sp modelId="{20C92306-D451-4A97-938B-DB55EDC5D9CE}">
      <dsp:nvSpPr>
        <dsp:cNvPr id="0" name=""/>
        <dsp:cNvSpPr/>
      </dsp:nvSpPr>
      <dsp:spPr>
        <a:xfrm rot="9000000">
          <a:off x="1381981" y="1568364"/>
          <a:ext cx="263333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413931" y="1582632"/>
        <a:ext cx="229089" cy="68489"/>
      </dsp:txXfrm>
    </dsp:sp>
    <dsp:sp modelId="{D257C6CA-FA75-4A98-ADDB-0139FFF5AF87}">
      <dsp:nvSpPr>
        <dsp:cNvPr id="0" name=""/>
        <dsp:cNvSpPr/>
      </dsp:nvSpPr>
      <dsp:spPr>
        <a:xfrm>
          <a:off x="833617" y="1630542"/>
          <a:ext cx="491345" cy="4913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Subtree</a:t>
          </a:r>
          <a:endParaRPr lang="en-US" sz="500" kern="1200" dirty="0"/>
        </a:p>
      </dsp:txBody>
      <dsp:txXfrm>
        <a:off x="905573" y="1702498"/>
        <a:ext cx="347433" cy="347433"/>
      </dsp:txXfrm>
    </dsp:sp>
    <dsp:sp modelId="{09D72142-7BCA-47C0-AD06-D7B71EEC8B91}">
      <dsp:nvSpPr>
        <dsp:cNvPr id="0" name=""/>
        <dsp:cNvSpPr/>
      </dsp:nvSpPr>
      <dsp:spPr>
        <a:xfrm rot="10800000">
          <a:off x="1303756" y="1276426"/>
          <a:ext cx="263333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38000" y="1299255"/>
        <a:ext cx="229089" cy="68489"/>
      </dsp:txXfrm>
    </dsp:sp>
    <dsp:sp modelId="{A022FF0B-BD32-43D5-87E5-0F1E69F930EF}">
      <dsp:nvSpPr>
        <dsp:cNvPr id="0" name=""/>
        <dsp:cNvSpPr/>
      </dsp:nvSpPr>
      <dsp:spPr>
        <a:xfrm>
          <a:off x="688197" y="1087827"/>
          <a:ext cx="491345" cy="4913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Edge</a:t>
          </a:r>
          <a:endParaRPr lang="en-US" sz="500" kern="1200" dirty="0"/>
        </a:p>
      </dsp:txBody>
      <dsp:txXfrm>
        <a:off x="760153" y="1159783"/>
        <a:ext cx="347433" cy="347433"/>
      </dsp:txXfrm>
    </dsp:sp>
    <dsp:sp modelId="{7BBA629E-287B-4AD1-B6FA-18B6A48E61D0}">
      <dsp:nvSpPr>
        <dsp:cNvPr id="0" name=""/>
        <dsp:cNvSpPr/>
      </dsp:nvSpPr>
      <dsp:spPr>
        <a:xfrm rot="12600000">
          <a:off x="1381981" y="984487"/>
          <a:ext cx="263333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413931" y="1015877"/>
        <a:ext cx="229089" cy="68489"/>
      </dsp:txXfrm>
    </dsp:sp>
    <dsp:sp modelId="{0FE1BB68-A515-452C-B901-3F404B66ECF0}">
      <dsp:nvSpPr>
        <dsp:cNvPr id="0" name=""/>
        <dsp:cNvSpPr/>
      </dsp:nvSpPr>
      <dsp:spPr>
        <a:xfrm>
          <a:off x="833617" y="545112"/>
          <a:ext cx="491345" cy="4913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Ancestor</a:t>
          </a:r>
          <a:endParaRPr lang="en-US" sz="500" kern="1200" dirty="0"/>
        </a:p>
      </dsp:txBody>
      <dsp:txXfrm>
        <a:off x="905573" y="617068"/>
        <a:ext cx="347433" cy="347433"/>
      </dsp:txXfrm>
    </dsp:sp>
    <dsp:sp modelId="{5F472A20-7A64-453E-AA6E-E17EECE4A34B}">
      <dsp:nvSpPr>
        <dsp:cNvPr id="0" name=""/>
        <dsp:cNvSpPr/>
      </dsp:nvSpPr>
      <dsp:spPr>
        <a:xfrm rot="14400000">
          <a:off x="1595694" y="770775"/>
          <a:ext cx="263334" cy="114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21377" y="808432"/>
        <a:ext cx="229090" cy="68489"/>
      </dsp:txXfrm>
    </dsp:sp>
    <dsp:sp modelId="{5ED9AF84-27C7-4D1F-B171-65D7926F233F}">
      <dsp:nvSpPr>
        <dsp:cNvPr id="0" name=""/>
        <dsp:cNvSpPr/>
      </dsp:nvSpPr>
      <dsp:spPr>
        <a:xfrm>
          <a:off x="1230912" y="147817"/>
          <a:ext cx="491345" cy="4913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Descendant</a:t>
          </a:r>
          <a:endParaRPr lang="en-US" sz="500" kern="1200" dirty="0"/>
        </a:p>
      </dsp:txBody>
      <dsp:txXfrm>
        <a:off x="1302868" y="219773"/>
        <a:ext cx="347433" cy="34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0AE74-B8EC-42D9-932B-8A5A2E2E0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9B9A9-5518-4573-A61C-7EE649A6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6D7A4-123C-4E7E-82F6-EE1D8665E8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D141-171C-4003-8BAE-3B0BCF0D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7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5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9206" y="71245"/>
            <a:ext cx="115168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420" y="147027"/>
            <a:ext cx="4029710" cy="308610"/>
          </a:xfrm>
          <a:custGeom>
            <a:avLst/>
            <a:gdLst/>
            <a:ahLst/>
            <a:cxnLst/>
            <a:rect l="l" t="t" r="r" b="b"/>
            <a:pathLst>
              <a:path w="4029710" h="308609">
                <a:moveTo>
                  <a:pt x="0" y="308444"/>
                </a:moveTo>
                <a:lnTo>
                  <a:pt x="4029151" y="308444"/>
                </a:lnTo>
                <a:lnTo>
                  <a:pt x="4029151" y="0"/>
                </a:lnTo>
                <a:lnTo>
                  <a:pt x="0" y="0"/>
                </a:lnTo>
                <a:lnTo>
                  <a:pt x="0" y="308444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2394" y="71245"/>
            <a:ext cx="1541145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810" y="1058946"/>
            <a:ext cx="2757805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437" y="227100"/>
            <a:ext cx="3547745" cy="782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61440" marR="5080" indent="-1349375">
              <a:lnSpc>
                <a:spcPct val="101699"/>
              </a:lnSpc>
              <a:spcBef>
                <a:spcPts val="75"/>
              </a:spcBef>
            </a:pPr>
            <a:r>
              <a:rPr b="1" spc="-15" dirty="0">
                <a:latin typeface="Arial"/>
                <a:cs typeface="Arial"/>
              </a:rPr>
              <a:t>Basic </a:t>
            </a:r>
            <a:r>
              <a:rPr b="1" spc="165" dirty="0">
                <a:latin typeface="Arial"/>
                <a:cs typeface="Arial"/>
              </a:rPr>
              <a:t>Data </a:t>
            </a:r>
            <a:r>
              <a:rPr b="1" spc="15" dirty="0">
                <a:latin typeface="Arial"/>
                <a:cs typeface="Arial"/>
              </a:rPr>
              <a:t>Structures:  </a:t>
            </a:r>
            <a:r>
              <a:rPr b="1" spc="-15" dirty="0">
                <a:latin typeface="Arial"/>
                <a:cs typeface="Arial"/>
              </a:rPr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 smtClean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 smtClean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 smtClean="0">
                <a:latin typeface="LM Sans 10"/>
                <a:cs typeface="LM Sans 10"/>
              </a:rPr>
              <a:t>Sukkur</a:t>
            </a:r>
            <a:r>
              <a:rPr lang="en-US" sz="1000" spc="-5" dirty="0" smtClean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2433" y="796043"/>
            <a:ext cx="2411730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1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15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1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15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1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US" sz="1700" b="1" spc="15" dirty="0" err="1" smtClean="0">
                <a:solidFill>
                  <a:srgbClr val="006EB8"/>
                </a:solidFill>
                <a:latin typeface="Arial"/>
                <a:cs typeface="Arial"/>
              </a:rPr>
              <a:t>Nasir</a:t>
            </a:r>
            <a:r>
              <a:rPr lang="en-US" sz="1700" b="1" spc="15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90" dirty="0" smtClean="0">
                <a:solidFill>
                  <a:srgbClr val="006EB8"/>
                </a:solidFill>
                <a:latin typeface="Arial"/>
                <a:cs typeface="Arial"/>
              </a:rPr>
              <a:t>is </a:t>
            </a:r>
            <a:r>
              <a:rPr sz="1700" b="1" spc="10" dirty="0">
                <a:solidFill>
                  <a:srgbClr val="006EB8"/>
                </a:solidFill>
                <a:latin typeface="Arial"/>
                <a:cs typeface="Arial"/>
              </a:rPr>
              <a:t>a </a:t>
            </a:r>
            <a:r>
              <a:rPr sz="1700" b="1" i="1" spc="-15" dirty="0">
                <a:solidFill>
                  <a:srgbClr val="006EB8"/>
                </a:solidFill>
                <a:latin typeface="Arial"/>
                <a:cs typeface="Arial"/>
              </a:rPr>
              <a:t>child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of</a:t>
            </a:r>
            <a:r>
              <a:rPr sz="1700" b="1" spc="-195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lang="en-US" sz="1700" b="1" spc="60" dirty="0" err="1" smtClean="0">
                <a:solidFill>
                  <a:srgbClr val="006EB8"/>
                </a:solidFill>
                <a:latin typeface="Arial"/>
                <a:cs typeface="Arial"/>
              </a:rPr>
              <a:t>Haris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51788" y="1909168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4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5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8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1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4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7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9033" y="796043"/>
            <a:ext cx="3378835" cy="21567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72490" marR="5080" indent="-860425">
              <a:lnSpc>
                <a:spcPct val="107400"/>
              </a:lnSpc>
              <a:spcBef>
                <a:spcPts val="875"/>
              </a:spcBef>
            </a:pPr>
            <a:endParaRPr lang="en-US" sz="1700" b="1" spc="9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872490" marR="5080" indent="-860425">
              <a:lnSpc>
                <a:spcPct val="107400"/>
              </a:lnSpc>
              <a:spcBef>
                <a:spcPts val="875"/>
              </a:spcBef>
            </a:pPr>
            <a:endParaRPr lang="en-US" sz="1700" b="1" spc="95" dirty="0">
              <a:solidFill>
                <a:srgbClr val="006EB8"/>
              </a:solidFill>
              <a:latin typeface="Arial"/>
              <a:cs typeface="Arial"/>
            </a:endParaRPr>
          </a:p>
          <a:p>
            <a:pPr marL="872490" marR="5080" indent="-860425">
              <a:lnSpc>
                <a:spcPct val="107400"/>
              </a:lnSpc>
              <a:spcBef>
                <a:spcPts val="875"/>
              </a:spcBef>
            </a:pPr>
            <a:endParaRPr lang="en-US" sz="1700" b="1" spc="9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872490" marR="5080" indent="-860425">
              <a:lnSpc>
                <a:spcPct val="107400"/>
              </a:lnSpc>
              <a:spcBef>
                <a:spcPts val="875"/>
              </a:spcBef>
            </a:pPr>
            <a:endParaRPr lang="en-US" sz="1700" b="1" spc="95" dirty="0">
              <a:solidFill>
                <a:srgbClr val="006EB8"/>
              </a:solidFill>
              <a:latin typeface="Arial"/>
              <a:cs typeface="Arial"/>
            </a:endParaRPr>
          </a:p>
          <a:p>
            <a:pPr marL="872490" marR="5080" indent="-860425">
              <a:lnSpc>
                <a:spcPct val="107400"/>
              </a:lnSpc>
              <a:spcBef>
                <a:spcPts val="875"/>
              </a:spcBef>
            </a:pPr>
            <a:r>
              <a:rPr sz="1700" b="1" spc="95" dirty="0" smtClean="0">
                <a:solidFill>
                  <a:srgbClr val="006EB8"/>
                </a:solidFill>
                <a:latin typeface="Arial"/>
                <a:cs typeface="Arial"/>
              </a:rPr>
              <a:t>A </a:t>
            </a:r>
            <a:r>
              <a:rPr sz="1700" b="1" i="1" spc="-15" dirty="0">
                <a:solidFill>
                  <a:srgbClr val="006EB8"/>
                </a:solidFill>
                <a:latin typeface="Arial"/>
                <a:cs typeface="Arial"/>
              </a:rPr>
              <a:t>child </a:t>
            </a:r>
            <a:r>
              <a:rPr sz="1700" b="1" spc="-65" dirty="0">
                <a:solidFill>
                  <a:srgbClr val="006EB8"/>
                </a:solidFill>
                <a:latin typeface="Arial"/>
                <a:cs typeface="Arial"/>
              </a:rPr>
              <a:t>has </a:t>
            </a:r>
            <a:r>
              <a:rPr sz="1700" b="1" spc="10" dirty="0">
                <a:solidFill>
                  <a:srgbClr val="006EB8"/>
                </a:solidFill>
                <a:latin typeface="Arial"/>
                <a:cs typeface="Arial"/>
              </a:rPr>
              <a:t>a </a:t>
            </a:r>
            <a:r>
              <a:rPr sz="1700" b="1" spc="-15" dirty="0">
                <a:solidFill>
                  <a:srgbClr val="006EB8"/>
                </a:solidFill>
                <a:latin typeface="Arial"/>
                <a:cs typeface="Arial"/>
              </a:rPr>
              <a:t>line </a:t>
            </a:r>
            <a:r>
              <a:rPr sz="1700" b="1" spc="-25" dirty="0">
                <a:solidFill>
                  <a:srgbClr val="006EB8"/>
                </a:solidFill>
                <a:latin typeface="Arial"/>
                <a:cs typeface="Arial"/>
              </a:rPr>
              <a:t>down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directly  </a:t>
            </a:r>
            <a:r>
              <a:rPr sz="1700" b="1" spc="15" dirty="0">
                <a:solidFill>
                  <a:srgbClr val="006EB8"/>
                </a:solidFill>
                <a:latin typeface="Arial"/>
                <a:cs typeface="Arial"/>
              </a:rPr>
              <a:t>from </a:t>
            </a:r>
            <a:r>
              <a:rPr sz="1700" b="1" spc="10" dirty="0">
                <a:solidFill>
                  <a:srgbClr val="006EB8"/>
                </a:solidFill>
                <a:latin typeface="Arial"/>
                <a:cs typeface="Arial"/>
              </a:rPr>
              <a:t>a</a:t>
            </a:r>
            <a:r>
              <a:rPr sz="1700" b="1" spc="-135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i="1" spc="5" dirty="0">
                <a:solidFill>
                  <a:srgbClr val="006EB8"/>
                </a:solidFill>
                <a:latin typeface="Arial"/>
                <a:cs typeface="Arial"/>
              </a:rPr>
              <a:t>parent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1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2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5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28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1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4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0336" y="796043"/>
            <a:ext cx="3388360" cy="25135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7640"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67640"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67640"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67640"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67640"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67640" algn="ctr">
              <a:lnSpc>
                <a:spcPct val="100000"/>
              </a:lnSpc>
              <a:spcBef>
                <a:spcPts val="1025"/>
              </a:spcBef>
            </a:pPr>
            <a:r>
              <a:rPr sz="1700" b="1" i="1" spc="-20" dirty="0" smtClean="0">
                <a:solidFill>
                  <a:srgbClr val="006EB8"/>
                </a:solidFill>
                <a:latin typeface="Arial"/>
                <a:cs typeface="Arial"/>
              </a:rPr>
              <a:t>Ancestor</a:t>
            </a:r>
            <a:r>
              <a:rPr sz="1700" b="1" i="1" spc="-295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006EB8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700" b="1" spc="15" dirty="0">
                <a:solidFill>
                  <a:srgbClr val="006EB8"/>
                </a:solidFill>
                <a:latin typeface="Arial"/>
                <a:cs typeface="Arial"/>
              </a:rPr>
              <a:t>parent, </a:t>
            </a:r>
            <a:r>
              <a:rPr sz="1700" b="1" spc="-45" dirty="0">
                <a:solidFill>
                  <a:srgbClr val="006EB8"/>
                </a:solidFill>
                <a:latin typeface="Arial"/>
                <a:cs typeface="Arial"/>
              </a:rPr>
              <a:t>or </a:t>
            </a:r>
            <a:r>
              <a:rPr sz="1700" b="1" spc="5" dirty="0">
                <a:solidFill>
                  <a:srgbClr val="006EB8"/>
                </a:solidFill>
                <a:latin typeface="Arial"/>
                <a:cs typeface="Arial"/>
              </a:rPr>
              <a:t>parent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of </a:t>
            </a:r>
            <a:r>
              <a:rPr sz="1700" b="1" spc="15" dirty="0">
                <a:solidFill>
                  <a:srgbClr val="006EB8"/>
                </a:solidFill>
                <a:latin typeface="Arial"/>
                <a:cs typeface="Arial"/>
              </a:rPr>
              <a:t>parent,</a:t>
            </a:r>
            <a:r>
              <a:rPr sz="1700" b="1" spc="45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006EB8"/>
                </a:solidFill>
                <a:latin typeface="Arial"/>
                <a:cs typeface="Arial"/>
              </a:rPr>
              <a:t>etc.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3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4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7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0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3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6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2228850" y="797581"/>
            <a:ext cx="765045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51788" y="796043"/>
            <a:ext cx="2424862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1025"/>
              </a:spcBef>
            </a:pPr>
            <a:r>
              <a:rPr sz="1700" b="1" i="1" spc="-20" dirty="0" smtClean="0">
                <a:solidFill>
                  <a:srgbClr val="006EB8"/>
                </a:solidFill>
                <a:latin typeface="Arial"/>
                <a:cs typeface="Arial"/>
              </a:rPr>
              <a:t>Ancestor</a:t>
            </a:r>
            <a:r>
              <a:rPr sz="1700" b="1" spc="-185" dirty="0" smtClean="0">
                <a:solidFill>
                  <a:srgbClr val="006EB8"/>
                </a:solidFill>
                <a:latin typeface="Arial"/>
                <a:cs typeface="Arial"/>
              </a:rPr>
              <a:t>s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of</a:t>
            </a:r>
            <a:r>
              <a:rPr sz="1700" b="1" spc="-4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lang="en-US" sz="1700" b="1" spc="10" dirty="0" err="1" smtClean="0">
                <a:solidFill>
                  <a:srgbClr val="006EB8"/>
                </a:solidFill>
                <a:latin typeface="Arial"/>
                <a:cs typeface="Arial"/>
              </a:rPr>
              <a:t>Nasir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72287" y="1309578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2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3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6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29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2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5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9378" y="796043"/>
            <a:ext cx="2870200" cy="25135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1025"/>
              </a:spcBef>
            </a:pPr>
            <a:endParaRPr lang="en-US" sz="1700" b="1" i="1" spc="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863600">
              <a:lnSpc>
                <a:spcPct val="100000"/>
              </a:lnSpc>
              <a:spcBef>
                <a:spcPts val="1025"/>
              </a:spcBef>
            </a:pPr>
            <a:endParaRPr lang="en-US" sz="1700" b="1" i="1" spc="5" dirty="0">
              <a:solidFill>
                <a:srgbClr val="006EB8"/>
              </a:solidFill>
              <a:latin typeface="Arial"/>
              <a:cs typeface="Arial"/>
            </a:endParaRPr>
          </a:p>
          <a:p>
            <a:pPr marL="863600">
              <a:lnSpc>
                <a:spcPct val="100000"/>
              </a:lnSpc>
              <a:spcBef>
                <a:spcPts val="1025"/>
              </a:spcBef>
            </a:pPr>
            <a:endParaRPr lang="en-US" sz="1700" b="1" i="1" spc="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863600">
              <a:lnSpc>
                <a:spcPct val="100000"/>
              </a:lnSpc>
              <a:spcBef>
                <a:spcPts val="1025"/>
              </a:spcBef>
            </a:pPr>
            <a:endParaRPr lang="en-US" sz="1700" b="1" i="1" spc="5" dirty="0">
              <a:solidFill>
                <a:srgbClr val="006EB8"/>
              </a:solidFill>
              <a:latin typeface="Arial"/>
              <a:cs typeface="Arial"/>
            </a:endParaRPr>
          </a:p>
          <a:p>
            <a:pPr marL="863600">
              <a:lnSpc>
                <a:spcPct val="100000"/>
              </a:lnSpc>
              <a:spcBef>
                <a:spcPts val="1025"/>
              </a:spcBef>
            </a:pPr>
            <a:endParaRPr lang="en-US" sz="1700" b="1" i="1" spc="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863600">
              <a:lnSpc>
                <a:spcPct val="100000"/>
              </a:lnSpc>
              <a:spcBef>
                <a:spcPts val="1025"/>
              </a:spcBef>
            </a:pPr>
            <a:r>
              <a:rPr sz="1700" b="1" i="1" spc="5" dirty="0" smtClean="0">
                <a:solidFill>
                  <a:srgbClr val="006EB8"/>
                </a:solidFill>
                <a:latin typeface="Arial"/>
                <a:cs typeface="Arial"/>
              </a:rPr>
              <a:t>Descendant</a:t>
            </a:r>
            <a:r>
              <a:rPr sz="1700" b="1" spc="5" dirty="0">
                <a:solidFill>
                  <a:srgbClr val="006EB8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child, </a:t>
            </a:r>
            <a:r>
              <a:rPr sz="1700" b="1" spc="-45" dirty="0">
                <a:solidFill>
                  <a:srgbClr val="006EB8"/>
                </a:solidFill>
                <a:latin typeface="Arial"/>
                <a:cs typeface="Arial"/>
              </a:rPr>
              <a:t>or </a:t>
            </a:r>
            <a:r>
              <a:rPr sz="1700" b="1" spc="-15" dirty="0">
                <a:solidFill>
                  <a:srgbClr val="006EB8"/>
                </a:solidFill>
                <a:latin typeface="Arial"/>
                <a:cs typeface="Arial"/>
              </a:rPr>
              <a:t>child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of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child,</a:t>
            </a:r>
            <a:r>
              <a:rPr sz="1700" b="1" spc="65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006EB8"/>
                </a:solidFill>
                <a:latin typeface="Arial"/>
                <a:cs typeface="Arial"/>
              </a:rPr>
              <a:t>etc.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3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4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7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0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3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6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1908289" y="1904036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251788" y="1913255"/>
            <a:ext cx="548640" cy="27432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873908" y="1349375"/>
            <a:ext cx="726542" cy="22860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228850" y="1333473"/>
            <a:ext cx="594360" cy="264551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51788" y="796043"/>
            <a:ext cx="2577262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25"/>
              </a:spcBef>
            </a:pPr>
            <a:endParaRPr lang="en-US" sz="1700" b="1" i="1" spc="-1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025"/>
              </a:spcBef>
            </a:pPr>
            <a:endParaRPr lang="en-US" sz="1700" b="1" i="1" spc="-1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025"/>
              </a:spcBef>
            </a:pPr>
            <a:endParaRPr lang="en-US" sz="1700" b="1" i="1" spc="-1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025"/>
              </a:spcBef>
            </a:pPr>
            <a:endParaRPr lang="en-US" sz="1700" b="1" i="1" spc="-1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025"/>
              </a:spcBef>
            </a:pPr>
            <a:endParaRPr lang="en-US" sz="1700" b="1" i="1" spc="-1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025"/>
              </a:spcBef>
            </a:pPr>
            <a:r>
              <a:rPr sz="1700" b="1" i="1" spc="-10" dirty="0" smtClean="0">
                <a:solidFill>
                  <a:srgbClr val="006EB8"/>
                </a:solidFill>
                <a:latin typeface="Arial"/>
                <a:cs typeface="Arial"/>
              </a:rPr>
              <a:t>Descendant</a:t>
            </a:r>
            <a:r>
              <a:rPr sz="1700" b="1" spc="-10" dirty="0" smtClean="0">
                <a:solidFill>
                  <a:srgbClr val="006EB8"/>
                </a:solidFill>
                <a:latin typeface="Arial"/>
                <a:cs typeface="Arial"/>
              </a:rPr>
              <a:t>s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of</a:t>
            </a:r>
            <a:r>
              <a:rPr sz="1700" b="1" spc="-15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lang="en-US" sz="1700" b="1" dirty="0" smtClean="0">
                <a:solidFill>
                  <a:srgbClr val="006EB8"/>
                </a:solidFill>
                <a:latin typeface="Arial"/>
                <a:cs typeface="Arial"/>
              </a:rPr>
              <a:t>Ahmed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72287" y="1309578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5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6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9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2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5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8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23454" y="796043"/>
            <a:ext cx="2561590" cy="25317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949325">
              <a:lnSpc>
                <a:spcPct val="107400"/>
              </a:lnSpc>
              <a:spcBef>
                <a:spcPts val="87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 marR="5080" indent="949325">
              <a:lnSpc>
                <a:spcPct val="107400"/>
              </a:lnSpc>
              <a:spcBef>
                <a:spcPts val="875"/>
              </a:spcBef>
            </a:pPr>
            <a:endParaRPr lang="en-US" sz="1700" b="1" i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2700" marR="5080" indent="949325">
              <a:lnSpc>
                <a:spcPct val="107400"/>
              </a:lnSpc>
              <a:spcBef>
                <a:spcPts val="87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 marR="5080" indent="949325">
              <a:lnSpc>
                <a:spcPct val="107400"/>
              </a:lnSpc>
              <a:spcBef>
                <a:spcPts val="875"/>
              </a:spcBef>
            </a:pPr>
            <a:endParaRPr lang="en-US" sz="1700" b="1" i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2700" marR="5080" indent="949325">
              <a:lnSpc>
                <a:spcPct val="107400"/>
              </a:lnSpc>
              <a:spcBef>
                <a:spcPts val="87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 marR="5080" indent="949325">
              <a:lnSpc>
                <a:spcPct val="107400"/>
              </a:lnSpc>
              <a:spcBef>
                <a:spcPts val="875"/>
              </a:spcBef>
            </a:pPr>
            <a:r>
              <a:rPr sz="1700" b="1" i="1" spc="-20" dirty="0" smtClean="0">
                <a:solidFill>
                  <a:srgbClr val="006EB8"/>
                </a:solidFill>
                <a:latin typeface="Arial"/>
                <a:cs typeface="Arial"/>
              </a:rPr>
              <a:t>Sibling </a:t>
            </a:r>
            <a:r>
              <a:rPr sz="1700" b="1" spc="-15" dirty="0">
                <a:solidFill>
                  <a:srgbClr val="006EB8"/>
                </a:solidFill>
                <a:latin typeface="Arial"/>
                <a:cs typeface="Arial"/>
              </a:rPr>
              <a:t>:  </a:t>
            </a:r>
            <a:r>
              <a:rPr sz="1700" b="1" spc="-40" dirty="0">
                <a:solidFill>
                  <a:srgbClr val="006EB8"/>
                </a:solidFill>
                <a:latin typeface="Arial"/>
                <a:cs typeface="Arial"/>
              </a:rPr>
              <a:t>sharing </a:t>
            </a:r>
            <a:r>
              <a:rPr sz="1700" b="1" spc="25" dirty="0">
                <a:solidFill>
                  <a:srgbClr val="006EB8"/>
                </a:solidFill>
                <a:latin typeface="Arial"/>
                <a:cs typeface="Arial"/>
              </a:rPr>
              <a:t>the </a:t>
            </a:r>
            <a:r>
              <a:rPr sz="1700" b="1" spc="-45" dirty="0">
                <a:solidFill>
                  <a:srgbClr val="006EB8"/>
                </a:solidFill>
                <a:latin typeface="Arial"/>
                <a:cs typeface="Arial"/>
              </a:rPr>
              <a:t>same</a:t>
            </a:r>
            <a:r>
              <a:rPr sz="1700" b="1" spc="105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5" dirty="0">
                <a:solidFill>
                  <a:srgbClr val="006EB8"/>
                </a:solidFill>
                <a:latin typeface="Arial"/>
                <a:cs typeface="Arial"/>
              </a:rPr>
              <a:t>parent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73908" y="1349375"/>
            <a:ext cx="726542" cy="22860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228850" y="1333473"/>
            <a:ext cx="594360" cy="264551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572287" y="1309578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5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6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9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2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5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8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41425" y="796043"/>
            <a:ext cx="2325370" cy="248529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3690" algn="ctr">
              <a:lnSpc>
                <a:spcPct val="100000"/>
              </a:lnSpc>
              <a:spcBef>
                <a:spcPts val="120"/>
              </a:spcBef>
            </a:pPr>
            <a:endParaRPr lang="en-US" sz="1700" spc="-5" dirty="0">
              <a:latin typeface="LM Sans 17"/>
              <a:cs typeface="Arial"/>
            </a:endParaRPr>
          </a:p>
          <a:p>
            <a:pPr marL="313690" algn="ctr">
              <a:lnSpc>
                <a:spcPct val="100000"/>
              </a:lnSpc>
              <a:spcBef>
                <a:spcPts val="120"/>
              </a:spcBef>
            </a:pPr>
            <a:endParaRPr lang="en-US" sz="1700" b="1" i="1" spc="-5" dirty="0" smtClean="0">
              <a:solidFill>
                <a:srgbClr val="006EB8"/>
              </a:solidFill>
              <a:latin typeface="LM Sans 17"/>
              <a:cs typeface="Arial"/>
            </a:endParaRPr>
          </a:p>
          <a:p>
            <a:pPr marL="313690" algn="ctr">
              <a:lnSpc>
                <a:spcPct val="100000"/>
              </a:lnSpc>
              <a:spcBef>
                <a:spcPts val="120"/>
              </a:spcBef>
            </a:pPr>
            <a:endParaRPr lang="en-US" sz="1700" b="1" i="1" spc="-5" dirty="0">
              <a:solidFill>
                <a:srgbClr val="006EB8"/>
              </a:solidFill>
              <a:latin typeface="LM Sans 17"/>
              <a:cs typeface="Arial"/>
            </a:endParaRPr>
          </a:p>
          <a:p>
            <a:pPr marL="313690" algn="ctr">
              <a:lnSpc>
                <a:spcPct val="100000"/>
              </a:lnSpc>
              <a:spcBef>
                <a:spcPts val="120"/>
              </a:spcBef>
            </a:pPr>
            <a:endParaRPr lang="en-US" sz="1700" b="1" i="1" spc="-5" dirty="0" smtClean="0">
              <a:solidFill>
                <a:srgbClr val="006EB8"/>
              </a:solidFill>
              <a:latin typeface="LM Sans 17"/>
              <a:cs typeface="Arial"/>
            </a:endParaRPr>
          </a:p>
          <a:p>
            <a:pPr marL="313690" algn="ctr">
              <a:lnSpc>
                <a:spcPct val="100000"/>
              </a:lnSpc>
              <a:spcBef>
                <a:spcPts val="120"/>
              </a:spcBef>
            </a:pPr>
            <a:endParaRPr lang="en-US" sz="1700" b="1" i="1" spc="-5" dirty="0">
              <a:solidFill>
                <a:srgbClr val="006EB8"/>
              </a:solidFill>
              <a:latin typeface="LM Sans 17"/>
              <a:cs typeface="Arial"/>
            </a:endParaRPr>
          </a:p>
          <a:p>
            <a:pPr marL="313690" algn="ctr">
              <a:lnSpc>
                <a:spcPct val="100000"/>
              </a:lnSpc>
              <a:spcBef>
                <a:spcPts val="120"/>
              </a:spcBef>
            </a:pPr>
            <a:endParaRPr lang="en-US" sz="1700" b="1" i="1" spc="-5" dirty="0" smtClean="0">
              <a:solidFill>
                <a:srgbClr val="006EB8"/>
              </a:solidFill>
              <a:latin typeface="LM Sans 17"/>
              <a:cs typeface="Arial"/>
            </a:endParaRPr>
          </a:p>
          <a:p>
            <a:pPr marL="313690" algn="ctr">
              <a:lnSpc>
                <a:spcPct val="100000"/>
              </a:lnSpc>
              <a:spcBef>
                <a:spcPts val="120"/>
              </a:spcBef>
            </a:pPr>
            <a:endParaRPr lang="en-US" sz="1700" b="1" i="1" spc="-5" dirty="0">
              <a:solidFill>
                <a:srgbClr val="006EB8"/>
              </a:solidFill>
              <a:latin typeface="LM Sans 17"/>
              <a:cs typeface="Arial"/>
            </a:endParaRPr>
          </a:p>
          <a:p>
            <a:pPr marL="313690" algn="ctr">
              <a:lnSpc>
                <a:spcPct val="100000"/>
              </a:lnSpc>
              <a:spcBef>
                <a:spcPts val="120"/>
              </a:spcBef>
            </a:pPr>
            <a:r>
              <a:rPr sz="1700" b="1" i="1" spc="5" dirty="0" smtClean="0">
                <a:solidFill>
                  <a:srgbClr val="006EB8"/>
                </a:solidFill>
                <a:latin typeface="Arial"/>
                <a:cs typeface="Arial"/>
              </a:rPr>
              <a:t>Leaf</a:t>
            </a:r>
            <a:r>
              <a:rPr sz="1700" b="1" i="1" spc="-80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006EB8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700" b="1" spc="-20" dirty="0">
                <a:solidFill>
                  <a:srgbClr val="006EB8"/>
                </a:solidFill>
                <a:latin typeface="Arial"/>
                <a:cs typeface="Arial"/>
              </a:rPr>
              <a:t>node </a:t>
            </a:r>
            <a:r>
              <a:rPr sz="1700" b="1" spc="40" dirty="0">
                <a:solidFill>
                  <a:srgbClr val="006EB8"/>
                </a:solidFill>
                <a:latin typeface="Arial"/>
                <a:cs typeface="Arial"/>
              </a:rPr>
              <a:t>with 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no</a:t>
            </a:r>
            <a:r>
              <a:rPr sz="1700" b="1" spc="55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06EB8"/>
                </a:solidFill>
                <a:latin typeface="Arial"/>
                <a:cs typeface="Arial"/>
              </a:rPr>
              <a:t>children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08289" y="1904036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51788" y="1913255"/>
            <a:ext cx="548640" cy="27432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73908" y="1349375"/>
            <a:ext cx="726542" cy="22860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28850" y="1333473"/>
            <a:ext cx="594360" cy="264551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6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7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30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3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6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9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51788" y="796043"/>
            <a:ext cx="2036445" cy="25521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21970" marR="215265" indent="-62230">
              <a:lnSpc>
                <a:spcPct val="107400"/>
              </a:lnSpc>
              <a:spcBef>
                <a:spcPts val="875"/>
              </a:spcBef>
            </a:pPr>
            <a:endParaRPr lang="en-US" sz="1700" b="1" spc="1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521970" marR="215265" indent="-62230">
              <a:lnSpc>
                <a:spcPct val="107400"/>
              </a:lnSpc>
              <a:spcBef>
                <a:spcPts val="875"/>
              </a:spcBef>
            </a:pPr>
            <a:endParaRPr lang="en-US" sz="1700" b="1" spc="1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521970" marR="215265" indent="-62230">
              <a:lnSpc>
                <a:spcPct val="107400"/>
              </a:lnSpc>
              <a:spcBef>
                <a:spcPts val="875"/>
              </a:spcBef>
            </a:pPr>
            <a:endParaRPr lang="en-US" sz="1700" b="1" spc="1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521970" marR="215265" indent="-62230">
              <a:lnSpc>
                <a:spcPct val="107400"/>
              </a:lnSpc>
              <a:spcBef>
                <a:spcPts val="875"/>
              </a:spcBef>
            </a:pPr>
            <a:endParaRPr lang="en-US" sz="1700" b="1" spc="1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521970" marR="215265" indent="-62230">
              <a:lnSpc>
                <a:spcPct val="107400"/>
              </a:lnSpc>
              <a:spcBef>
                <a:spcPts val="875"/>
              </a:spcBef>
            </a:pPr>
            <a:endParaRPr lang="en-US" sz="1700" b="1" spc="1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521970" marR="215265" indent="-62230">
              <a:lnSpc>
                <a:spcPct val="107400"/>
              </a:lnSpc>
              <a:spcBef>
                <a:spcPts val="875"/>
              </a:spcBef>
            </a:pPr>
            <a:r>
              <a:rPr sz="1700" b="1" spc="10" dirty="0" smtClean="0">
                <a:solidFill>
                  <a:srgbClr val="006EB8"/>
                </a:solidFill>
                <a:latin typeface="Arial"/>
                <a:cs typeface="Arial"/>
              </a:rPr>
              <a:t>Interior </a:t>
            </a:r>
            <a:r>
              <a:rPr sz="1700" b="1" spc="-20" dirty="0">
                <a:solidFill>
                  <a:srgbClr val="006EB8"/>
                </a:solidFill>
                <a:latin typeface="Arial"/>
                <a:cs typeface="Arial"/>
              </a:rPr>
              <a:t>node  </a:t>
            </a:r>
            <a:r>
              <a:rPr sz="1700" b="1" spc="55" dirty="0">
                <a:solidFill>
                  <a:srgbClr val="006EB8"/>
                </a:solidFill>
                <a:latin typeface="Arial"/>
                <a:cs typeface="Arial"/>
              </a:rPr>
              <a:t>(non-leaf)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44556" y="825046"/>
            <a:ext cx="726542" cy="22860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572287" y="1309578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5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6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9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2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5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8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6831" y="796043"/>
            <a:ext cx="3754120" cy="25135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endParaRPr lang="en-US" sz="1700" b="1" i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700" b="1" i="1" spc="-20" dirty="0" smtClean="0">
                <a:solidFill>
                  <a:srgbClr val="006EB8"/>
                </a:solidFill>
                <a:latin typeface="Arial"/>
                <a:cs typeface="Arial"/>
              </a:rPr>
              <a:t>Level </a:t>
            </a:r>
            <a:r>
              <a:rPr sz="1700" b="1" spc="-15" dirty="0">
                <a:solidFill>
                  <a:srgbClr val="006EB8"/>
                </a:solidFill>
                <a:latin typeface="Arial"/>
                <a:cs typeface="Arial"/>
              </a:rPr>
              <a:t>: </a:t>
            </a:r>
            <a:r>
              <a:rPr sz="1700" b="1" spc="10" dirty="0" err="1" smtClean="0">
                <a:solidFill>
                  <a:srgbClr val="006EB8"/>
                </a:solidFill>
                <a:latin typeface="Arial"/>
                <a:cs typeface="Arial"/>
              </a:rPr>
              <a:t>num</a:t>
            </a:r>
            <a:r>
              <a:rPr sz="1700" b="1" spc="10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75" dirty="0">
                <a:solidFill>
                  <a:srgbClr val="006EB8"/>
                </a:solidFill>
                <a:latin typeface="Arial"/>
                <a:cs typeface="Arial"/>
              </a:rPr>
              <a:t>edges </a:t>
            </a:r>
            <a:r>
              <a:rPr sz="1700" b="1" spc="-10" dirty="0">
                <a:solidFill>
                  <a:srgbClr val="006EB8"/>
                </a:solidFill>
                <a:latin typeface="Arial"/>
                <a:cs typeface="Arial"/>
              </a:rPr>
              <a:t>between</a:t>
            </a:r>
            <a:r>
              <a:rPr sz="1700" b="1" spc="2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30" dirty="0">
                <a:solidFill>
                  <a:srgbClr val="006EB8"/>
                </a:solidFill>
                <a:latin typeface="Arial"/>
                <a:cs typeface="Arial"/>
              </a:rPr>
              <a:t>root</a:t>
            </a:r>
            <a:endParaRPr sz="1700" dirty="0">
              <a:latin typeface="Arial"/>
              <a:cs typeface="Arial"/>
            </a:endParaRPr>
          </a:p>
          <a:p>
            <a:pPr marR="151765" algn="ctr">
              <a:lnSpc>
                <a:spcPct val="100000"/>
              </a:lnSpc>
              <a:spcBef>
                <a:spcPts val="150"/>
              </a:spcBef>
            </a:pP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and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06EB8"/>
                </a:solidFill>
                <a:latin typeface="Arial"/>
                <a:cs typeface="Arial"/>
              </a:rPr>
              <a:t>node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5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6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9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2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5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71245"/>
            <a:ext cx="1541145" cy="37702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1091406"/>
              </p:ext>
            </p:extLst>
          </p:nvPr>
        </p:nvGraphicFramePr>
        <p:xfrm>
          <a:off x="323850" y="739775"/>
          <a:ext cx="30734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499104" y="11334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499104" y="1806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>
            <a:off x="3499104" y="2339975"/>
            <a:ext cx="609600" cy="12700"/>
          </a:xfrm>
          <a:prstGeom prst="curvedConnector3">
            <a:avLst>
              <a:gd name="adj1" fmla="val 335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532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1788" y="796043"/>
            <a:ext cx="2036445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r>
              <a:rPr sz="1700" b="1" spc="-20" dirty="0" smtClean="0">
                <a:solidFill>
                  <a:srgbClr val="006EB8"/>
                </a:solidFill>
                <a:latin typeface="Arial"/>
                <a:cs typeface="Arial"/>
              </a:rPr>
              <a:t>Level</a:t>
            </a:r>
            <a:r>
              <a:rPr sz="1700" b="1" spc="175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lang="en-US" sz="1700" b="1" spc="50" dirty="0" smtClean="0">
                <a:solidFill>
                  <a:srgbClr val="006EB8"/>
                </a:solidFill>
                <a:latin typeface="Arial"/>
                <a:cs typeface="Arial"/>
              </a:rPr>
              <a:t>0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64308" y="825692"/>
            <a:ext cx="726542" cy="22860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4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5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8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1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4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7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51788" y="796043"/>
            <a:ext cx="2036445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r>
              <a:rPr sz="1700" b="1" spc="-20" dirty="0" smtClean="0">
                <a:solidFill>
                  <a:srgbClr val="006EB8"/>
                </a:solidFill>
                <a:latin typeface="Arial"/>
                <a:cs typeface="Arial"/>
              </a:rPr>
              <a:t>Level</a:t>
            </a:r>
            <a:r>
              <a:rPr sz="1700" b="1" spc="175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lang="en-US" sz="1700" b="1" spc="50" dirty="0" smtClean="0">
                <a:solidFill>
                  <a:srgbClr val="006EB8"/>
                </a:solidFill>
                <a:latin typeface="Arial"/>
                <a:cs typeface="Arial"/>
              </a:rPr>
              <a:t>1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73908" y="1349375"/>
            <a:ext cx="726542" cy="22860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28850" y="1333473"/>
            <a:ext cx="594360" cy="264551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72287" y="1309578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6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7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30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3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6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9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51788" y="796043"/>
            <a:ext cx="2036445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endParaRPr lang="en-US" sz="1700" b="1" spc="-2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025"/>
              </a:spcBef>
            </a:pPr>
            <a:r>
              <a:rPr sz="1700" b="1" spc="-20" dirty="0" smtClean="0">
                <a:solidFill>
                  <a:srgbClr val="006EB8"/>
                </a:solidFill>
                <a:latin typeface="Arial"/>
                <a:cs typeface="Arial"/>
              </a:rPr>
              <a:t>Level</a:t>
            </a:r>
            <a:r>
              <a:rPr sz="1700" b="1" spc="175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lang="en-US" sz="1700" b="1" spc="50" dirty="0" smtClean="0">
                <a:solidFill>
                  <a:srgbClr val="006EB8"/>
                </a:solidFill>
                <a:latin typeface="Arial"/>
                <a:cs typeface="Arial"/>
              </a:rPr>
              <a:t>2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08289" y="1904036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251788" y="1913255"/>
            <a:ext cx="548640" cy="27432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7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8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31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4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7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40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5307" y="796043"/>
            <a:ext cx="3755390" cy="25317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29920" marR="5080" indent="-617855">
              <a:lnSpc>
                <a:spcPct val="107400"/>
              </a:lnSpc>
              <a:spcBef>
                <a:spcPts val="875"/>
              </a:spcBef>
            </a:pPr>
            <a:endParaRPr lang="en-US" sz="1700" b="1" i="1" spc="4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29920" marR="5080" indent="-617855">
              <a:lnSpc>
                <a:spcPct val="107400"/>
              </a:lnSpc>
              <a:spcBef>
                <a:spcPts val="875"/>
              </a:spcBef>
            </a:pPr>
            <a:endParaRPr lang="en-US" sz="1700" b="1" i="1" spc="4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629920" marR="5080" indent="-617855">
              <a:lnSpc>
                <a:spcPct val="107400"/>
              </a:lnSpc>
              <a:spcBef>
                <a:spcPts val="875"/>
              </a:spcBef>
            </a:pPr>
            <a:endParaRPr lang="en-US" sz="1700" b="1" i="1" spc="4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29920" marR="5080" indent="-617855">
              <a:lnSpc>
                <a:spcPct val="107400"/>
              </a:lnSpc>
              <a:spcBef>
                <a:spcPts val="875"/>
              </a:spcBef>
            </a:pPr>
            <a:endParaRPr lang="en-US" sz="1700" b="1" i="1" spc="4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629920" marR="5080" indent="-617855">
              <a:lnSpc>
                <a:spcPct val="107400"/>
              </a:lnSpc>
              <a:spcBef>
                <a:spcPts val="875"/>
              </a:spcBef>
            </a:pPr>
            <a:endParaRPr lang="en-US" sz="1700" b="1" i="1" spc="4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29920" marR="5080" indent="-617855">
              <a:lnSpc>
                <a:spcPct val="107400"/>
              </a:lnSpc>
              <a:spcBef>
                <a:spcPts val="875"/>
              </a:spcBef>
            </a:pPr>
            <a:r>
              <a:rPr sz="1700" b="1" i="1" spc="40" dirty="0" smtClean="0">
                <a:solidFill>
                  <a:srgbClr val="006EB8"/>
                </a:solidFill>
                <a:latin typeface="Arial"/>
                <a:cs typeface="Arial"/>
              </a:rPr>
              <a:t>Height</a:t>
            </a:r>
            <a:r>
              <a:rPr sz="1700" b="1" spc="40" dirty="0">
                <a:solidFill>
                  <a:srgbClr val="006EB8"/>
                </a:solidFill>
                <a:latin typeface="Arial"/>
                <a:cs typeface="Arial"/>
              </a:rPr>
              <a:t>: </a:t>
            </a:r>
            <a:r>
              <a:rPr sz="1700" b="1" spc="25" dirty="0">
                <a:solidFill>
                  <a:srgbClr val="006EB8"/>
                </a:solidFill>
                <a:latin typeface="Arial"/>
                <a:cs typeface="Arial"/>
              </a:rPr>
              <a:t>maximum </a:t>
            </a:r>
            <a:r>
              <a:rPr sz="1700" b="1" spc="10" dirty="0">
                <a:solidFill>
                  <a:srgbClr val="006EB8"/>
                </a:solidFill>
                <a:latin typeface="Arial"/>
                <a:cs typeface="Arial"/>
              </a:rPr>
              <a:t>depth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of </a:t>
            </a:r>
            <a:r>
              <a:rPr sz="1700" b="1" spc="-25" dirty="0">
                <a:solidFill>
                  <a:srgbClr val="006EB8"/>
                </a:solidFill>
                <a:latin typeface="Arial"/>
                <a:cs typeface="Arial"/>
              </a:rPr>
              <a:t>subtree  </a:t>
            </a:r>
            <a:r>
              <a:rPr sz="1700" b="1" spc="-20" dirty="0">
                <a:solidFill>
                  <a:srgbClr val="006EB8"/>
                </a:solidFill>
                <a:latin typeface="Arial"/>
                <a:cs typeface="Arial"/>
              </a:rPr>
              <a:t>node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and </a:t>
            </a:r>
            <a:r>
              <a:rPr sz="1700" b="1" spc="5" dirty="0">
                <a:solidFill>
                  <a:srgbClr val="006EB8"/>
                </a:solidFill>
                <a:latin typeface="Arial"/>
                <a:cs typeface="Arial"/>
              </a:rPr>
              <a:t>farthest</a:t>
            </a:r>
            <a:r>
              <a:rPr sz="1700" b="1" spc="1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leaf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5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6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9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2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5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8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51788" y="796043"/>
            <a:ext cx="2036445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r>
              <a:rPr sz="1700" b="1" spc="30" dirty="0" smtClean="0">
                <a:solidFill>
                  <a:srgbClr val="006EB8"/>
                </a:solidFill>
                <a:latin typeface="Arial"/>
                <a:cs typeface="Arial"/>
              </a:rPr>
              <a:t>Height</a:t>
            </a:r>
            <a:r>
              <a:rPr sz="1700" b="1" spc="175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50" dirty="0">
                <a:solidFill>
                  <a:srgbClr val="006EB8"/>
                </a:solidFill>
                <a:latin typeface="Arial"/>
                <a:cs typeface="Arial"/>
              </a:rPr>
              <a:t>1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08289" y="1904036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51788" y="1913255"/>
            <a:ext cx="548640" cy="27432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73908" y="1349375"/>
            <a:ext cx="726542" cy="22860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28850" y="1333473"/>
            <a:ext cx="594360" cy="264551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6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7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30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3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6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9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1788" y="796043"/>
            <a:ext cx="2036445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r>
              <a:rPr sz="1700" b="1" spc="30" dirty="0" smtClean="0">
                <a:solidFill>
                  <a:srgbClr val="006EB8"/>
                </a:solidFill>
                <a:latin typeface="Arial"/>
                <a:cs typeface="Arial"/>
              </a:rPr>
              <a:t>Height</a:t>
            </a:r>
            <a:r>
              <a:rPr sz="1700" b="1" spc="175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50" dirty="0">
                <a:solidFill>
                  <a:srgbClr val="006EB8"/>
                </a:solidFill>
                <a:latin typeface="Arial"/>
                <a:cs typeface="Arial"/>
              </a:rPr>
              <a:t>2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72287" y="1309578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4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5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8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1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4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7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1788" y="796043"/>
            <a:ext cx="2036445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endParaRPr lang="en-US" sz="1700" b="1" spc="3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25"/>
              </a:spcBef>
            </a:pPr>
            <a:r>
              <a:rPr sz="1700" b="1" spc="30" dirty="0" smtClean="0">
                <a:solidFill>
                  <a:srgbClr val="006EB8"/>
                </a:solidFill>
                <a:latin typeface="Arial"/>
                <a:cs typeface="Arial"/>
              </a:rPr>
              <a:t>Height</a:t>
            </a:r>
            <a:r>
              <a:rPr sz="1700" b="1" spc="175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50" dirty="0">
                <a:solidFill>
                  <a:srgbClr val="006EB8"/>
                </a:solidFill>
                <a:latin typeface="Arial"/>
                <a:cs typeface="Arial"/>
              </a:rPr>
              <a:t>3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44556" y="830629"/>
            <a:ext cx="726542" cy="228600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4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5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8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31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4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7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238250" y="1196975"/>
            <a:ext cx="1295400" cy="1312252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60667" y="1194999"/>
            <a:ext cx="1072138" cy="1229446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438"/>
            <a:ext cx="4610100" cy="377026"/>
          </a:xfrm>
        </p:spPr>
        <p:txBody>
          <a:bodyPr/>
          <a:lstStyle/>
          <a:p>
            <a:pPr algn="ctr"/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smtClean="0">
                <a:latin typeface="LM Sans 17"/>
                <a:cs typeface="LM Sans 17"/>
              </a:rPr>
              <a:t>       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r>
              <a:rPr lang="en-US" sz="1700" spc="5" dirty="0" smtClean="0">
                <a:latin typeface="LM Sans 17"/>
                <a:cs typeface="LM Sans 17"/>
              </a:rPr>
              <a:t>       </a:t>
            </a:r>
            <a:r>
              <a:rPr lang="en-US" sz="1700" spc="5" dirty="0" err="1" smtClean="0">
                <a:latin typeface="LM Sans 17"/>
                <a:cs typeface="LM Sans 17"/>
              </a:rPr>
              <a:t>Haider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7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10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13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3"/>
          <p:cNvGrpSpPr/>
          <p:nvPr/>
        </p:nvGrpSpPr>
        <p:grpSpPr>
          <a:xfrm>
            <a:off x="3194683" y="1600189"/>
            <a:ext cx="45719" cy="306079"/>
            <a:chOff x="2455415" y="1095890"/>
            <a:chExt cx="45085" cy="308610"/>
          </a:xfrm>
        </p:grpSpPr>
        <p:sp>
          <p:nvSpPr>
            <p:cNvPr id="16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19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6"/>
          <p:cNvSpPr txBox="1"/>
          <p:nvPr/>
        </p:nvSpPr>
        <p:spPr>
          <a:xfrm>
            <a:off x="1951875" y="2571184"/>
            <a:ext cx="1024687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b="1" spc="-15" dirty="0" err="1" smtClean="0">
                <a:solidFill>
                  <a:srgbClr val="006EB8"/>
                </a:solidFill>
                <a:latin typeface="Arial"/>
                <a:cs typeface="Arial"/>
              </a:rPr>
              <a:t>Subtree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0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66850" y="2087136"/>
            <a:ext cx="1372235" cy="40523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25"/>
              </a:spcBef>
            </a:pPr>
            <a:r>
              <a:rPr sz="1700" b="1" i="1" spc="40" dirty="0" smtClean="0">
                <a:solidFill>
                  <a:srgbClr val="006EB8"/>
                </a:solidFill>
                <a:latin typeface="Arial"/>
                <a:cs typeface="Arial"/>
              </a:rPr>
              <a:t>F</a:t>
            </a:r>
            <a:r>
              <a:rPr sz="1700" b="1" i="1" spc="-105" dirty="0" smtClean="0">
                <a:solidFill>
                  <a:srgbClr val="006EB8"/>
                </a:solidFill>
                <a:latin typeface="Arial"/>
                <a:cs typeface="Arial"/>
              </a:rPr>
              <a:t>o</a:t>
            </a:r>
            <a:r>
              <a:rPr sz="1700" b="1" i="1" spc="-20" dirty="0" smtClean="0">
                <a:solidFill>
                  <a:srgbClr val="006EB8"/>
                </a:solidFill>
                <a:latin typeface="Arial"/>
                <a:cs typeface="Arial"/>
              </a:rPr>
              <a:t>res</a:t>
            </a:r>
            <a:r>
              <a:rPr sz="1700" b="1" i="1" spc="100" dirty="0" smtClean="0">
                <a:solidFill>
                  <a:srgbClr val="006EB8"/>
                </a:solidFill>
                <a:latin typeface="Arial"/>
                <a:cs typeface="Arial"/>
              </a:rPr>
              <a:t>t</a:t>
            </a:r>
            <a:r>
              <a:rPr sz="1700" b="1" spc="-15" dirty="0">
                <a:solidFill>
                  <a:srgbClr val="006EB8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6563" y="2432685"/>
            <a:ext cx="1895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15" dirty="0">
                <a:solidFill>
                  <a:srgbClr val="006EB8"/>
                </a:solidFill>
                <a:latin typeface="Arial"/>
                <a:cs typeface="Arial"/>
              </a:rPr>
              <a:t>collection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of</a:t>
            </a:r>
            <a:r>
              <a:rPr sz="1700" b="1" spc="-95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trees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87525" y="1332125"/>
            <a:ext cx="594360" cy="264551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30962" y="1308230"/>
            <a:ext cx="551207" cy="292757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ject 3"/>
          <p:cNvSpPr txBox="1"/>
          <p:nvPr/>
        </p:nvSpPr>
        <p:spPr>
          <a:xfrm>
            <a:off x="400685" y="794695"/>
            <a:ext cx="2438400" cy="886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smtClean="0">
                <a:latin typeface="LM Sans 17"/>
                <a:cs typeface="LM Sans 17"/>
              </a:rPr>
              <a:t>       </a:t>
            </a: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lang="en-US" sz="1700" spc="5" dirty="0" smtClean="0">
                <a:latin typeface="LM Sans 17"/>
                <a:cs typeface="LM Sans 17"/>
              </a:rPr>
              <a:t>   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5" name="object 4"/>
          <p:cNvGrpSpPr/>
          <p:nvPr/>
        </p:nvGrpSpPr>
        <p:grpSpPr>
          <a:xfrm rot="20535016">
            <a:off x="1406327" y="1053661"/>
            <a:ext cx="272991" cy="235084"/>
            <a:chOff x="1958272" y="1095890"/>
            <a:chExt cx="343535" cy="318135"/>
          </a:xfrm>
        </p:grpSpPr>
        <p:sp>
          <p:nvSpPr>
            <p:cNvPr id="26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"/>
          <p:cNvGrpSpPr/>
          <p:nvPr/>
        </p:nvGrpSpPr>
        <p:grpSpPr>
          <a:xfrm rot="17662424">
            <a:off x="1764689" y="1071195"/>
            <a:ext cx="226339" cy="220932"/>
            <a:chOff x="1958272" y="1095890"/>
            <a:chExt cx="343535" cy="318135"/>
          </a:xfrm>
        </p:grpSpPr>
        <p:sp>
          <p:nvSpPr>
            <p:cNvPr id="41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2896843" y="1315888"/>
            <a:ext cx="551207" cy="250044"/>
          </a:xfrm>
          <a:prstGeom prst="roundRect">
            <a:avLst>
              <a:gd name="adj" fmla="val 24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bject 3"/>
          <p:cNvSpPr txBox="1"/>
          <p:nvPr/>
        </p:nvSpPr>
        <p:spPr>
          <a:xfrm>
            <a:off x="1939786" y="794694"/>
            <a:ext cx="2438400" cy="886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err="1" smtClean="0">
                <a:latin typeface="LM Sans 17"/>
                <a:cs typeface="LM Sans 17"/>
              </a:rPr>
              <a:t>Nasir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smtClean="0">
                <a:latin typeface="LM Sans 17"/>
                <a:cs typeface="LM Sans 17"/>
              </a:rPr>
              <a:t>          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46" name="object 4"/>
          <p:cNvGrpSpPr/>
          <p:nvPr/>
        </p:nvGrpSpPr>
        <p:grpSpPr>
          <a:xfrm rot="19571536">
            <a:off x="3110315" y="1061237"/>
            <a:ext cx="189196" cy="186079"/>
            <a:chOff x="1958272" y="1095890"/>
            <a:chExt cx="343535" cy="318135"/>
          </a:xfrm>
        </p:grpSpPr>
        <p:sp>
          <p:nvSpPr>
            <p:cNvPr id="47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12" y="133484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6712" y="165115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9674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827329"/>
            <a:ext cx="3230880" cy="12909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15" dirty="0">
                <a:latin typeface="LM Sans 17"/>
                <a:cs typeface="LM Sans 17"/>
              </a:rPr>
              <a:t>Node</a:t>
            </a:r>
            <a:r>
              <a:rPr sz="1700" dirty="0">
                <a:latin typeface="LM Sans 17"/>
                <a:cs typeface="LM Sans 17"/>
              </a:rPr>
              <a:t> contains:</a:t>
            </a:r>
            <a:endParaRPr sz="1700">
              <a:latin typeface="LM Sans 17"/>
              <a:cs typeface="LM Sans 17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sz="1700" spc="-25" dirty="0">
                <a:latin typeface="Arial"/>
                <a:cs typeface="Arial"/>
              </a:rPr>
              <a:t>key</a:t>
            </a:r>
            <a:endParaRPr sz="1700">
              <a:latin typeface="Arial"/>
              <a:cs typeface="Arial"/>
            </a:endParaRPr>
          </a:p>
          <a:p>
            <a:pPr marL="413384" marR="5080">
              <a:lnSpc>
                <a:spcPct val="122100"/>
              </a:lnSpc>
            </a:pPr>
            <a:r>
              <a:rPr sz="1700" spc="100" dirty="0">
                <a:latin typeface="Arial"/>
                <a:cs typeface="Arial"/>
              </a:rPr>
              <a:t>children</a:t>
            </a:r>
            <a:r>
              <a:rPr sz="1700" spc="100" dirty="0">
                <a:latin typeface="LM Sans 17"/>
                <a:cs typeface="LM Sans 17"/>
              </a:rPr>
              <a:t>: </a:t>
            </a:r>
            <a:r>
              <a:rPr sz="1700" dirty="0">
                <a:latin typeface="LM Sans 17"/>
                <a:cs typeface="LM Sans 17"/>
              </a:rPr>
              <a:t>list </a:t>
            </a:r>
            <a:r>
              <a:rPr sz="1700" spc="5" dirty="0">
                <a:latin typeface="LM Sans 17"/>
                <a:cs typeface="LM Sans 17"/>
              </a:rPr>
              <a:t>of </a:t>
            </a:r>
            <a:r>
              <a:rPr sz="1700" dirty="0">
                <a:latin typeface="LM Sans 17"/>
                <a:cs typeface="LM Sans 17"/>
              </a:rPr>
              <a:t>children </a:t>
            </a:r>
            <a:r>
              <a:rPr sz="1700" spc="10" dirty="0">
                <a:latin typeface="LM Sans 17"/>
                <a:cs typeface="LM Sans 17"/>
              </a:rPr>
              <a:t>nodes  </a:t>
            </a:r>
            <a:r>
              <a:rPr sz="1700" dirty="0">
                <a:latin typeface="LM Sans 17"/>
                <a:cs typeface="LM Sans 17"/>
              </a:rPr>
              <a:t>(optional) </a:t>
            </a:r>
            <a:r>
              <a:rPr sz="1700" spc="55" dirty="0">
                <a:latin typeface="Arial"/>
                <a:cs typeface="Arial"/>
              </a:rPr>
              <a:t>parent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20" y="650836"/>
            <a:ext cx="4029710" cy="335280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35"/>
              </a:lnSpc>
            </a:pPr>
            <a:r>
              <a:rPr sz="2050" spc="-135" dirty="0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289420" y="985735"/>
            <a:ext cx="4029710" cy="1538605"/>
            <a:chOff x="289420" y="985735"/>
            <a:chExt cx="4029710" cy="1538605"/>
          </a:xfrm>
        </p:grpSpPr>
        <p:sp>
          <p:nvSpPr>
            <p:cNvPr id="4" name="object 4"/>
            <p:cNvSpPr/>
            <p:nvPr/>
          </p:nvSpPr>
          <p:spPr>
            <a:xfrm>
              <a:off x="289420" y="985735"/>
              <a:ext cx="4029710" cy="1538605"/>
            </a:xfrm>
            <a:custGeom>
              <a:avLst/>
              <a:gdLst/>
              <a:ahLst/>
              <a:cxnLst/>
              <a:rect l="l" t="t" r="r" b="b"/>
              <a:pathLst>
                <a:path w="4029710" h="1538605">
                  <a:moveTo>
                    <a:pt x="4029151" y="0"/>
                  </a:moveTo>
                  <a:lnTo>
                    <a:pt x="0" y="0"/>
                  </a:lnTo>
                  <a:lnTo>
                    <a:pt x="0" y="1538274"/>
                  </a:lnTo>
                  <a:lnTo>
                    <a:pt x="4029151" y="153827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712" y="1549577"/>
              <a:ext cx="495300" cy="802640"/>
            </a:xfrm>
            <a:custGeom>
              <a:avLst/>
              <a:gdLst/>
              <a:ahLst/>
              <a:cxnLst/>
              <a:rect l="l" t="t" r="r" b="b"/>
              <a:pathLst>
                <a:path w="495300" h="802639">
                  <a:moveTo>
                    <a:pt x="94094" y="253047"/>
                  </a:moveTo>
                  <a:lnTo>
                    <a:pt x="0" y="253047"/>
                  </a:lnTo>
                  <a:lnTo>
                    <a:pt x="0" y="347141"/>
                  </a:lnTo>
                  <a:lnTo>
                    <a:pt x="94094" y="347141"/>
                  </a:lnTo>
                  <a:lnTo>
                    <a:pt x="94094" y="253047"/>
                  </a:lnTo>
                  <a:close/>
                </a:path>
                <a:path w="495300" h="802639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  <a:path w="495300" h="802639">
                  <a:moveTo>
                    <a:pt x="495173" y="723684"/>
                  </a:moveTo>
                  <a:lnTo>
                    <a:pt x="416217" y="723684"/>
                  </a:lnTo>
                  <a:lnTo>
                    <a:pt x="416217" y="802640"/>
                  </a:lnTo>
                  <a:lnTo>
                    <a:pt x="495173" y="802640"/>
                  </a:lnTo>
                  <a:lnTo>
                    <a:pt x="495173" y="723684"/>
                  </a:lnTo>
                  <a:close/>
                </a:path>
                <a:path w="495300" h="802639">
                  <a:moveTo>
                    <a:pt x="495173" y="508584"/>
                  </a:moveTo>
                  <a:lnTo>
                    <a:pt x="416217" y="508584"/>
                  </a:lnTo>
                  <a:lnTo>
                    <a:pt x="416217" y="587540"/>
                  </a:lnTo>
                  <a:lnTo>
                    <a:pt x="495173" y="587540"/>
                  </a:lnTo>
                  <a:lnTo>
                    <a:pt x="495173" y="508584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420" y="985735"/>
            <a:ext cx="4029710" cy="142218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spc="-15" dirty="0" smtClean="0">
                <a:latin typeface="LM Sans 17"/>
                <a:cs typeface="LM Sans 17"/>
              </a:rPr>
              <a:t>A</a:t>
            </a:r>
            <a:r>
              <a:rPr lang="en-US" sz="1700" spc="-15" dirty="0" smtClean="0">
                <a:latin typeface="LM Sans 17"/>
                <a:cs typeface="LM Sans 17"/>
              </a:rPr>
              <a:t> </a:t>
            </a:r>
            <a:r>
              <a:rPr sz="1700" spc="-15" dirty="0" smtClean="0">
                <a:solidFill>
                  <a:srgbClr val="006EB8"/>
                </a:solidFill>
                <a:latin typeface="LM Sans 17"/>
                <a:cs typeface="LM Sans 17"/>
              </a:rPr>
              <a:t>Tree</a:t>
            </a:r>
            <a:r>
              <a:rPr lang="en-US" sz="1700" spc="-15" dirty="0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spc="-15" dirty="0" smtClean="0">
                <a:latin typeface="LM Sans 17"/>
                <a:cs typeface="LM Sans 17"/>
              </a:rPr>
              <a:t>is</a:t>
            </a:r>
            <a:r>
              <a:rPr sz="1700" spc="-15" dirty="0">
                <a:latin typeface="LM Sans 17"/>
                <a:cs typeface="LM Sans 17"/>
              </a:rPr>
              <a:t>:</a:t>
            </a:r>
            <a:endParaRPr sz="1700" dirty="0">
              <a:latin typeface="LM Sans 17"/>
              <a:cs typeface="LM Sans 17"/>
            </a:endParaRPr>
          </a:p>
          <a:p>
            <a:pPr marL="471170">
              <a:lnSpc>
                <a:spcPts val="2014"/>
              </a:lnSpc>
              <a:spcBef>
                <a:spcPts val="950"/>
              </a:spcBef>
            </a:pPr>
            <a:r>
              <a:rPr sz="1700" spc="-25" dirty="0">
                <a:latin typeface="LM Sans 17"/>
                <a:cs typeface="LM Sans 17"/>
              </a:rPr>
              <a:t>empty,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" dirty="0">
                <a:latin typeface="LM Sans 17"/>
                <a:cs typeface="LM Sans 17"/>
              </a:rPr>
              <a:t>or</a:t>
            </a:r>
            <a:endParaRPr sz="1700" dirty="0">
              <a:latin typeface="LM Sans 17"/>
              <a:cs typeface="LM Sans 17"/>
            </a:endParaRPr>
          </a:p>
          <a:p>
            <a:pPr marL="471170">
              <a:lnSpc>
                <a:spcPts val="2014"/>
              </a:lnSpc>
            </a:pPr>
            <a:r>
              <a:rPr sz="1700" spc="5" dirty="0">
                <a:latin typeface="LM Sans 17"/>
                <a:cs typeface="LM Sans 17"/>
              </a:rPr>
              <a:t>a </a:t>
            </a:r>
            <a:r>
              <a:rPr sz="1700" spc="15" dirty="0">
                <a:latin typeface="LM Sans 17"/>
                <a:cs typeface="LM Sans 17"/>
              </a:rPr>
              <a:t>node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with:</a:t>
            </a:r>
            <a:endParaRPr sz="1700" dirty="0">
              <a:latin typeface="LM Sans 17"/>
              <a:cs typeface="LM Sans 17"/>
            </a:endParaRPr>
          </a:p>
          <a:p>
            <a:pPr marL="872490">
              <a:lnSpc>
                <a:spcPct val="100000"/>
              </a:lnSpc>
              <a:spcBef>
                <a:spcPts val="150"/>
              </a:spcBef>
            </a:pPr>
            <a:r>
              <a:rPr sz="1400" spc="-125" dirty="0">
                <a:latin typeface="Arial"/>
                <a:cs typeface="Arial"/>
              </a:rPr>
              <a:t>a </a:t>
            </a:r>
            <a:r>
              <a:rPr sz="1400" spc="-110" dirty="0">
                <a:latin typeface="Arial"/>
                <a:cs typeface="Arial"/>
              </a:rPr>
              <a:t>key,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and</a:t>
            </a:r>
            <a:endParaRPr sz="1400" dirty="0">
              <a:latin typeface="Arial"/>
              <a:cs typeface="Arial"/>
            </a:endParaRPr>
          </a:p>
          <a:p>
            <a:pPr marL="872490">
              <a:lnSpc>
                <a:spcPct val="100000"/>
              </a:lnSpc>
              <a:spcBef>
                <a:spcPts val="15"/>
              </a:spcBef>
            </a:pPr>
            <a:r>
              <a:rPr sz="1400" spc="-12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list </a:t>
            </a:r>
            <a:r>
              <a:rPr sz="1400" spc="-35" dirty="0">
                <a:latin typeface="Arial"/>
                <a:cs typeface="Arial"/>
              </a:rPr>
              <a:t>of </a:t>
            </a:r>
            <a:r>
              <a:rPr sz="1400" spc="-45" dirty="0">
                <a:latin typeface="Arial"/>
                <a:cs typeface="Arial"/>
              </a:rPr>
              <a:t>child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trees.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86050" y="1059712"/>
            <a:ext cx="12954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Directed/</a:t>
            </a:r>
          </a:p>
          <a:p>
            <a:pPr algn="ctr"/>
            <a:r>
              <a:rPr lang="en-US" sz="1200" b="1" dirty="0" smtClean="0"/>
              <a:t>Undirected</a:t>
            </a:r>
            <a:endParaRPr lang="en-US" sz="1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11440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" y="14603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" y="17766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20929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700825"/>
            <a:ext cx="3100756" cy="1614801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-25" dirty="0">
                <a:latin typeface="LM Sans 17"/>
                <a:cs typeface="LM Sans 17"/>
              </a:rPr>
              <a:t>For </a:t>
            </a:r>
            <a:r>
              <a:rPr sz="1700" spc="-5" dirty="0">
                <a:latin typeface="LM Sans 17"/>
                <a:cs typeface="LM Sans 17"/>
              </a:rPr>
              <a:t>binary </a:t>
            </a:r>
            <a:r>
              <a:rPr sz="1700" dirty="0">
                <a:latin typeface="LM Sans 17"/>
                <a:cs typeface="LM Sans 17"/>
              </a:rPr>
              <a:t>tree, </a:t>
            </a:r>
            <a:r>
              <a:rPr sz="1700" spc="15" dirty="0">
                <a:latin typeface="LM Sans 17"/>
                <a:cs typeface="LM Sans 17"/>
              </a:rPr>
              <a:t>node</a:t>
            </a:r>
            <a:r>
              <a:rPr sz="1700" spc="3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contains:</a:t>
            </a:r>
          </a:p>
          <a:p>
            <a:pPr marL="413384" marR="1683385">
              <a:lnSpc>
                <a:spcPct val="122100"/>
              </a:lnSpc>
            </a:pPr>
            <a:r>
              <a:rPr sz="1700" spc="-25" dirty="0" smtClean="0">
                <a:latin typeface="Arial"/>
                <a:cs typeface="Arial"/>
              </a:rPr>
              <a:t>key  </a:t>
            </a:r>
            <a:endParaRPr lang="en-US" sz="1700" spc="-25" dirty="0" smtClean="0">
              <a:latin typeface="Arial"/>
              <a:cs typeface="Arial"/>
            </a:endParaRPr>
          </a:p>
          <a:p>
            <a:pPr marL="413384" marR="1683385">
              <a:lnSpc>
                <a:spcPct val="122100"/>
              </a:lnSpc>
            </a:pPr>
            <a:r>
              <a:rPr sz="1700" spc="290" dirty="0" smtClean="0">
                <a:latin typeface="Arial"/>
                <a:cs typeface="Arial"/>
              </a:rPr>
              <a:t>left  </a:t>
            </a:r>
            <a:r>
              <a:rPr sz="1700" spc="195" dirty="0">
                <a:latin typeface="Arial"/>
                <a:cs typeface="Arial"/>
              </a:rPr>
              <a:t>right</a:t>
            </a:r>
            <a:endParaRPr sz="170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LM Sans 17"/>
                <a:cs typeface="LM Sans 17"/>
              </a:rPr>
              <a:t>(optional)</a:t>
            </a:r>
            <a:r>
              <a:rPr sz="1700" spc="-5" dirty="0">
                <a:latin typeface="LM Sans 17"/>
                <a:cs typeface="LM Sans 17"/>
              </a:rPr>
              <a:t> </a:t>
            </a:r>
            <a:r>
              <a:rPr sz="1700" spc="55" dirty="0">
                <a:latin typeface="Arial"/>
                <a:cs typeface="Arial"/>
              </a:rPr>
              <a:t>parent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740359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08"/>
                </a:moveTo>
                <a:lnTo>
                  <a:pt x="4029151" y="410908"/>
                </a:lnTo>
                <a:lnTo>
                  <a:pt x="4029151" y="0"/>
                </a:lnTo>
                <a:lnTo>
                  <a:pt x="0" y="0"/>
                </a:lnTo>
                <a:lnTo>
                  <a:pt x="0" y="410908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32390"/>
            <a:ext cx="1576756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95" dirty="0">
                <a:solidFill>
                  <a:srgbClr val="FF0000"/>
                </a:solidFill>
                <a:latin typeface="Times New Roman"/>
                <a:cs typeface="Times New Roman"/>
              </a:rPr>
              <a:t>Heigh</a:t>
            </a:r>
            <a:r>
              <a:rPr sz="2050" spc="5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5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0" i="1" dirty="0">
                <a:solidFill>
                  <a:srgbClr val="FF0000"/>
                </a:solidFill>
                <a:latin typeface="LM Sans 17"/>
                <a:cs typeface="LM Sans 17"/>
              </a:rPr>
              <a:t>tre</a:t>
            </a:r>
            <a:r>
              <a:rPr sz="2050" i="1" spc="145" dirty="0">
                <a:solidFill>
                  <a:srgbClr val="FF0000"/>
                </a:solidFill>
                <a:latin typeface="LM Sans 17"/>
                <a:cs typeface="LM Sans 17"/>
              </a:rPr>
              <a:t>e</a:t>
            </a:r>
            <a:r>
              <a:rPr sz="2050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151267"/>
            <a:ext cx="4029710" cy="1238885"/>
          </a:xfrm>
          <a:custGeom>
            <a:avLst/>
            <a:gdLst/>
            <a:ahLst/>
            <a:cxnLst/>
            <a:rect l="l" t="t" r="r" b="b"/>
            <a:pathLst>
              <a:path w="4029710" h="1238885">
                <a:moveTo>
                  <a:pt x="4029151" y="0"/>
                </a:moveTo>
                <a:lnTo>
                  <a:pt x="0" y="0"/>
                </a:lnTo>
                <a:lnTo>
                  <a:pt x="0" y="1238478"/>
                </a:lnTo>
                <a:lnTo>
                  <a:pt x="4029151" y="1238478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182294"/>
            <a:ext cx="3862756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1969770" indent="-219710">
              <a:lnSpc>
                <a:spcPct val="107400"/>
              </a:lnSpc>
              <a:spcBef>
                <a:spcPts val="95"/>
              </a:spcBef>
            </a:pPr>
            <a:r>
              <a:rPr sz="1700" spc="434" dirty="0">
                <a:latin typeface="Arial"/>
                <a:cs typeface="Arial"/>
              </a:rPr>
              <a:t>if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tree </a:t>
            </a:r>
            <a:r>
              <a:rPr sz="1700" spc="15" dirty="0">
                <a:latin typeface="LM Sans 17"/>
                <a:cs typeface="LM Sans 17"/>
              </a:rPr>
              <a:t>= </a:t>
            </a:r>
            <a:r>
              <a:rPr sz="1700" i="1" spc="5" dirty="0">
                <a:latin typeface="LM Sans 17"/>
                <a:cs typeface="LM Sans 17"/>
              </a:rPr>
              <a:t>nil </a:t>
            </a:r>
            <a:r>
              <a:rPr sz="1700" spc="390" dirty="0">
                <a:latin typeface="Arial"/>
                <a:cs typeface="Arial"/>
              </a:rPr>
              <a:t>:  </a:t>
            </a:r>
            <a:r>
              <a:rPr sz="1700" spc="114" dirty="0">
                <a:latin typeface="Arial"/>
                <a:cs typeface="Arial"/>
              </a:rPr>
              <a:t>return</a:t>
            </a:r>
            <a:r>
              <a:rPr sz="1700" spc="36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0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14" dirty="0">
                <a:latin typeface="Arial"/>
                <a:cs typeface="Arial"/>
              </a:rPr>
              <a:t>return </a:t>
            </a:r>
            <a:r>
              <a:rPr sz="1700" spc="10" dirty="0">
                <a:latin typeface="LM Sans 17"/>
                <a:cs typeface="LM Sans 17"/>
              </a:rPr>
              <a:t>1 </a:t>
            </a:r>
            <a:r>
              <a:rPr sz="1700" spc="15" dirty="0">
                <a:latin typeface="LM Sans 17"/>
                <a:cs typeface="LM Sans 17"/>
              </a:rPr>
              <a:t>+</a:t>
            </a:r>
            <a:r>
              <a:rPr sz="1700" spc="-65" dirty="0">
                <a:latin typeface="LM Sans 17"/>
                <a:cs typeface="LM Sans 17"/>
              </a:rPr>
              <a:t> </a:t>
            </a:r>
            <a:r>
              <a:rPr sz="1700" spc="-5" dirty="0">
                <a:latin typeface="Arial"/>
                <a:cs typeface="Arial"/>
              </a:rPr>
              <a:t>Max</a:t>
            </a:r>
            <a:r>
              <a:rPr sz="1700" spc="-5" dirty="0">
                <a:latin typeface="LM Sans 17"/>
                <a:cs typeface="LM Sans 17"/>
              </a:rPr>
              <a:t>(</a:t>
            </a:r>
            <a:r>
              <a:rPr sz="1700" spc="-5" dirty="0">
                <a:latin typeface="Arial"/>
                <a:cs typeface="Arial"/>
              </a:rPr>
              <a:t>Height</a:t>
            </a:r>
            <a:r>
              <a:rPr sz="1700" spc="-5" dirty="0">
                <a:latin typeface="LM Sans 17"/>
                <a:cs typeface="LM Sans 17"/>
              </a:rPr>
              <a:t>(</a:t>
            </a:r>
            <a:r>
              <a:rPr sz="1700" i="1" spc="-5" dirty="0">
                <a:latin typeface="LM Sans 17"/>
                <a:cs typeface="LM Sans 17"/>
              </a:rPr>
              <a:t>tree</a:t>
            </a:r>
            <a:r>
              <a:rPr sz="1700" i="1" spc="-5" dirty="0">
                <a:latin typeface="LM Sans 12"/>
                <a:cs typeface="LM Sans 12"/>
              </a:rPr>
              <a:t>.</a:t>
            </a:r>
            <a:r>
              <a:rPr sz="1700" i="1" spc="-5" dirty="0">
                <a:latin typeface="LM Sans 17"/>
                <a:cs typeface="LM Sans 17"/>
              </a:rPr>
              <a:t>left</a:t>
            </a:r>
            <a:r>
              <a:rPr sz="1700" spc="-5" dirty="0">
                <a:latin typeface="LM Sans 17"/>
                <a:cs typeface="LM Sans 17"/>
              </a:rPr>
              <a:t>)</a:t>
            </a:r>
            <a:r>
              <a:rPr sz="1700" i="1" spc="-5" dirty="0">
                <a:latin typeface="LM Sans 12"/>
                <a:cs typeface="LM Sans 12"/>
              </a:rPr>
              <a:t>,</a:t>
            </a:r>
            <a:endParaRPr sz="1700" dirty="0">
              <a:latin typeface="LM Sans 12"/>
              <a:cs typeface="LM Sans 12"/>
            </a:endParaRPr>
          </a:p>
          <a:p>
            <a:pPr marL="1548130">
              <a:lnSpc>
                <a:spcPct val="100000"/>
              </a:lnSpc>
              <a:spcBef>
                <a:spcPts val="155"/>
              </a:spcBef>
            </a:pPr>
            <a:r>
              <a:rPr sz="1700" spc="25" dirty="0">
                <a:latin typeface="Arial"/>
                <a:cs typeface="Arial"/>
              </a:rPr>
              <a:t>Height</a:t>
            </a:r>
            <a:r>
              <a:rPr sz="1700" spc="25" dirty="0">
                <a:latin typeface="LM Sans 17"/>
                <a:cs typeface="LM Sans 17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tree</a:t>
            </a:r>
            <a:r>
              <a:rPr sz="1700" i="1" spc="25" dirty="0">
                <a:latin typeface="LM Sans 12"/>
                <a:cs typeface="LM Sans 12"/>
              </a:rPr>
              <a:t>.</a:t>
            </a:r>
            <a:r>
              <a:rPr sz="1700" i="1" spc="25" dirty="0">
                <a:latin typeface="LM Sans 17"/>
                <a:cs typeface="LM Sans 17"/>
              </a:rPr>
              <a:t>right</a:t>
            </a:r>
            <a:r>
              <a:rPr sz="1700" spc="25" dirty="0">
                <a:latin typeface="LM Sans 17"/>
                <a:cs typeface="LM Sans 17"/>
              </a:rPr>
              <a:t>))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740359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08"/>
                </a:moveTo>
                <a:lnTo>
                  <a:pt x="4029151" y="410908"/>
                </a:lnTo>
                <a:lnTo>
                  <a:pt x="4029151" y="0"/>
                </a:lnTo>
                <a:lnTo>
                  <a:pt x="0" y="0"/>
                </a:lnTo>
                <a:lnTo>
                  <a:pt x="0" y="410908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32390"/>
            <a:ext cx="13271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7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2050" spc="7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0" i="1" spc="70" dirty="0">
                <a:solidFill>
                  <a:srgbClr val="FF0000"/>
                </a:solidFill>
                <a:latin typeface="LM Sans 17"/>
                <a:cs typeface="LM Sans 17"/>
              </a:rPr>
              <a:t>tree</a:t>
            </a:r>
            <a:r>
              <a:rPr sz="2050" spc="70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1151267"/>
            <a:ext cx="4029710" cy="1238885"/>
          </a:xfrm>
          <a:custGeom>
            <a:avLst/>
            <a:gdLst/>
            <a:ahLst/>
            <a:cxnLst/>
            <a:rect l="l" t="t" r="r" b="b"/>
            <a:pathLst>
              <a:path w="4029710" h="1238885">
                <a:moveTo>
                  <a:pt x="4029151" y="0"/>
                </a:moveTo>
                <a:lnTo>
                  <a:pt x="0" y="0"/>
                </a:lnTo>
                <a:lnTo>
                  <a:pt x="0" y="1238478"/>
                </a:lnTo>
                <a:lnTo>
                  <a:pt x="4029151" y="1238478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182294"/>
            <a:ext cx="3176956" cy="115480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434" dirty="0">
                <a:latin typeface="Arial"/>
                <a:cs typeface="Arial"/>
              </a:rPr>
              <a:t>if </a:t>
            </a:r>
            <a:r>
              <a:rPr sz="1700" i="1" spc="5" dirty="0">
                <a:latin typeface="LM Sans 17"/>
                <a:cs typeface="LM Sans 17"/>
              </a:rPr>
              <a:t>tree </a:t>
            </a:r>
            <a:r>
              <a:rPr sz="1700" spc="15" dirty="0">
                <a:latin typeface="LM Sans 17"/>
                <a:cs typeface="LM Sans 17"/>
              </a:rPr>
              <a:t>=</a:t>
            </a:r>
            <a:r>
              <a:rPr sz="1700" spc="-65" dirty="0">
                <a:latin typeface="LM Sans 17"/>
                <a:cs typeface="LM Sans 17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nil</a:t>
            </a:r>
            <a:endParaRPr sz="1700" dirty="0">
              <a:latin typeface="LM Sans 17"/>
              <a:cs typeface="LM Sans 17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Arial"/>
                <a:cs typeface="Arial"/>
              </a:rPr>
              <a:t>return</a:t>
            </a:r>
            <a:r>
              <a:rPr sz="1700" spc="38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0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14" dirty="0">
                <a:latin typeface="Arial"/>
                <a:cs typeface="Arial"/>
              </a:rPr>
              <a:t>return </a:t>
            </a:r>
            <a:r>
              <a:rPr sz="1700" spc="10" dirty="0">
                <a:latin typeface="LM Sans 17"/>
                <a:cs typeface="LM Sans 17"/>
              </a:rPr>
              <a:t>1 </a:t>
            </a:r>
            <a:r>
              <a:rPr sz="1700" spc="15" dirty="0">
                <a:latin typeface="LM Sans 17"/>
                <a:cs typeface="LM Sans 17"/>
              </a:rPr>
              <a:t>+ </a:t>
            </a:r>
            <a:r>
              <a:rPr sz="1700" spc="25" dirty="0">
                <a:latin typeface="Arial"/>
                <a:cs typeface="Arial"/>
              </a:rPr>
              <a:t>Size</a:t>
            </a:r>
            <a:r>
              <a:rPr sz="1700" spc="25" dirty="0">
                <a:latin typeface="LM Sans 17"/>
                <a:cs typeface="LM Sans 17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tree</a:t>
            </a:r>
            <a:r>
              <a:rPr sz="1700" i="1" spc="25" dirty="0">
                <a:latin typeface="LM Sans 12"/>
                <a:cs typeface="LM Sans 12"/>
              </a:rPr>
              <a:t>.</a:t>
            </a:r>
            <a:r>
              <a:rPr sz="1700" i="1" spc="25" dirty="0">
                <a:latin typeface="LM Sans 17"/>
                <a:cs typeface="LM Sans 17"/>
              </a:rPr>
              <a:t>left</a:t>
            </a:r>
            <a:r>
              <a:rPr sz="1700" spc="25" dirty="0">
                <a:latin typeface="LM Sans 17"/>
                <a:cs typeface="LM Sans 17"/>
              </a:rPr>
              <a:t>)</a:t>
            </a:r>
            <a:r>
              <a:rPr sz="1700" spc="-220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LM Sans 17"/>
                <a:cs typeface="LM Sans 17"/>
              </a:rPr>
              <a:t>+</a:t>
            </a:r>
            <a:endParaRPr sz="1700" dirty="0">
              <a:latin typeface="LM Sans 17"/>
              <a:cs typeface="LM Sans 17"/>
            </a:endParaRPr>
          </a:p>
          <a:p>
            <a:pPr marL="1109345">
              <a:lnSpc>
                <a:spcPct val="100000"/>
              </a:lnSpc>
              <a:spcBef>
                <a:spcPts val="150"/>
              </a:spcBef>
            </a:pPr>
            <a:r>
              <a:rPr sz="1700" spc="25" dirty="0">
                <a:latin typeface="Arial"/>
                <a:cs typeface="Arial"/>
              </a:rPr>
              <a:t>Size</a:t>
            </a:r>
            <a:r>
              <a:rPr sz="1700" spc="25" dirty="0">
                <a:latin typeface="LM Sans 17"/>
                <a:cs typeface="LM Sans 17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tree</a:t>
            </a:r>
            <a:r>
              <a:rPr sz="1700" i="1" spc="25" dirty="0">
                <a:latin typeface="LM Sans 12"/>
                <a:cs typeface="LM Sans 12"/>
              </a:rPr>
              <a:t>.</a:t>
            </a:r>
            <a:r>
              <a:rPr sz="1700" i="1" spc="25" dirty="0">
                <a:latin typeface="LM Sans 17"/>
                <a:cs typeface="LM Sans 17"/>
              </a:rPr>
              <a:t>right</a:t>
            </a:r>
            <a:r>
              <a:rPr sz="1700" spc="25" dirty="0">
                <a:latin typeface="LM Sans 17"/>
                <a:cs typeface="LM Sans 17"/>
              </a:rPr>
              <a:t>)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urved Connector 11"/>
          <p:cNvCxnSpPr>
            <a:stCxn id="6" idx="6"/>
            <a:endCxn id="14" idx="4"/>
          </p:cNvCxnSpPr>
          <p:nvPr/>
        </p:nvCxnSpPr>
        <p:spPr>
          <a:xfrm>
            <a:off x="2474959" y="2176640"/>
            <a:ext cx="1310209" cy="315735"/>
          </a:xfrm>
          <a:prstGeom prst="curvedConnector4">
            <a:avLst>
              <a:gd name="adj1" fmla="val 21267"/>
              <a:gd name="adj2" fmla="val 17240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1568" y="1197102"/>
            <a:ext cx="2413391" cy="195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0974032">
            <a:off x="902823" y="2304077"/>
            <a:ext cx="1195756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623" y="71245"/>
            <a:ext cx="18516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0" dirty="0"/>
              <a:t>Walking </a:t>
            </a:r>
            <a:r>
              <a:rPr spc="-204" dirty="0"/>
              <a:t>a</a:t>
            </a:r>
            <a:r>
              <a:rPr spc="90" dirty="0"/>
              <a:t> </a:t>
            </a:r>
            <a:r>
              <a:rPr spc="-229"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553517"/>
            <a:ext cx="4015156" cy="10572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5080">
              <a:lnSpc>
                <a:spcPct val="107400"/>
              </a:lnSpc>
              <a:spcBef>
                <a:spcPts val="800"/>
              </a:spcBef>
            </a:pPr>
            <a:endParaRPr lang="en-US" sz="1700" dirty="0" smtClean="0">
              <a:latin typeface="LM Sans 17"/>
              <a:cs typeface="LM Sans 17"/>
            </a:endParaRPr>
          </a:p>
          <a:p>
            <a:pPr marL="413384" marR="5080">
              <a:lnSpc>
                <a:spcPct val="107400"/>
              </a:lnSpc>
              <a:spcBef>
                <a:spcPts val="800"/>
              </a:spcBef>
            </a:pPr>
            <a:endParaRPr lang="en-US" sz="1700" dirty="0">
              <a:latin typeface="LM Sans 17"/>
              <a:cs typeface="LM Sans 17"/>
            </a:endParaRPr>
          </a:p>
          <a:p>
            <a:pPr marL="413384" marR="5080">
              <a:lnSpc>
                <a:spcPct val="107400"/>
              </a:lnSpc>
              <a:spcBef>
                <a:spcPts val="800"/>
              </a:spcBef>
            </a:pPr>
            <a:endParaRPr sz="1700" dirty="0">
              <a:latin typeface="LM Sans 17"/>
              <a:cs typeface="LM Sans 17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59372" y="553517"/>
            <a:ext cx="4191000" cy="579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lang="en-US" sz="1700" spc="5" dirty="0" smtClean="0">
                <a:latin typeface="LM Sans 17"/>
                <a:cs typeface="LM Sans 17"/>
              </a:rPr>
              <a:t>Accessing nodes in a tree in specific order.</a:t>
            </a:r>
            <a:endParaRPr lang="en-US" sz="1700" dirty="0" smtClean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25" dirty="0" smtClean="0">
                <a:latin typeface="LM Sans 17"/>
                <a:cs typeface="LM Sans 17"/>
              </a:rPr>
              <a:t>For </a:t>
            </a:r>
            <a:r>
              <a:rPr sz="1700" dirty="0">
                <a:latin typeface="LM Sans 17"/>
                <a:cs typeface="LM Sans 17"/>
              </a:rPr>
              <a:t>example, </a:t>
            </a:r>
            <a:r>
              <a:rPr sz="1700" spc="-5" dirty="0">
                <a:latin typeface="LM Sans 17"/>
                <a:cs typeface="LM Sans 17"/>
              </a:rPr>
              <a:t>print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0" dirty="0">
                <a:latin typeface="LM Sans 17"/>
                <a:cs typeface="LM Sans 17"/>
              </a:rPr>
              <a:t>nodes </a:t>
            </a:r>
            <a:r>
              <a:rPr sz="1700" spc="5" dirty="0">
                <a:latin typeface="LM Sans 17"/>
                <a:cs typeface="LM Sans 17"/>
              </a:rPr>
              <a:t>of the</a:t>
            </a:r>
            <a:r>
              <a:rPr sz="1700" spc="4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tree.</a:t>
            </a:r>
          </a:p>
        </p:txBody>
      </p:sp>
      <p:sp>
        <p:nvSpPr>
          <p:cNvPr id="8" name="Oval 7"/>
          <p:cNvSpPr/>
          <p:nvPr/>
        </p:nvSpPr>
        <p:spPr>
          <a:xfrm>
            <a:off x="294235" y="1785953"/>
            <a:ext cx="1948059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Linked List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2607865">
            <a:off x="139786" y="2127756"/>
            <a:ext cx="1195756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9883137">
            <a:off x="227386" y="1444608"/>
            <a:ext cx="1066800" cy="4903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32231" y="1820263"/>
            <a:ext cx="1505874" cy="672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/>
      <p:bldP spid="8" grpId="0" animBg="1"/>
      <p:bldP spid="9" grpId="0" animBg="1"/>
      <p:bldP spid="5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623" y="71245"/>
            <a:ext cx="18516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0" dirty="0"/>
              <a:t>Walking </a:t>
            </a:r>
            <a:r>
              <a:rPr spc="-204" dirty="0"/>
              <a:t>a</a:t>
            </a:r>
            <a:r>
              <a:rPr spc="90" dirty="0"/>
              <a:t> </a:t>
            </a:r>
            <a:r>
              <a:rPr spc="-229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546373" y="14071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53517"/>
            <a:ext cx="4015156" cy="1617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5080">
              <a:lnSpc>
                <a:spcPct val="107400"/>
              </a:lnSpc>
              <a:spcBef>
                <a:spcPts val="800"/>
              </a:spcBef>
            </a:pPr>
            <a:endParaRPr lang="en-US" sz="1700" dirty="0" smtClean="0">
              <a:latin typeface="LM Sans 17"/>
              <a:cs typeface="LM Sans 17"/>
            </a:endParaRPr>
          </a:p>
          <a:p>
            <a:pPr marL="413384" marR="5080">
              <a:lnSpc>
                <a:spcPct val="107400"/>
              </a:lnSpc>
              <a:spcBef>
                <a:spcPts val="800"/>
              </a:spcBef>
            </a:pPr>
            <a:endParaRPr lang="en-US" sz="1700" dirty="0">
              <a:latin typeface="LM Sans 17"/>
              <a:cs typeface="LM Sans 17"/>
            </a:endParaRPr>
          </a:p>
          <a:p>
            <a:pPr marL="413384" marR="5080">
              <a:lnSpc>
                <a:spcPct val="107400"/>
              </a:lnSpc>
              <a:spcBef>
                <a:spcPts val="800"/>
              </a:spcBef>
            </a:pPr>
            <a:r>
              <a:rPr sz="1700" b="1" dirty="0" smtClean="0">
                <a:latin typeface="LM Sans 17"/>
                <a:cs typeface="LM Sans 17"/>
              </a:rPr>
              <a:t>Depth-first</a:t>
            </a:r>
            <a:r>
              <a:rPr sz="1700" b="1" dirty="0">
                <a:latin typeface="LM Sans 17"/>
                <a:cs typeface="LM Sans 17"/>
              </a:rPr>
              <a:t>: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" dirty="0">
                <a:latin typeface="LM Sans 17"/>
                <a:cs typeface="LM Sans 17"/>
              </a:rPr>
              <a:t>We </a:t>
            </a:r>
            <a:r>
              <a:rPr sz="1700" dirty="0">
                <a:latin typeface="LM Sans 17"/>
                <a:cs typeface="LM Sans 17"/>
              </a:rPr>
              <a:t>completely traverse </a:t>
            </a:r>
            <a:r>
              <a:rPr sz="1700" spc="5" dirty="0">
                <a:latin typeface="LM Sans 17"/>
                <a:cs typeface="LM Sans 17"/>
              </a:rPr>
              <a:t>one  sub-tree before </a:t>
            </a:r>
            <a:r>
              <a:rPr sz="1700" dirty="0">
                <a:latin typeface="LM Sans 17"/>
                <a:cs typeface="LM Sans 17"/>
              </a:rPr>
              <a:t>exploring </a:t>
            </a:r>
            <a:r>
              <a:rPr sz="1700" spc="5" dirty="0">
                <a:latin typeface="LM Sans 17"/>
                <a:cs typeface="LM Sans 17"/>
              </a:rPr>
              <a:t>a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5" dirty="0" smtClean="0">
                <a:latin typeface="LM Sans 17"/>
                <a:cs typeface="LM Sans 17"/>
              </a:rPr>
              <a:t>sibling</a:t>
            </a:r>
            <a:r>
              <a:rPr lang="en-US" sz="1700" dirty="0">
                <a:latin typeface="LM Sans 17"/>
                <a:cs typeface="LM Sans 17"/>
              </a:rPr>
              <a:t> </a:t>
            </a:r>
            <a:r>
              <a:rPr sz="1700" spc="5" dirty="0" smtClean="0">
                <a:latin typeface="LM Sans 17"/>
                <a:cs typeface="LM Sans 17"/>
              </a:rPr>
              <a:t>sub-tree.</a:t>
            </a:r>
            <a:endParaRPr lang="en-US" sz="1700" spc="5" dirty="0" smtClean="0">
              <a:latin typeface="LM Sans 17"/>
              <a:cs typeface="LM Sans 17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59372" y="553517"/>
            <a:ext cx="4191000" cy="579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lang="en-US" sz="1700" spc="5" dirty="0" smtClean="0">
                <a:latin typeface="LM Sans 17"/>
                <a:cs typeface="LM Sans 17"/>
              </a:rPr>
              <a:t>Accessing nodes in a tree in specific order.</a:t>
            </a:r>
            <a:endParaRPr lang="en-US" sz="1700" dirty="0" smtClean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25" dirty="0" smtClean="0">
                <a:latin typeface="LM Sans 17"/>
                <a:cs typeface="LM Sans 17"/>
              </a:rPr>
              <a:t>For </a:t>
            </a:r>
            <a:r>
              <a:rPr sz="1700" dirty="0">
                <a:latin typeface="LM Sans 17"/>
                <a:cs typeface="LM Sans 17"/>
              </a:rPr>
              <a:t>example, </a:t>
            </a:r>
            <a:r>
              <a:rPr sz="1700" spc="-5" dirty="0">
                <a:latin typeface="LM Sans 17"/>
                <a:cs typeface="LM Sans 17"/>
              </a:rPr>
              <a:t>print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0" dirty="0">
                <a:latin typeface="LM Sans 17"/>
                <a:cs typeface="LM Sans 17"/>
              </a:rPr>
              <a:t>nodes </a:t>
            </a:r>
            <a:r>
              <a:rPr sz="1700" spc="5" dirty="0">
                <a:latin typeface="LM Sans 17"/>
                <a:cs typeface="LM Sans 17"/>
              </a:rPr>
              <a:t>of the</a:t>
            </a:r>
            <a:r>
              <a:rPr sz="1700" spc="4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tree.</a:t>
            </a:r>
          </a:p>
        </p:txBody>
      </p:sp>
    </p:spTree>
    <p:extLst>
      <p:ext uri="{BB962C8B-B14F-4D97-AF65-F5344CB8AC3E}">
        <p14:creationId xmlns:p14="http://schemas.microsoft.com/office/powerpoint/2010/main" val="42074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623" y="71245"/>
            <a:ext cx="18516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0" dirty="0"/>
              <a:t>Walking </a:t>
            </a:r>
            <a:r>
              <a:rPr spc="-204" dirty="0"/>
              <a:t>a</a:t>
            </a:r>
            <a:r>
              <a:rPr spc="90" dirty="0"/>
              <a:t> </a:t>
            </a:r>
            <a:r>
              <a:rPr spc="-229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546373" y="14071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53517"/>
            <a:ext cx="4015156" cy="1617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5080">
              <a:lnSpc>
                <a:spcPct val="107400"/>
              </a:lnSpc>
              <a:spcBef>
                <a:spcPts val="800"/>
              </a:spcBef>
            </a:pPr>
            <a:endParaRPr lang="en-US" sz="1700" dirty="0" smtClean="0">
              <a:latin typeface="LM Sans 17"/>
              <a:cs typeface="LM Sans 17"/>
            </a:endParaRPr>
          </a:p>
          <a:p>
            <a:pPr marL="413384" marR="5080">
              <a:lnSpc>
                <a:spcPct val="107400"/>
              </a:lnSpc>
              <a:spcBef>
                <a:spcPts val="800"/>
              </a:spcBef>
            </a:pPr>
            <a:endParaRPr lang="en-US" sz="1700" dirty="0">
              <a:latin typeface="LM Sans 17"/>
              <a:cs typeface="LM Sans 17"/>
            </a:endParaRPr>
          </a:p>
          <a:p>
            <a:pPr marL="413384" marR="5080">
              <a:lnSpc>
                <a:spcPct val="107400"/>
              </a:lnSpc>
              <a:spcBef>
                <a:spcPts val="800"/>
              </a:spcBef>
            </a:pPr>
            <a:r>
              <a:rPr sz="1700" b="1" dirty="0" smtClean="0">
                <a:latin typeface="LM Sans 17"/>
                <a:cs typeface="LM Sans 17"/>
              </a:rPr>
              <a:t>Depth-first</a:t>
            </a:r>
            <a:r>
              <a:rPr sz="1700" b="1" dirty="0">
                <a:latin typeface="LM Sans 17"/>
                <a:cs typeface="LM Sans 17"/>
              </a:rPr>
              <a:t>: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" dirty="0">
                <a:latin typeface="LM Sans 17"/>
                <a:cs typeface="LM Sans 17"/>
              </a:rPr>
              <a:t>We </a:t>
            </a:r>
            <a:r>
              <a:rPr sz="1700" dirty="0">
                <a:latin typeface="LM Sans 17"/>
                <a:cs typeface="LM Sans 17"/>
              </a:rPr>
              <a:t>completely traverse </a:t>
            </a:r>
            <a:r>
              <a:rPr sz="1700" spc="5" dirty="0">
                <a:latin typeface="LM Sans 17"/>
                <a:cs typeface="LM Sans 17"/>
              </a:rPr>
              <a:t>one  sub-tree before </a:t>
            </a:r>
            <a:r>
              <a:rPr sz="1700" dirty="0">
                <a:latin typeface="LM Sans 17"/>
                <a:cs typeface="LM Sans 17"/>
              </a:rPr>
              <a:t>exploring </a:t>
            </a:r>
            <a:r>
              <a:rPr sz="1700" spc="5" dirty="0">
                <a:latin typeface="LM Sans 17"/>
                <a:cs typeface="LM Sans 17"/>
              </a:rPr>
              <a:t>a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5" dirty="0" smtClean="0">
                <a:latin typeface="LM Sans 17"/>
                <a:cs typeface="LM Sans 17"/>
              </a:rPr>
              <a:t>sibling</a:t>
            </a:r>
            <a:r>
              <a:rPr lang="en-US" sz="1700" dirty="0">
                <a:latin typeface="LM Sans 17"/>
                <a:cs typeface="LM Sans 17"/>
              </a:rPr>
              <a:t> </a:t>
            </a:r>
            <a:r>
              <a:rPr sz="1700" spc="5" dirty="0" smtClean="0">
                <a:latin typeface="LM Sans 17"/>
                <a:cs typeface="LM Sans 17"/>
              </a:rPr>
              <a:t>sub-tree.</a:t>
            </a:r>
            <a:endParaRPr lang="en-US" sz="1700" spc="5" dirty="0" smtClean="0">
              <a:latin typeface="LM Sans 17"/>
              <a:cs typeface="LM Sans 17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59372" y="553517"/>
            <a:ext cx="4191000" cy="579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lang="en-US" sz="1700" spc="5" dirty="0" smtClean="0">
                <a:latin typeface="LM Sans 17"/>
                <a:cs typeface="LM Sans 17"/>
              </a:rPr>
              <a:t>Accessing nodes in a tree in specific order.</a:t>
            </a:r>
            <a:endParaRPr lang="en-US" sz="1700" dirty="0" smtClean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25" dirty="0" smtClean="0">
                <a:latin typeface="LM Sans 17"/>
                <a:cs typeface="LM Sans 17"/>
              </a:rPr>
              <a:t>For </a:t>
            </a:r>
            <a:r>
              <a:rPr sz="1700" dirty="0">
                <a:latin typeface="LM Sans 17"/>
                <a:cs typeface="LM Sans 17"/>
              </a:rPr>
              <a:t>example, </a:t>
            </a:r>
            <a:r>
              <a:rPr sz="1700" spc="-5" dirty="0">
                <a:latin typeface="LM Sans 17"/>
                <a:cs typeface="LM Sans 17"/>
              </a:rPr>
              <a:t>print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0" dirty="0">
                <a:latin typeface="LM Sans 17"/>
                <a:cs typeface="LM Sans 17"/>
              </a:rPr>
              <a:t>nodes </a:t>
            </a:r>
            <a:r>
              <a:rPr sz="1700" spc="5" dirty="0">
                <a:latin typeface="LM Sans 17"/>
                <a:cs typeface="LM Sans 17"/>
              </a:rPr>
              <a:t>of the</a:t>
            </a:r>
            <a:r>
              <a:rPr sz="1700" spc="4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tree.</a:t>
            </a:r>
          </a:p>
        </p:txBody>
      </p:sp>
      <p:sp>
        <p:nvSpPr>
          <p:cNvPr id="6" name="object 3"/>
          <p:cNvSpPr/>
          <p:nvPr/>
        </p:nvSpPr>
        <p:spPr>
          <a:xfrm>
            <a:off x="546719" y="233997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67616" y="2200496"/>
            <a:ext cx="37827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LM Sans 17"/>
                <a:cs typeface="LM Sans 17"/>
              </a:rPr>
              <a:t>Breadth-first:</a:t>
            </a:r>
            <a:r>
              <a:rPr lang="en-US" sz="1700" dirty="0">
                <a:latin typeface="LM Sans 17"/>
                <a:cs typeface="LM Sans 17"/>
              </a:rPr>
              <a:t> </a:t>
            </a:r>
            <a:r>
              <a:rPr lang="en-US" sz="1700" spc="-15" dirty="0">
                <a:latin typeface="LM Sans 17"/>
                <a:cs typeface="LM Sans 17"/>
              </a:rPr>
              <a:t>We </a:t>
            </a:r>
            <a:r>
              <a:rPr lang="en-US" sz="1700" dirty="0">
                <a:latin typeface="LM Sans 17"/>
                <a:cs typeface="LM Sans 17"/>
              </a:rPr>
              <a:t>traverse all </a:t>
            </a:r>
            <a:r>
              <a:rPr lang="en-US" sz="1700" spc="10" dirty="0">
                <a:latin typeface="LM Sans 17"/>
                <a:cs typeface="LM Sans 17"/>
              </a:rPr>
              <a:t>nodes </a:t>
            </a:r>
            <a:r>
              <a:rPr lang="en-US" sz="1700" dirty="0">
                <a:latin typeface="LM Sans 17"/>
                <a:cs typeface="LM Sans 17"/>
              </a:rPr>
              <a:t>at  </a:t>
            </a:r>
            <a:r>
              <a:rPr lang="en-US" sz="1700" spc="5" dirty="0">
                <a:latin typeface="LM Sans 17"/>
                <a:cs typeface="LM Sans 17"/>
              </a:rPr>
              <a:t>one </a:t>
            </a:r>
            <a:r>
              <a:rPr lang="en-US" sz="1700" dirty="0">
                <a:latin typeface="LM Sans 17"/>
                <a:cs typeface="LM Sans 17"/>
              </a:rPr>
              <a:t>level </a:t>
            </a:r>
            <a:r>
              <a:rPr lang="en-US" sz="1700" spc="5" dirty="0">
                <a:latin typeface="LM Sans 17"/>
                <a:cs typeface="LM Sans 17"/>
              </a:rPr>
              <a:t>before </a:t>
            </a:r>
            <a:r>
              <a:rPr lang="en-US" sz="1700" dirty="0">
                <a:latin typeface="LM Sans 17"/>
                <a:cs typeface="LM Sans 17"/>
              </a:rPr>
              <a:t>progressing </a:t>
            </a:r>
            <a:r>
              <a:rPr lang="en-US" sz="1700" spc="5" dirty="0">
                <a:latin typeface="LM Sans 17"/>
                <a:cs typeface="LM Sans 17"/>
              </a:rPr>
              <a:t>to the </a:t>
            </a:r>
            <a:r>
              <a:rPr lang="en-US" sz="1700" dirty="0">
                <a:latin typeface="LM Sans 17"/>
                <a:cs typeface="LM Sans 17"/>
              </a:rPr>
              <a:t>next 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71245"/>
            <a:ext cx="1541145" cy="377026"/>
          </a:xfrm>
        </p:spPr>
        <p:txBody>
          <a:bodyPr/>
          <a:lstStyle/>
          <a:p>
            <a:r>
              <a:rPr lang="en-US" dirty="0" smtClean="0"/>
              <a:t>Depth-first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10" y="1058946"/>
            <a:ext cx="2757805" cy="78483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In-Order Traversal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Pre-Order Traversal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Post-Order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71245"/>
            <a:ext cx="1541145" cy="377026"/>
          </a:xfrm>
        </p:spPr>
        <p:txBody>
          <a:bodyPr/>
          <a:lstStyle/>
          <a:p>
            <a:r>
              <a:rPr lang="en-US" dirty="0" smtClean="0"/>
              <a:t>Depth-first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10" y="1058946"/>
            <a:ext cx="2757805" cy="52322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In-Order Traversal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4850" y="1425575"/>
            <a:ext cx="2304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Left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Parent</a:t>
            </a:r>
            <a:r>
              <a:rPr lang="en-US" dirty="0" smtClean="0">
                <a:sym typeface="Wingdings" panose="05000000000000000000" pitchFamily="2" charset="2"/>
              </a:rPr>
              <a:t> 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71245"/>
            <a:ext cx="1541145" cy="377026"/>
          </a:xfrm>
        </p:spPr>
        <p:txBody>
          <a:bodyPr/>
          <a:lstStyle/>
          <a:p>
            <a:r>
              <a:rPr lang="en-US" dirty="0" smtClean="0"/>
              <a:t>Depth-first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10" y="1058946"/>
            <a:ext cx="2757805" cy="52322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Pre-Order Traversal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4850" y="1425575"/>
            <a:ext cx="2304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Parent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smtClean="0"/>
              <a:t>Left </a:t>
            </a:r>
            <a:r>
              <a:rPr lang="en-US" dirty="0" smtClean="0">
                <a:sym typeface="Wingdings" panose="05000000000000000000" pitchFamily="2" charset="2"/>
              </a:rPr>
              <a:t>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8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71245"/>
            <a:ext cx="1541145" cy="377026"/>
          </a:xfrm>
        </p:spPr>
        <p:txBody>
          <a:bodyPr/>
          <a:lstStyle/>
          <a:p>
            <a:r>
              <a:rPr lang="en-US" dirty="0" smtClean="0"/>
              <a:t>Depth-first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10" y="1058946"/>
            <a:ext cx="2757805" cy="52322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Post-Order Traversal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4850" y="1425575"/>
            <a:ext cx="2304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Left </a:t>
            </a:r>
            <a:r>
              <a:rPr lang="en-US" dirty="0" smtClean="0">
                <a:sym typeface="Wingdings" panose="05000000000000000000" pitchFamily="2" charset="2"/>
              </a:rPr>
              <a:t> Right 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97040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79279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007F00"/>
                </a:solidFill>
              </a:rPr>
              <a:t>Simple</a:t>
            </a:r>
            <a:r>
              <a:rPr sz="2050" spc="-35" dirty="0">
                <a:solidFill>
                  <a:srgbClr val="007F00"/>
                </a:solidFill>
              </a:rPr>
              <a:t> </a:t>
            </a:r>
            <a:r>
              <a:rPr sz="2050" spc="-185" dirty="0">
                <a:solidFill>
                  <a:srgbClr val="007F00"/>
                </a:solidFill>
              </a:rPr>
              <a:t>Tree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82968"/>
            <a:ext cx="4029710" cy="2621915"/>
          </a:xfrm>
          <a:custGeom>
            <a:avLst/>
            <a:gdLst/>
            <a:ahLst/>
            <a:cxnLst/>
            <a:rect l="l" t="t" r="r" b="b"/>
            <a:pathLst>
              <a:path w="4029710" h="2621915">
                <a:moveTo>
                  <a:pt x="4029151" y="0"/>
                </a:moveTo>
                <a:lnTo>
                  <a:pt x="0" y="0"/>
                </a:lnTo>
                <a:lnTo>
                  <a:pt x="0" y="2621749"/>
                </a:lnTo>
                <a:lnTo>
                  <a:pt x="4029151" y="2621749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29991"/>
            <a:ext cx="2338756" cy="23314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latin typeface="LM Sans 17"/>
                <a:cs typeface="LM Sans 17"/>
              </a:rPr>
              <a:t>Empty </a:t>
            </a:r>
            <a:r>
              <a:rPr sz="1700" dirty="0">
                <a:latin typeface="LM Sans 17"/>
                <a:cs typeface="LM Sans 17"/>
              </a:rPr>
              <a:t>tree: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LM Sans 17"/>
              <a:cs typeface="LM Sans 17"/>
            </a:endParaRPr>
          </a:p>
          <a:p>
            <a:pPr marL="12700">
              <a:lnSpc>
                <a:spcPts val="1955"/>
              </a:lnSpc>
            </a:pPr>
            <a:r>
              <a:rPr sz="1700" spc="-25" dirty="0">
                <a:latin typeface="LM Sans 17"/>
                <a:cs typeface="LM Sans 17"/>
              </a:rPr>
              <a:t>Tree </a:t>
            </a:r>
            <a:r>
              <a:rPr sz="1700" spc="5" dirty="0">
                <a:latin typeface="LM Sans 17"/>
                <a:cs typeface="LM Sans 17"/>
              </a:rPr>
              <a:t>with one</a:t>
            </a:r>
            <a:r>
              <a:rPr sz="1700" spc="-5" dirty="0">
                <a:latin typeface="LM Sans 17"/>
                <a:cs typeface="LM Sans 17"/>
              </a:rPr>
              <a:t> </a:t>
            </a:r>
            <a:r>
              <a:rPr sz="1700" spc="10" dirty="0">
                <a:latin typeface="LM Sans 17"/>
                <a:cs typeface="LM Sans 17"/>
              </a:rPr>
              <a:t>node:</a:t>
            </a:r>
            <a:endParaRPr sz="1700" dirty="0">
              <a:latin typeface="LM Sans 17"/>
              <a:cs typeface="LM Sans 17"/>
            </a:endParaRPr>
          </a:p>
          <a:p>
            <a:pPr marL="995044">
              <a:lnSpc>
                <a:spcPts val="1955"/>
              </a:lnSpc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ts val="1955"/>
              </a:lnSpc>
              <a:spcBef>
                <a:spcPts val="690"/>
              </a:spcBef>
            </a:pPr>
            <a:r>
              <a:rPr sz="1700" spc="-25" dirty="0">
                <a:latin typeface="LM Sans 17"/>
                <a:cs typeface="LM Sans 17"/>
              </a:rPr>
              <a:t>Tree </a:t>
            </a:r>
            <a:r>
              <a:rPr sz="1700" spc="5" dirty="0">
                <a:latin typeface="LM Sans 17"/>
                <a:cs typeface="LM Sans 17"/>
              </a:rPr>
              <a:t>with </a:t>
            </a:r>
            <a:r>
              <a:rPr sz="1700" spc="-25" dirty="0">
                <a:latin typeface="LM Sans 17"/>
                <a:cs typeface="LM Sans 17"/>
              </a:rPr>
              <a:t>two </a:t>
            </a:r>
            <a:r>
              <a:rPr sz="1700" spc="10" dirty="0" smtClean="0">
                <a:latin typeface="LM Sans 17"/>
                <a:cs typeface="LM Sans 17"/>
              </a:rPr>
              <a:t>nodes:</a:t>
            </a:r>
            <a:endParaRPr sz="1700" dirty="0" smtClean="0">
              <a:latin typeface="LM Sans 17"/>
              <a:cs typeface="LM Sans 17"/>
            </a:endParaRPr>
          </a:p>
          <a:p>
            <a:pPr marL="1008380">
              <a:lnSpc>
                <a:spcPts val="1955"/>
              </a:lnSpc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 smtClean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LM Sans 17"/>
              <a:cs typeface="LM Sans 17"/>
            </a:endParaRPr>
          </a:p>
          <a:p>
            <a:pPr marL="995044">
              <a:lnSpc>
                <a:spcPct val="100000"/>
              </a:lnSpc>
            </a:pPr>
            <a:r>
              <a:rPr lang="en-US" sz="1700" spc="5" dirty="0" err="1" smtClean="0">
                <a:latin typeface="LM Sans 17"/>
                <a:cs typeface="LM Sans 17"/>
              </a:rPr>
              <a:t>Akeel</a:t>
            </a:r>
            <a:endParaRPr lang="en-US" sz="1700" spc="5" dirty="0" smtClean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5450" y="2414905"/>
            <a:ext cx="0" cy="306070"/>
          </a:xfrm>
          <a:custGeom>
            <a:avLst/>
            <a:gdLst/>
            <a:ahLst/>
            <a:cxnLst/>
            <a:rect l="l" t="t" r="r" b="b"/>
            <a:pathLst>
              <a:path h="306069">
                <a:moveTo>
                  <a:pt x="0" y="0"/>
                </a:moveTo>
                <a:lnTo>
                  <a:pt x="0" y="30587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116879"/>
            <a:ext cx="3505200" cy="377026"/>
          </a:xfrm>
        </p:spPr>
        <p:txBody>
          <a:bodyPr/>
          <a:lstStyle/>
          <a:p>
            <a:pPr algn="ctr"/>
            <a:r>
              <a:rPr lang="en-US" dirty="0" smtClean="0"/>
              <a:t>Tree Terminology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2981281"/>
              </p:ext>
            </p:extLst>
          </p:nvPr>
        </p:nvGraphicFramePr>
        <p:xfrm>
          <a:off x="323850" y="663575"/>
          <a:ext cx="40386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68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5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8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11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14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17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2228850" y="796043"/>
            <a:ext cx="762000" cy="29275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28039" y="796043"/>
            <a:ext cx="2152650" cy="212365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59790">
              <a:lnSpc>
                <a:spcPct val="100000"/>
              </a:lnSpc>
              <a:spcBef>
                <a:spcPts val="1025"/>
              </a:spcBef>
            </a:pPr>
            <a:endParaRPr lang="en-US" sz="1700" b="1" i="1" spc="5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859790">
              <a:lnSpc>
                <a:spcPct val="100000"/>
              </a:lnSpc>
              <a:spcBef>
                <a:spcPts val="1025"/>
              </a:spcBef>
            </a:pPr>
            <a:endParaRPr lang="en-US" sz="1700" b="1" i="1" spc="5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859790">
              <a:lnSpc>
                <a:spcPct val="100000"/>
              </a:lnSpc>
              <a:spcBef>
                <a:spcPts val="1025"/>
              </a:spcBef>
            </a:pPr>
            <a:endParaRPr lang="en-US" sz="1700" b="1" i="1" spc="55" dirty="0">
              <a:solidFill>
                <a:srgbClr val="006EB8"/>
              </a:solidFill>
              <a:latin typeface="Arial"/>
              <a:cs typeface="Arial"/>
            </a:endParaRPr>
          </a:p>
          <a:p>
            <a:pPr marL="859790">
              <a:lnSpc>
                <a:spcPct val="100000"/>
              </a:lnSpc>
              <a:spcBef>
                <a:spcPts val="1025"/>
              </a:spcBef>
            </a:pPr>
            <a:endParaRPr lang="en-US" sz="1700" b="1" i="1" spc="55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859790">
              <a:lnSpc>
                <a:spcPct val="100000"/>
              </a:lnSpc>
              <a:spcBef>
                <a:spcPts val="1025"/>
              </a:spcBef>
            </a:pPr>
            <a:r>
              <a:rPr sz="1700" b="1" i="1" spc="55" dirty="0" smtClean="0">
                <a:solidFill>
                  <a:srgbClr val="006EB8"/>
                </a:solidFill>
                <a:latin typeface="Arial"/>
                <a:cs typeface="Arial"/>
              </a:rPr>
              <a:t>Root</a:t>
            </a:r>
            <a:r>
              <a:rPr sz="1700" b="1" spc="55" dirty="0">
                <a:solidFill>
                  <a:srgbClr val="006EB8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b="1" spc="30" dirty="0">
                <a:solidFill>
                  <a:srgbClr val="006EB8"/>
                </a:solidFill>
                <a:latin typeface="Arial"/>
                <a:cs typeface="Arial"/>
              </a:rPr>
              <a:t>top </a:t>
            </a:r>
            <a:r>
              <a:rPr sz="1700" b="1" spc="-20" dirty="0">
                <a:solidFill>
                  <a:srgbClr val="006EB8"/>
                </a:solidFill>
                <a:latin typeface="Arial"/>
                <a:cs typeface="Arial"/>
              </a:rPr>
              <a:t>node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in </a:t>
            </a:r>
            <a:r>
              <a:rPr sz="1700" b="1" spc="25" dirty="0">
                <a:solidFill>
                  <a:srgbClr val="006EB8"/>
                </a:solidFill>
                <a:latin typeface="Arial"/>
                <a:cs typeface="Arial"/>
              </a:rPr>
              <a:t>the</a:t>
            </a:r>
            <a:r>
              <a:rPr sz="1700" b="1" spc="-225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10" dirty="0">
                <a:solidFill>
                  <a:srgbClr val="006EB8"/>
                </a:solidFill>
                <a:latin typeface="Arial"/>
                <a:cs typeface="Arial"/>
              </a:rPr>
              <a:t>tree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2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3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6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29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2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5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  <a:solidFill>
            <a:srgbClr val="FFFF00"/>
          </a:solidFill>
        </p:grpSpPr>
        <p:sp>
          <p:nvSpPr>
            <p:cNvPr id="5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grpFill/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grpFill/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  <a:solidFill>
            <a:srgbClr val="FFFF00"/>
          </a:solidFill>
        </p:grpSpPr>
        <p:sp>
          <p:nvSpPr>
            <p:cNvPr id="8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grpFill/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grpFill/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  <a:solidFill>
            <a:srgbClr val="FFFF00"/>
          </a:solidFill>
        </p:grpSpPr>
        <p:sp>
          <p:nvSpPr>
            <p:cNvPr id="11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grpFill/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grpFill/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  <a:solidFill>
            <a:srgbClr val="FFFF00"/>
          </a:solidFill>
        </p:grpSpPr>
        <p:sp>
          <p:nvSpPr>
            <p:cNvPr id="14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grpFill/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grpFill/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  <a:solidFill>
            <a:srgbClr val="FFFF00"/>
          </a:solidFill>
        </p:grpSpPr>
        <p:sp>
          <p:nvSpPr>
            <p:cNvPr id="17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grpFill/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grpFill/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>
            <a:off x="948921" y="2420798"/>
            <a:ext cx="3276600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9790">
              <a:lnSpc>
                <a:spcPct val="100000"/>
              </a:lnSpc>
              <a:spcBef>
                <a:spcPts val="1025"/>
              </a:spcBef>
            </a:pPr>
            <a:r>
              <a:rPr lang="en-US" b="1" i="1" spc="55" dirty="0" smtClean="0">
                <a:solidFill>
                  <a:srgbClr val="006EB8"/>
                </a:solidFill>
                <a:latin typeface="Arial"/>
                <a:cs typeface="Arial"/>
              </a:rPr>
              <a:t>  Edge: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lang="en-US" b="1" spc="30" dirty="0" smtClean="0">
                <a:solidFill>
                  <a:srgbClr val="006EB8"/>
                </a:solidFill>
                <a:latin typeface="Arial"/>
                <a:cs typeface="Arial"/>
              </a:rPr>
              <a:t>Link connecting two nodes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3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543051" y="1315884"/>
            <a:ext cx="609898" cy="262936"/>
          </a:xfrm>
          <a:prstGeom prst="roundRect">
            <a:avLst>
              <a:gd name="adj" fmla="val 1518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4213" y="71245"/>
            <a:ext cx="1500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</a:t>
            </a:r>
            <a:r>
              <a:rPr spc="-190" dirty="0"/>
              <a:t>erminology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99350" y="796043"/>
            <a:ext cx="2729700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6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6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6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60" dirty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lang="en-US" sz="1700" b="1" spc="60" dirty="0" smtClean="0">
              <a:solidFill>
                <a:srgbClr val="006EB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US" sz="1700" b="1" spc="60" dirty="0" err="1" smtClean="0">
                <a:solidFill>
                  <a:srgbClr val="006EB8"/>
                </a:solidFill>
                <a:latin typeface="Arial"/>
                <a:cs typeface="Arial"/>
              </a:rPr>
              <a:t>Haris</a:t>
            </a:r>
            <a:r>
              <a:rPr lang="en-US" sz="1700" b="1" spc="60" dirty="0" smtClean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90" dirty="0" smtClean="0">
                <a:solidFill>
                  <a:srgbClr val="006EB8"/>
                </a:solidFill>
                <a:latin typeface="Arial"/>
                <a:cs typeface="Arial"/>
              </a:rPr>
              <a:t>is </a:t>
            </a:r>
            <a:r>
              <a:rPr sz="1700" b="1" spc="10" dirty="0">
                <a:solidFill>
                  <a:srgbClr val="006EB8"/>
                </a:solidFill>
                <a:latin typeface="Arial"/>
                <a:cs typeface="Arial"/>
              </a:rPr>
              <a:t>a </a:t>
            </a:r>
            <a:r>
              <a:rPr sz="1700" b="1" i="1" spc="5" dirty="0">
                <a:solidFill>
                  <a:srgbClr val="006EB8"/>
                </a:solidFill>
                <a:latin typeface="Arial"/>
                <a:cs typeface="Arial"/>
              </a:rPr>
              <a:t>parent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of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lang="en-US" sz="1700" b="1" spc="10" dirty="0" err="1" smtClean="0">
                <a:solidFill>
                  <a:srgbClr val="006EB8"/>
                </a:solidFill>
                <a:latin typeface="Arial"/>
                <a:cs typeface="Arial"/>
              </a:rPr>
              <a:t>Nasir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251788" y="796043"/>
            <a:ext cx="2424862" cy="1496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120"/>
              </a:spcBef>
            </a:pPr>
            <a:r>
              <a:rPr lang="en-US" sz="1700" spc="-5" dirty="0" smtClean="0">
                <a:latin typeface="LM Sans 17"/>
                <a:cs typeface="LM Sans 17"/>
              </a:rPr>
              <a:t>Ahmed</a:t>
            </a:r>
            <a:endParaRPr sz="1700" dirty="0">
              <a:latin typeface="LM Sans 17"/>
              <a:cs typeface="LM Sans 17"/>
            </a:endParaRPr>
          </a:p>
          <a:p>
            <a:pPr marL="12700" marR="5080" indent="332740">
              <a:lnSpc>
                <a:spcPct val="233300"/>
              </a:lnSpc>
              <a:tabLst>
                <a:tab pos="667385" algn="l"/>
                <a:tab pos="1030605" algn="l"/>
                <a:tab pos="1714500" algn="l"/>
              </a:tabLst>
            </a:pPr>
            <a:r>
              <a:rPr lang="en-US" sz="1700" spc="5" dirty="0" err="1" smtClean="0">
                <a:latin typeface="LM Sans 17"/>
                <a:cs typeface="LM Sans 17"/>
              </a:rPr>
              <a:t>Haris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Anas</a:t>
            </a:r>
            <a:r>
              <a:rPr lang="en-US" sz="1700" spc="5" dirty="0" smtClean="0">
                <a:latin typeface="LM Sans 17"/>
                <a:cs typeface="LM Sans 17"/>
              </a:rPr>
              <a:t>  </a:t>
            </a:r>
            <a:r>
              <a:rPr lang="en-US" sz="1700" spc="5" dirty="0" err="1" smtClean="0">
                <a:latin typeface="LM Sans 17"/>
                <a:cs typeface="LM Sans 17"/>
              </a:rPr>
              <a:t>Usman</a:t>
            </a:r>
            <a:r>
              <a:rPr sz="1700" dirty="0" smtClean="0">
                <a:latin typeface="LM Sans 17"/>
                <a:cs typeface="LM Sans 17"/>
              </a:rPr>
              <a:t>  </a:t>
            </a:r>
            <a:r>
              <a:rPr lang="en-US" sz="1700" dirty="0" smtClean="0">
                <a:latin typeface="LM Sans 17"/>
                <a:cs typeface="LM Sans 17"/>
              </a:rPr>
              <a:t>   </a:t>
            </a:r>
            <a:r>
              <a:rPr lang="en-US" sz="1700" spc="10" dirty="0" err="1" smtClean="0">
                <a:latin typeface="LM Sans 17"/>
                <a:cs typeface="LM Sans 17"/>
              </a:rPr>
              <a:t>Nasir</a:t>
            </a:r>
            <a:r>
              <a:rPr sz="1700" spc="10" dirty="0">
                <a:latin typeface="LM Sans 17"/>
                <a:cs typeface="LM Sans 17"/>
              </a:rPr>
              <a:t>	</a:t>
            </a:r>
            <a:r>
              <a:rPr lang="en-US" sz="1700" spc="5" dirty="0" err="1" smtClean="0">
                <a:latin typeface="LM Sans 17"/>
                <a:cs typeface="LM Sans 17"/>
              </a:rPr>
              <a:t>Qadir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20" name="object 4"/>
          <p:cNvGrpSpPr/>
          <p:nvPr/>
        </p:nvGrpSpPr>
        <p:grpSpPr>
          <a:xfrm>
            <a:off x="1980173" y="1029575"/>
            <a:ext cx="343535" cy="318135"/>
            <a:chOff x="1958272" y="1095890"/>
            <a:chExt cx="343535" cy="318135"/>
          </a:xfrm>
        </p:grpSpPr>
        <p:sp>
          <p:nvSpPr>
            <p:cNvPr id="21" name="object 5"/>
            <p:cNvSpPr/>
            <p:nvPr/>
          </p:nvSpPr>
          <p:spPr>
            <a:xfrm>
              <a:off x="196309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335584" y="0"/>
                  </a:moveTo>
                  <a:lnTo>
                    <a:pt x="0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"/>
            <p:cNvSpPr/>
            <p:nvPr/>
          </p:nvSpPr>
          <p:spPr>
            <a:xfrm>
              <a:off x="1960297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683" y="29796"/>
                  </a:moveTo>
                  <a:lnTo>
                    <a:pt x="21308" y="27251"/>
                  </a:lnTo>
                  <a:lnTo>
                    <a:pt x="12932" y="26387"/>
                  </a:lnTo>
                  <a:lnTo>
                    <a:pt x="5011" y="26718"/>
                  </a:lnTo>
                  <a:lnTo>
                    <a:pt x="0" y="27756"/>
                  </a:lnTo>
                  <a:lnTo>
                    <a:pt x="1448" y="22848"/>
                  </a:lnTo>
                  <a:lnTo>
                    <a:pt x="2430" y="14981"/>
                  </a:lnTo>
                  <a:lnTo>
                    <a:pt x="2260" y="6563"/>
                  </a:lnTo>
                  <a:lnTo>
                    <a:pt x="250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7"/>
          <p:cNvGrpSpPr/>
          <p:nvPr/>
        </p:nvGrpSpPr>
        <p:grpSpPr>
          <a:xfrm>
            <a:off x="1498842" y="1576288"/>
            <a:ext cx="192405" cy="316230"/>
            <a:chOff x="1527157" y="1700215"/>
            <a:chExt cx="192405" cy="316230"/>
          </a:xfrm>
        </p:grpSpPr>
        <p:sp>
          <p:nvSpPr>
            <p:cNvPr id="24" name="object 8"/>
            <p:cNvSpPr/>
            <p:nvPr/>
          </p:nvSpPr>
          <p:spPr>
            <a:xfrm>
              <a:off x="1539171" y="1702746"/>
              <a:ext cx="177800" cy="307975"/>
            </a:xfrm>
            <a:custGeom>
              <a:avLst/>
              <a:gdLst/>
              <a:ahLst/>
              <a:cxnLst/>
              <a:rect l="l" t="t" r="r" b="b"/>
              <a:pathLst>
                <a:path w="177800" h="307975">
                  <a:moveTo>
                    <a:pt x="177438" y="0"/>
                  </a:moveTo>
                  <a:lnTo>
                    <a:pt x="0" y="3078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9"/>
            <p:cNvSpPr/>
            <p:nvPr/>
          </p:nvSpPr>
          <p:spPr>
            <a:xfrm>
              <a:off x="1529186" y="1987269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59" h="26669">
                  <a:moveTo>
                    <a:pt x="35174" y="20274"/>
                  </a:moveTo>
                  <a:lnTo>
                    <a:pt x="28313" y="19752"/>
                  </a:lnTo>
                  <a:lnTo>
                    <a:pt x="20043" y="21437"/>
                  </a:lnTo>
                  <a:lnTo>
                    <a:pt x="12565" y="24128"/>
                  </a:lnTo>
                  <a:lnTo>
                    <a:pt x="8083" y="26625"/>
                  </a:lnTo>
                  <a:lnTo>
                    <a:pt x="7997" y="21495"/>
                  </a:lnTo>
                  <a:lnTo>
                    <a:pt x="6578" y="13676"/>
                  </a:lnTo>
                  <a:lnTo>
                    <a:pt x="3890" y="5674"/>
                  </a:lnTo>
                  <a:lnTo>
                    <a:pt x="0" y="0"/>
                  </a:lnTo>
                </a:path>
              </a:pathLst>
            </a:custGeom>
            <a:ln w="4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10"/>
          <p:cNvGrpSpPr/>
          <p:nvPr/>
        </p:nvGrpSpPr>
        <p:grpSpPr>
          <a:xfrm>
            <a:off x="1918380" y="1583209"/>
            <a:ext cx="183515" cy="309245"/>
            <a:chOff x="1879655" y="1700215"/>
            <a:chExt cx="183515" cy="309245"/>
          </a:xfrm>
        </p:grpSpPr>
        <p:sp>
          <p:nvSpPr>
            <p:cNvPr id="27" name="object 11"/>
            <p:cNvSpPr/>
            <p:nvPr/>
          </p:nvSpPr>
          <p:spPr>
            <a:xfrm>
              <a:off x="1882185" y="1702746"/>
              <a:ext cx="168910" cy="300990"/>
            </a:xfrm>
            <a:custGeom>
              <a:avLst/>
              <a:gdLst/>
              <a:ahLst/>
              <a:cxnLst/>
              <a:rect l="l" t="t" r="r" b="b"/>
              <a:pathLst>
                <a:path w="168910" h="300989">
                  <a:moveTo>
                    <a:pt x="0" y="0"/>
                  </a:moveTo>
                  <a:lnTo>
                    <a:pt x="168476" y="300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2"/>
            <p:cNvSpPr/>
            <p:nvPr/>
          </p:nvSpPr>
          <p:spPr>
            <a:xfrm>
              <a:off x="2025579" y="1980406"/>
              <a:ext cx="35560" cy="26670"/>
            </a:xfrm>
            <a:custGeom>
              <a:avLst/>
              <a:gdLst/>
              <a:ahLst/>
              <a:cxnLst/>
              <a:rect l="l" t="t" r="r" b="b"/>
              <a:pathLst>
                <a:path w="35560" h="26669">
                  <a:moveTo>
                    <a:pt x="35325" y="0"/>
                  </a:moveTo>
                  <a:lnTo>
                    <a:pt x="31376" y="5611"/>
                  </a:lnTo>
                  <a:lnTo>
                    <a:pt x="28598" y="13557"/>
                  </a:lnTo>
                  <a:lnTo>
                    <a:pt x="27087" y="21338"/>
                  </a:lnTo>
                  <a:lnTo>
                    <a:pt x="26937" y="26452"/>
                  </a:lnTo>
                  <a:lnTo>
                    <a:pt x="22498" y="23907"/>
                  </a:lnTo>
                  <a:lnTo>
                    <a:pt x="15075" y="21132"/>
                  </a:lnTo>
                  <a:lnTo>
                    <a:pt x="6848" y="19350"/>
                  </a:lnTo>
                  <a:lnTo>
                    <a:pt x="0" y="19786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3"/>
          <p:cNvGrpSpPr/>
          <p:nvPr/>
        </p:nvGrpSpPr>
        <p:grpSpPr>
          <a:xfrm>
            <a:off x="2564563" y="1051136"/>
            <a:ext cx="45719" cy="306079"/>
            <a:chOff x="2455415" y="1095890"/>
            <a:chExt cx="45085" cy="308610"/>
          </a:xfrm>
        </p:grpSpPr>
        <p:sp>
          <p:nvSpPr>
            <p:cNvPr id="30" name="object 14"/>
            <p:cNvSpPr/>
            <p:nvPr/>
          </p:nvSpPr>
          <p:spPr>
            <a:xfrm>
              <a:off x="2466542" y="1098421"/>
              <a:ext cx="12065" cy="300355"/>
            </a:xfrm>
            <a:custGeom>
              <a:avLst/>
              <a:gdLst/>
              <a:ahLst/>
              <a:cxnLst/>
              <a:rect l="l" t="t" r="r" b="b"/>
              <a:pathLst>
                <a:path w="12064" h="300355">
                  <a:moveTo>
                    <a:pt x="0" y="0"/>
                  </a:moveTo>
                  <a:lnTo>
                    <a:pt x="11725" y="30006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5"/>
            <p:cNvSpPr/>
            <p:nvPr/>
          </p:nvSpPr>
          <p:spPr>
            <a:xfrm>
              <a:off x="2457440" y="1382515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40470" y="0"/>
                  </a:moveTo>
                  <a:lnTo>
                    <a:pt x="34400" y="3205"/>
                  </a:lnTo>
                  <a:lnTo>
                    <a:pt x="28314" y="9024"/>
                  </a:lnTo>
                  <a:lnTo>
                    <a:pt x="23432" y="15270"/>
                  </a:lnTo>
                  <a:lnTo>
                    <a:pt x="20975" y="19760"/>
                  </a:lnTo>
                  <a:lnTo>
                    <a:pt x="18176" y="15476"/>
                  </a:lnTo>
                  <a:lnTo>
                    <a:pt x="12822" y="9629"/>
                  </a:lnTo>
                  <a:lnTo>
                    <a:pt x="6300" y="4302"/>
                  </a:lnTo>
                  <a:lnTo>
                    <a:pt x="0" y="158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6"/>
          <p:cNvGrpSpPr/>
          <p:nvPr/>
        </p:nvGrpSpPr>
        <p:grpSpPr>
          <a:xfrm>
            <a:off x="2838450" y="1086797"/>
            <a:ext cx="313224" cy="251820"/>
            <a:chOff x="2620221" y="1095890"/>
            <a:chExt cx="343535" cy="318135"/>
          </a:xfrm>
        </p:grpSpPr>
        <p:sp>
          <p:nvSpPr>
            <p:cNvPr id="33" name="object 17"/>
            <p:cNvSpPr/>
            <p:nvPr/>
          </p:nvSpPr>
          <p:spPr>
            <a:xfrm>
              <a:off x="2622751" y="1098421"/>
              <a:ext cx="335915" cy="309245"/>
            </a:xfrm>
            <a:custGeom>
              <a:avLst/>
              <a:gdLst/>
              <a:ahLst/>
              <a:cxnLst/>
              <a:rect l="l" t="t" r="r" b="b"/>
              <a:pathLst>
                <a:path w="335914" h="309244">
                  <a:moveTo>
                    <a:pt x="0" y="0"/>
                  </a:moveTo>
                  <a:lnTo>
                    <a:pt x="335583" y="3089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8"/>
            <p:cNvSpPr/>
            <p:nvPr/>
          </p:nvSpPr>
          <p:spPr>
            <a:xfrm>
              <a:off x="2933445" y="1382198"/>
              <a:ext cx="27940" cy="29845"/>
            </a:xfrm>
            <a:custGeom>
              <a:avLst/>
              <a:gdLst/>
              <a:ahLst/>
              <a:cxnLst/>
              <a:rect l="l" t="t" r="r" b="b"/>
              <a:pathLst>
                <a:path w="27939" h="29844">
                  <a:moveTo>
                    <a:pt x="27432" y="0"/>
                  </a:moveTo>
                  <a:lnTo>
                    <a:pt x="25422" y="6563"/>
                  </a:lnTo>
                  <a:lnTo>
                    <a:pt x="25252" y="14981"/>
                  </a:lnTo>
                  <a:lnTo>
                    <a:pt x="26234" y="22848"/>
                  </a:lnTo>
                  <a:lnTo>
                    <a:pt x="27683" y="27756"/>
                  </a:lnTo>
                  <a:lnTo>
                    <a:pt x="22671" y="26718"/>
                  </a:lnTo>
                  <a:lnTo>
                    <a:pt x="14750" y="26387"/>
                  </a:lnTo>
                  <a:lnTo>
                    <a:pt x="6374" y="27251"/>
                  </a:lnTo>
                  <a:lnTo>
                    <a:pt x="0" y="29796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B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504</Words>
  <Application>Microsoft Office PowerPoint</Application>
  <PresentationFormat>Custom</PresentationFormat>
  <Paragraphs>306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LM Sans 10</vt:lpstr>
      <vt:lpstr>LM Sans 12</vt:lpstr>
      <vt:lpstr>LM Sans 17</vt:lpstr>
      <vt:lpstr>Times New Roman</vt:lpstr>
      <vt:lpstr>Trebuchet MS</vt:lpstr>
      <vt:lpstr>Wingdings</vt:lpstr>
      <vt:lpstr>Office Theme</vt:lpstr>
      <vt:lpstr>Basic Data Structures:  Trees</vt:lpstr>
      <vt:lpstr>Agenda</vt:lpstr>
      <vt:lpstr>Definition</vt:lpstr>
      <vt:lpstr>Simple Tree</vt:lpstr>
      <vt:lpstr>Tree 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PowerPoint Presentation</vt:lpstr>
      <vt:lpstr>PowerPoint Presentation</vt:lpstr>
      <vt:lpstr>Height(tree)</vt:lpstr>
      <vt:lpstr>Size(tree)</vt:lpstr>
      <vt:lpstr>Walking a Tree</vt:lpstr>
      <vt:lpstr>Walking a Tree</vt:lpstr>
      <vt:lpstr>Walking a Tree</vt:lpstr>
      <vt:lpstr>Depth-first</vt:lpstr>
      <vt:lpstr>Depth-first</vt:lpstr>
      <vt:lpstr>Depth-first</vt:lpstr>
      <vt:lpstr>Depth-first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Structures:  Trees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</cp:lastModifiedBy>
  <cp:revision>43</cp:revision>
  <dcterms:created xsi:type="dcterms:W3CDTF">2020-06-01T05:30:46Z</dcterms:created>
  <dcterms:modified xsi:type="dcterms:W3CDTF">2020-06-05T06:54:35Z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2020-06-01T00:00:00Z</vt:filetime>
  </property>
</Properties>
</file>