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753600" cy="73152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3" d="100"/>
          <a:sy n="63" d="100"/>
        </p:scale>
        <p:origin x="126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jpe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8.jpeg"/><Relationship Id="rId7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9.jpe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1.jpe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12.jpe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92428" y="2811614"/>
            <a:ext cx="2205604" cy="2090386"/>
            <a:chOff x="992428" y="2811614"/>
            <a:chExt cx="2205604" cy="2090386"/>
          </a:xfrm>
        </p:grpSpPr>
        <p:grpSp>
          <p:nvGrpSpPr>
            <p:cNvPr id="2" name="Group 2"/>
            <p:cNvGrpSpPr>
              <a:grpSpLocks noChangeAspect="1"/>
            </p:cNvGrpSpPr>
            <p:nvPr/>
          </p:nvGrpSpPr>
          <p:grpSpPr>
            <a:xfrm>
              <a:off x="1240746" y="2811614"/>
              <a:ext cx="1443151" cy="1443145"/>
              <a:chOff x="0" y="0"/>
              <a:chExt cx="6350000" cy="6349975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992428" y="4416251"/>
              <a:ext cx="2205604" cy="4857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6"/>
                </a:lnSpc>
              </a:pPr>
              <a:r>
                <a:rPr lang="en-US" sz="1905" b="1" dirty="0">
                  <a:solidFill>
                    <a:srgbClr val="1B1B1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 &amp; Background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63981" y="2737536"/>
            <a:ext cx="2700949" cy="1927951"/>
            <a:chOff x="6263981" y="2737536"/>
            <a:chExt cx="2700949" cy="1927951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6690286" y="2737536"/>
              <a:ext cx="1440084" cy="1440078"/>
              <a:chOff x="0" y="0"/>
              <a:chExt cx="6350000" cy="634997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-25046" r="-25046"/>
                </a:stretch>
              </a:blip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6263981" y="4416251"/>
              <a:ext cx="2700949" cy="2492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6"/>
                </a:lnSpc>
              </a:pPr>
              <a:r>
                <a:rPr lang="en-US" sz="1905" b="1" dirty="0">
                  <a:solidFill>
                    <a:srgbClr val="1B1B1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Proposed Solution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36849" y="2737536"/>
            <a:ext cx="2479903" cy="1922371"/>
            <a:chOff x="3636849" y="2737536"/>
            <a:chExt cx="2479903" cy="192237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3987456" y="2737536"/>
              <a:ext cx="1443151" cy="1443145"/>
              <a:chOff x="0" y="0"/>
              <a:chExt cx="6350000" cy="6349975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25901" r="-25901"/>
                </a:stretch>
              </a:blip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3636849" y="4416251"/>
              <a:ext cx="2479903" cy="2436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6"/>
                </a:lnSpc>
              </a:pPr>
              <a:r>
                <a:rPr lang="en-US" sz="1905" b="1" dirty="0">
                  <a:solidFill>
                    <a:srgbClr val="1B1B1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 Statement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8424098" y="277522"/>
            <a:ext cx="2001448" cy="196869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>
            <a:off x="2610848" y="6158483"/>
            <a:ext cx="4531903" cy="454031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p:blipFill>
        <p:spPr>
          <a:xfrm>
            <a:off x="459989" y="468677"/>
            <a:ext cx="770669" cy="795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92428" y="2811614"/>
            <a:ext cx="2205604" cy="1853873"/>
            <a:chOff x="992428" y="2811614"/>
            <a:chExt cx="2205604" cy="1853873"/>
          </a:xfrm>
        </p:grpSpPr>
        <p:grpSp>
          <p:nvGrpSpPr>
            <p:cNvPr id="2" name="Group 2"/>
            <p:cNvGrpSpPr>
              <a:grpSpLocks noChangeAspect="1"/>
            </p:cNvGrpSpPr>
            <p:nvPr/>
          </p:nvGrpSpPr>
          <p:grpSpPr>
            <a:xfrm>
              <a:off x="1240746" y="2811614"/>
              <a:ext cx="1443151" cy="1443145"/>
              <a:chOff x="0" y="0"/>
              <a:chExt cx="6350000" cy="6349975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25046" r="-25046"/>
                </a:stretch>
              </a:blip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992428" y="4416251"/>
              <a:ext cx="2205604" cy="2492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6"/>
                </a:lnSpc>
              </a:pPr>
              <a:r>
                <a:rPr lang="en-US" sz="1905" b="1" dirty="0">
                  <a:solidFill>
                    <a:srgbClr val="1B1B1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Objectives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63981" y="2737536"/>
            <a:ext cx="2700949" cy="1927951"/>
            <a:chOff x="6263981" y="2737536"/>
            <a:chExt cx="2700949" cy="1927951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6690286" y="2737536"/>
              <a:ext cx="1440084" cy="1440078"/>
              <a:chOff x="0" y="0"/>
              <a:chExt cx="6350000" cy="634997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-24999" r="-24999"/>
                </a:stretch>
              </a:blip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6263981" y="4416251"/>
              <a:ext cx="2700949" cy="2492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6"/>
                </a:lnSpc>
              </a:pPr>
              <a:r>
                <a:rPr lang="en-US" sz="1905" b="1" dirty="0">
                  <a:solidFill>
                    <a:srgbClr val="1B1B1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36849" y="2737536"/>
            <a:ext cx="2479903" cy="1927951"/>
            <a:chOff x="3636849" y="2737536"/>
            <a:chExt cx="2479903" cy="192795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3987456" y="2737536"/>
              <a:ext cx="1443151" cy="1443145"/>
              <a:chOff x="0" y="0"/>
              <a:chExt cx="6350000" cy="6349975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25046" r="-25046"/>
                </a:stretch>
              </a:blip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3636849" y="4416251"/>
              <a:ext cx="2479903" cy="2492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6"/>
                </a:lnSpc>
              </a:pPr>
              <a:r>
                <a:rPr lang="en-US" sz="1905" b="1" dirty="0">
                  <a:solidFill>
                    <a:srgbClr val="1B1B1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Literature Review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8424098" y="277522"/>
            <a:ext cx="2001448" cy="196869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>
            <a:off x="2610848" y="6158483"/>
            <a:ext cx="4531903" cy="454031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p:blipFill>
        <p:spPr>
          <a:xfrm>
            <a:off x="459989" y="468677"/>
            <a:ext cx="770669" cy="795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92428" y="2811614"/>
            <a:ext cx="2205604" cy="1853873"/>
            <a:chOff x="992428" y="2811614"/>
            <a:chExt cx="2205604" cy="1853873"/>
          </a:xfrm>
        </p:grpSpPr>
        <p:grpSp>
          <p:nvGrpSpPr>
            <p:cNvPr id="2" name="Group 2"/>
            <p:cNvGrpSpPr>
              <a:grpSpLocks noChangeAspect="1"/>
            </p:cNvGrpSpPr>
            <p:nvPr/>
          </p:nvGrpSpPr>
          <p:grpSpPr>
            <a:xfrm>
              <a:off x="1240746" y="2811614"/>
              <a:ext cx="1443151" cy="1443145"/>
              <a:chOff x="0" y="0"/>
              <a:chExt cx="6350000" cy="6349975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992428" y="4416251"/>
              <a:ext cx="2205604" cy="2492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6"/>
                </a:lnSpc>
              </a:pPr>
              <a:r>
                <a:rPr lang="en-US" sz="1905" b="1" dirty="0">
                  <a:solidFill>
                    <a:srgbClr val="1B1B1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Expected Results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63981" y="2737536"/>
            <a:ext cx="2700949" cy="1927951"/>
            <a:chOff x="6263981" y="2737536"/>
            <a:chExt cx="2700949" cy="1927951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6690286" y="2737536"/>
              <a:ext cx="1440084" cy="1440078"/>
              <a:chOff x="0" y="0"/>
              <a:chExt cx="6350000" cy="634997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-25046" r="-25046"/>
                </a:stretch>
              </a:blip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6263981" y="4416251"/>
              <a:ext cx="2700949" cy="2492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6"/>
                </a:lnSpc>
              </a:pPr>
              <a:r>
                <a:rPr lang="en-US" sz="1905" b="1" dirty="0">
                  <a:solidFill>
                    <a:srgbClr val="1B1B1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Gantt Chart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36849" y="2737536"/>
            <a:ext cx="2479903" cy="1922371"/>
            <a:chOff x="3636849" y="2737536"/>
            <a:chExt cx="2479903" cy="192237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3987456" y="2737536"/>
              <a:ext cx="1443151" cy="1443145"/>
              <a:chOff x="0" y="0"/>
              <a:chExt cx="6350000" cy="6349975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13257" r="-13257"/>
                </a:stretch>
              </a:blip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3636849" y="4416251"/>
              <a:ext cx="2479903" cy="2436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6"/>
                </a:lnSpc>
              </a:pPr>
              <a:r>
                <a:rPr lang="en-US" sz="1905" b="1" dirty="0">
                  <a:solidFill>
                    <a:srgbClr val="1B1B1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Scope of the project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8424098" y="277522"/>
            <a:ext cx="2001448" cy="196869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>
            <a:off x="2610848" y="6158483"/>
            <a:ext cx="4531903" cy="454031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p:blipFill>
        <p:spPr>
          <a:xfrm>
            <a:off x="459989" y="468677"/>
            <a:ext cx="770669" cy="795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240746" y="2811614"/>
            <a:ext cx="1443151" cy="1443145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35487" r="-14512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992428" y="4416251"/>
            <a:ext cx="2205604" cy="249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86"/>
              </a:lnSpc>
            </a:pPr>
            <a:r>
              <a:rPr lang="en-US" sz="1905" b="1" dirty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Division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Office PowerPoint</Application>
  <PresentationFormat>Custom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Peach Digital marketing Graph Template</dc:title>
  <cp:lastModifiedBy>Microsoft account</cp:lastModifiedBy>
  <cp:revision>8</cp:revision>
  <dcterms:created xsi:type="dcterms:W3CDTF">2006-08-16T00:00:00Z</dcterms:created>
  <dcterms:modified xsi:type="dcterms:W3CDTF">2022-11-21T10:47:15Z</dcterms:modified>
  <dc:identifier>DAFSUNw0VOQ</dc:identifier>
</cp:coreProperties>
</file>