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en-PK" smtClean="0"/>
              <a:t>19/02/2023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54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en-PK" smtClean="0"/>
              <a:t>19/02/2023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2178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en-PK" smtClean="0"/>
              <a:t>19/02/2023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9112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en-PK" smtClean="0"/>
              <a:t>19/02/2023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886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en-PK" smtClean="0"/>
              <a:t>19/02/2023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4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en-PK" smtClean="0"/>
              <a:t>19/02/2023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6174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en-PK" smtClean="0"/>
              <a:t>19/02/2023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0242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en-PK" smtClean="0"/>
              <a:t>19/02/2023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4178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en-PK" smtClean="0"/>
              <a:t>19/02/2023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6342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157CC9-4D20-4D5E-925B-5051D2717D3F}" type="datetimeFigureOut">
              <a:rPr lang="en-PK" smtClean="0"/>
              <a:t>19/02/2023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A66E0E-69A6-40F4-8F54-C4A64AA243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7303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en-PK" smtClean="0"/>
              <a:t>19/02/2023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0909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157CC9-4D20-4D5E-925B-5051D2717D3F}" type="datetimeFigureOut">
              <a:rPr lang="en-PK" smtClean="0"/>
              <a:t>19/02/2023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A66E0E-69A6-40F4-8F54-C4A64AA2437A}" type="slidenum">
              <a:rPr lang="en-PK" smtClean="0"/>
              <a:t>‹#›</a:t>
            </a:fld>
            <a:endParaRPr lang="en-P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1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8FA3-58F6-420D-81A3-6C0213AAB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>
                <a:latin typeface="Calisto MT" panose="02040603050505030304" pitchFamily="18" charset="0"/>
              </a:rPr>
              <a:t>3D Mobile Application</a:t>
            </a:r>
            <a:br>
              <a:rPr lang="en-US" sz="6000" dirty="0">
                <a:latin typeface="Calisto MT" panose="02040603050505030304" pitchFamily="18" charset="0"/>
              </a:rPr>
            </a:br>
            <a:r>
              <a:rPr lang="en-US" sz="6000" dirty="0">
                <a:latin typeface="Calisto MT" panose="02040603050505030304" pitchFamily="18" charset="0"/>
              </a:rPr>
              <a:t> for Learning Human Brain.</a:t>
            </a:r>
            <a:br>
              <a:rPr lang="en-PK" sz="6000" dirty="0">
                <a:latin typeface="Calisto MT" panose="02040603050505030304" pitchFamily="18" charset="0"/>
              </a:rPr>
            </a:br>
            <a:endParaRPr lang="en-PK" sz="6000" dirty="0">
              <a:latin typeface="Calisto MT" panose="02040603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0754A-81FB-4E6A-B932-3AE6140D9E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793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F77C-B2D7-4C3D-926D-AAE4AC47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Database Diagram</a:t>
            </a:r>
            <a:br>
              <a:rPr lang="en-PK" sz="4400" b="1" dirty="0"/>
            </a:br>
            <a:endParaRPr lang="en-PK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0E20B5-AB98-44F4-999A-36C6E9858C1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46" y="1873972"/>
            <a:ext cx="7536527" cy="428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5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8A1A-FEB4-4ABD-87C1-CF12E5BB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Class Diagram</a:t>
            </a:r>
            <a:br>
              <a:rPr lang="en-PK" sz="4400" b="1" dirty="0"/>
            </a:br>
            <a:endParaRPr lang="en-PK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8A69A9-D651-4B8F-931D-223B9963C9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642" y="1818554"/>
            <a:ext cx="7817140" cy="4037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0390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8DE7-3AB4-4F8D-A240-C1B3DA7B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Interface Design</a:t>
            </a:r>
            <a:br>
              <a:rPr lang="en-PK" sz="4400" b="1" dirty="0"/>
            </a:br>
            <a:endParaRPr lang="en-PK" sz="4400" dirty="0"/>
          </a:p>
        </p:txBody>
      </p:sp>
      <p:pic>
        <p:nvPicPr>
          <p:cNvPr id="4" name="Content Placeholder 3" descr="D:\BSCS VIII\FYP 2\Design\1.PNG">
            <a:extLst>
              <a:ext uri="{FF2B5EF4-FFF2-40B4-BE49-F238E27FC236}">
                <a16:creationId xmlns:a16="http://schemas.microsoft.com/office/drawing/2014/main" id="{6E6F70B4-C989-40C8-896A-1CF03DA291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67" y="1965544"/>
            <a:ext cx="2723188" cy="38903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 descr="D:\BSCS VIII\FYP 2\Design\2.PNG">
            <a:extLst>
              <a:ext uri="{FF2B5EF4-FFF2-40B4-BE49-F238E27FC236}">
                <a16:creationId xmlns:a16="http://schemas.microsoft.com/office/drawing/2014/main" id="{BA1A0CBF-0E5B-4C3B-9C87-E2F82D8F470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497" y="1965544"/>
            <a:ext cx="2723188" cy="38903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 descr="D:\BSCS VIII\FYP 2\Design\3.PNG">
            <a:extLst>
              <a:ext uri="{FF2B5EF4-FFF2-40B4-BE49-F238E27FC236}">
                <a16:creationId xmlns:a16="http://schemas.microsoft.com/office/drawing/2014/main" id="{ACB8EB0C-4381-4D1A-8927-535CF7B6BF5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574" y="1965544"/>
            <a:ext cx="2555043" cy="38903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04983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8DE7-3AB4-4F8D-A240-C1B3DA7B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Interface Design</a:t>
            </a:r>
            <a:br>
              <a:rPr lang="en-PK" sz="4400" b="1" dirty="0"/>
            </a:br>
            <a:endParaRPr lang="en-PK" sz="4400" dirty="0"/>
          </a:p>
        </p:txBody>
      </p:sp>
      <p:pic>
        <p:nvPicPr>
          <p:cNvPr id="8" name="Picture 7" descr="D:\BSCS VIII\FYP 2\Design\4.PNG">
            <a:extLst>
              <a:ext uri="{FF2B5EF4-FFF2-40B4-BE49-F238E27FC236}">
                <a16:creationId xmlns:a16="http://schemas.microsoft.com/office/drawing/2014/main" id="{8CD1B47F-1CEB-4C6E-A2F5-9D8E0224CA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132" y="1965545"/>
            <a:ext cx="2871500" cy="38903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 descr="D:\BSCS VIII\FYP 2\Design\5.PNG">
            <a:extLst>
              <a:ext uri="{FF2B5EF4-FFF2-40B4-BE49-F238E27FC236}">
                <a16:creationId xmlns:a16="http://schemas.microsoft.com/office/drawing/2014/main" id="{96B1AEC7-3E8B-4367-B5A2-E767C4D5A0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555" y="1965545"/>
            <a:ext cx="2871500" cy="38903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02458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E475-0D56-4D7D-BCF4-AD62AADC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408" y="0"/>
            <a:ext cx="10058400" cy="1450757"/>
          </a:xfrm>
        </p:spPr>
        <p:txBody>
          <a:bodyPr>
            <a:normAutofit/>
          </a:bodyPr>
          <a:lstStyle/>
          <a:p>
            <a:r>
              <a:rPr lang="en-GB" sz="4400" b="1" dirty="0"/>
              <a:t>Test Cases</a:t>
            </a:r>
            <a:br>
              <a:rPr lang="en-PK" sz="4400" b="1" dirty="0"/>
            </a:br>
            <a:endParaRPr lang="en-PK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4DDE49-DD12-41F1-AB07-166F08D1E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382" y="1283855"/>
            <a:ext cx="8137235" cy="504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8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22E3-3F36-48AE-B413-52C82301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88" y="711476"/>
            <a:ext cx="10217265" cy="4377761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Blackadder ITC" panose="04020505051007020D02" pitchFamily="82" charset="0"/>
              </a:rPr>
              <a:t>Thank you!</a:t>
            </a:r>
            <a:br>
              <a:rPr lang="en-PK" sz="9600" dirty="0">
                <a:latin typeface="Blackadder ITC" panose="04020505051007020D02" pitchFamily="82" charset="0"/>
              </a:rPr>
            </a:br>
            <a:endParaRPr lang="en-PK" sz="96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77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16CF-798E-403D-AE78-F3247387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latin typeface="+mn-lt"/>
              </a:rPr>
              <a:t>Our Team</a:t>
            </a:r>
            <a:endParaRPr lang="en-PK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8C4E-00F5-4FA4-8A1B-4DF917101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SzPts val="935"/>
              <a:buNone/>
            </a:pPr>
            <a:r>
              <a:rPr lang="en-US" b="1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Team Members: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SzPts val="935"/>
              <a:buNone/>
            </a:pPr>
            <a:r>
              <a:rPr lang="en-US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Mohammad Hasnain</a:t>
            </a:r>
          </a:p>
          <a:p>
            <a:pPr marL="0" lvl="0" indent="0" algn="ctr">
              <a:lnSpc>
                <a:spcPct val="100000"/>
              </a:lnSpc>
              <a:spcBef>
                <a:spcPts val="1200"/>
              </a:spcBef>
              <a:buSzPts val="935"/>
              <a:buNone/>
            </a:pPr>
            <a:r>
              <a:rPr lang="en-US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Sajjad Ali</a:t>
            </a:r>
          </a:p>
          <a:p>
            <a:pPr marL="0" lvl="0" indent="0" algn="ctr">
              <a:lnSpc>
                <a:spcPct val="100000"/>
              </a:lnSpc>
              <a:spcBef>
                <a:spcPts val="1200"/>
              </a:spcBef>
              <a:buSzPts val="935"/>
              <a:buNone/>
            </a:pPr>
            <a:r>
              <a:rPr lang="en-US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Mujeeb Ahmed</a:t>
            </a:r>
          </a:p>
          <a:p>
            <a:pPr marL="0" lvl="0" indent="0" algn="ctr">
              <a:lnSpc>
                <a:spcPct val="100000"/>
              </a:lnSpc>
              <a:spcBef>
                <a:spcPts val="1200"/>
              </a:spcBef>
              <a:buSzPts val="935"/>
              <a:buNone/>
            </a:pPr>
            <a:endParaRPr lang="en-US" dirty="0">
              <a:latin typeface="Arial Narrow" panose="020B0606020202030204" pitchFamily="34" charset="0"/>
              <a:ea typeface="Arial"/>
              <a:cs typeface="Arial"/>
              <a:sym typeface="Arial"/>
            </a:endParaRPr>
          </a:p>
          <a:p>
            <a:pPr marL="0" lvl="0" indent="0" algn="ctr">
              <a:lnSpc>
                <a:spcPct val="100000"/>
              </a:lnSpc>
              <a:spcBef>
                <a:spcPts val="1200"/>
              </a:spcBef>
              <a:buSzPts val="935"/>
              <a:buNone/>
            </a:pPr>
            <a:r>
              <a:rPr lang="en-US" b="1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Supervised by:</a:t>
            </a:r>
          </a:p>
          <a:p>
            <a:pPr marL="0" lvl="0" indent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-US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Dr. </a:t>
            </a:r>
            <a:r>
              <a:rPr lang="en-US" dirty="0" err="1">
                <a:latin typeface="Arial Narrow" panose="020B0606020202030204" pitchFamily="34" charset="0"/>
                <a:ea typeface="Arial"/>
                <a:cs typeface="Arial"/>
                <a:sym typeface="Arial"/>
              </a:rPr>
              <a:t>Ahsanullah</a:t>
            </a:r>
            <a:r>
              <a:rPr lang="en-US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Arial"/>
                <a:cs typeface="Arial"/>
                <a:sym typeface="Arial"/>
              </a:rPr>
              <a:t>Abro</a:t>
            </a:r>
            <a:endParaRPr lang="en-US" dirty="0">
              <a:latin typeface="Arial Narrow" panose="020B0606020202030204" pitchFamily="34" charset="0"/>
              <a:ea typeface="Arial"/>
              <a:cs typeface="Arial"/>
              <a:sym typeface="Arial"/>
            </a:endParaRPr>
          </a:p>
          <a:p>
            <a:endParaRPr lang="en-PK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75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2678-F9CE-4DC2-B535-439C4E4F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Agenda</a:t>
            </a:r>
            <a:endParaRPr lang="en-PK" dirty="0"/>
          </a:p>
        </p:txBody>
      </p:sp>
      <p:sp>
        <p:nvSpPr>
          <p:cNvPr id="6" name="Google Shape;292;p15">
            <a:extLst>
              <a:ext uri="{FF2B5EF4-FFF2-40B4-BE49-F238E27FC236}">
                <a16:creationId xmlns:a16="http://schemas.microsoft.com/office/drawing/2014/main" id="{EA48BFFE-5953-4883-AD60-EA4E3DE397C5}"/>
              </a:ext>
            </a:extLst>
          </p:cNvPr>
          <p:cNvSpPr txBox="1">
            <a:spLocks/>
          </p:cNvSpPr>
          <p:nvPr/>
        </p:nvSpPr>
        <p:spPr>
          <a:xfrm>
            <a:off x="2126928" y="1851275"/>
            <a:ext cx="6848251" cy="484772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Introduction of Design Document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Entity Relationship Diagram (ERD)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Sequence Diagrams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Architecture Design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Database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Class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Interface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Test Cases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Appendices</a:t>
            </a:r>
            <a:br>
              <a:rPr lang="en-US" b="1" dirty="0"/>
            </a:br>
            <a:endParaRPr lang="en-US" dirty="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02384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77A5-D3A4-4D68-BFD5-C35052C6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Introduction of Design Document</a:t>
            </a:r>
            <a:br>
              <a:rPr lang="en-PK" sz="4400" b="1" dirty="0"/>
            </a:br>
            <a:endParaRPr lang="en-PK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70271-DE80-474B-9911-CBC479037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Software Design Specification (SDS) for the Final Year Project (FYP) entitled "3D Android Tutorial App using Unity." The app aims to provide a comprehensive and interactive learning experience for students studying the four perspectives of Taxonomy, Anatomy, Morphology, and Physiology.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42545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1865-60C5-4E98-8DAC-1234CD5B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Entity Relationship Diagram (ERD)</a:t>
            </a:r>
            <a:br>
              <a:rPr lang="en-PK" sz="4400" b="1" dirty="0"/>
            </a:br>
            <a:endParaRPr lang="en-PK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D8743C-8C7B-456D-A54C-72F1268AE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906" y="1966336"/>
            <a:ext cx="6629893" cy="423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9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9BF8-A34B-470B-9453-4B6E39CDC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Sequence Diagrams</a:t>
            </a:r>
            <a:br>
              <a:rPr lang="en-PK" sz="4400" b="1" dirty="0"/>
            </a:br>
            <a:endParaRPr lang="en-PK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12F34-4B08-4398-A8E4-4BAAC2420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Sign up: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20C29-6966-48FA-B970-11CF9896CB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517" y="2522009"/>
            <a:ext cx="7899573" cy="3241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32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EEAE-B515-456A-BD0A-B7C769BD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Sequence Diagrams</a:t>
            </a:r>
            <a:br>
              <a:rPr lang="en-PK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38BF-F2CB-40D6-A722-560BF052D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b="1" dirty="0"/>
              <a:t>Login</a:t>
            </a:r>
            <a:endParaRPr lang="en-PK" b="1" dirty="0"/>
          </a:p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04CE6-0C27-4529-A4D6-C04BB1FAEDA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044" y="2076247"/>
            <a:ext cx="7733319" cy="3724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064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EEAE-B515-456A-BD0A-B7C769BD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Sequence Diagrams</a:t>
            </a:r>
            <a:br>
              <a:rPr lang="en-PK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38BF-F2CB-40D6-A722-560BF052D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b="1" dirty="0"/>
              <a:t>Take Quiz/Assessment</a:t>
            </a:r>
            <a:endParaRPr lang="en-PK" b="1" dirty="0"/>
          </a:p>
          <a:p>
            <a:pPr>
              <a:buFont typeface="Wingdings" panose="05000000000000000000" pitchFamily="2" charset="2"/>
              <a:buChar char="ü"/>
            </a:pPr>
            <a:endParaRPr lang="en-PK" b="1" dirty="0"/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BDB6D-A0FC-4A9F-90CE-75C50421E0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390" y="2060575"/>
            <a:ext cx="7003645" cy="4164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891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AED5-D1B6-4C8A-8869-911ABF57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Architecture Design Diagram</a:t>
            </a:r>
            <a:br>
              <a:rPr lang="en-PK" sz="4400" b="1" dirty="0"/>
            </a:br>
            <a:endParaRPr lang="en-PK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DB811A-82D8-45CC-A0E2-067D06417BD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9" t="31559" r="29146" b="30106"/>
          <a:stretch/>
        </p:blipFill>
        <p:spPr bwMode="auto">
          <a:xfrm>
            <a:off x="1681018" y="1884218"/>
            <a:ext cx="8346859" cy="39449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41032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158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Narrow</vt:lpstr>
      <vt:lpstr>Blackadder ITC</vt:lpstr>
      <vt:lpstr>Calibri</vt:lpstr>
      <vt:lpstr>Calibri Light</vt:lpstr>
      <vt:lpstr>Calisto MT</vt:lpstr>
      <vt:lpstr>Maven Pro SemiBold</vt:lpstr>
      <vt:lpstr>Wingdings</vt:lpstr>
      <vt:lpstr>Retrospect</vt:lpstr>
      <vt:lpstr>3D Mobile Application  for Learning Human Brain. </vt:lpstr>
      <vt:lpstr>Our Team</vt:lpstr>
      <vt:lpstr>Agenda</vt:lpstr>
      <vt:lpstr>Introduction of Design Document </vt:lpstr>
      <vt:lpstr>Entity Relationship Diagram (ERD) </vt:lpstr>
      <vt:lpstr>Sequence Diagrams </vt:lpstr>
      <vt:lpstr>Sequence Diagrams </vt:lpstr>
      <vt:lpstr>Sequence Diagrams </vt:lpstr>
      <vt:lpstr>Architecture Design Diagram </vt:lpstr>
      <vt:lpstr>Database Diagram </vt:lpstr>
      <vt:lpstr>Class Diagram </vt:lpstr>
      <vt:lpstr>Interface Design </vt:lpstr>
      <vt:lpstr>Interface Design </vt:lpstr>
      <vt:lpstr>Test Cases 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Mobile Application  for Learning Human Brain. </dc:title>
  <dc:creator>Mir Mujeeb</dc:creator>
  <cp:lastModifiedBy>Mir Mujeeb</cp:lastModifiedBy>
  <cp:revision>13</cp:revision>
  <dcterms:created xsi:type="dcterms:W3CDTF">2023-02-18T22:00:01Z</dcterms:created>
  <dcterms:modified xsi:type="dcterms:W3CDTF">2023-02-18T22:16:52Z</dcterms:modified>
</cp:coreProperties>
</file>