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Maven Pro SemiBold" panose="020B0604020202020204" charset="0"/>
      <p:regular r:id="rId18"/>
      <p:bold r:id="rId19"/>
    </p:embeddedFon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0764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43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c42abba8f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c42abba8f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9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c42abba8f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c42abba8f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8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c42abba8f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c42abba8f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7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c42abba8f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c42abba8f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c42abba8f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c42abba8f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c42abba8f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c42abba8f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9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c42abba8f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c42abba8f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3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c42abba8f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c42abba8f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708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latin typeface="Maven Pro SemiBold" panose="020B0604020202020204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841507"/>
            <a:ext cx="9144000" cy="298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392177" y="4687503"/>
            <a:ext cx="548700" cy="452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 b="1">
                <a:solidFill>
                  <a:schemeClr val="bg1"/>
                </a:solidFill>
                <a:latin typeface="Maven Pro SemiBold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32300" y="1616249"/>
            <a:ext cx="43329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Defence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60950" y="2571747"/>
            <a:ext cx="82221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42" b="1"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2300" cy="1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dirty="0" smtClean="0"/>
              <a:t>We love to hear improvements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7760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40" y="1654922"/>
            <a:ext cx="5857800" cy="18729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3D </a:t>
            </a:r>
            <a:r>
              <a:rPr lang="en-US" dirty="0"/>
              <a:t>Mobile Application</a:t>
            </a:r>
            <a:br>
              <a:rPr lang="en-US" dirty="0"/>
            </a:br>
            <a:r>
              <a:rPr lang="en-US" dirty="0"/>
              <a:t> for Learning Human Brain</a:t>
            </a:r>
            <a:br>
              <a:rPr lang="en-US" dirty="0"/>
            </a:br>
            <a:endParaRPr lang="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032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Team</a:t>
            </a:r>
            <a:endParaRPr b="1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Mohammad Hasnain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Sajjad Ali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Mujeeb Ahmed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Supervisor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Dr Ahsanullah Abro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275" y="0"/>
            <a:ext cx="3704724" cy="1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772700"/>
            <a:ext cx="70305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Introduction	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Problem Statement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Objectives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Methodology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Expected Outcomes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aven Pro SemiBold"/>
                <a:ea typeface="Maven Pro SemiBold"/>
                <a:cs typeface="Maven Pro SemiBold"/>
                <a:sym typeface="Maven Pro SemiBold"/>
              </a:rPr>
              <a:t>Significance of the Project</a:t>
            </a:r>
            <a:endParaRPr sz="18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772700"/>
            <a:ext cx="70305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brain is the most important and complex organ of the human body</a:t>
            </a:r>
            <a:r>
              <a:rPr lang="en-US" sz="1800" dirty="0" smtClean="0"/>
              <a:t>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It controls and coordinates all the actions and reactions that we make.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smtClean="0"/>
              <a:t>Arduous Task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Available Applications contains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Bad Design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Inefficient performance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Too much information in single activity</a:t>
            </a:r>
          </a:p>
          <a:p>
            <a:pPr marL="742950" lvl="1" indent="-285750">
              <a:spcAft>
                <a:spcPts val="1200"/>
              </a:spcAft>
            </a:pPr>
            <a:endParaRPr lang="en-US" sz="1400" dirty="0">
              <a:latin typeface="Maven Pro SemiBold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8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sz="1800" b="1" dirty="0" smtClean="0"/>
              <a:t>Method</a:t>
            </a:r>
            <a:endParaRPr lang="en-US" b="1" dirty="0" smtClean="0"/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Maven Pro SemiBold" panose="020B0604020202020204" charset="0"/>
              </a:rPr>
              <a:t>Agile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/>
              <a:t>Tools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Unity 3D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Android Studio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/>
              <a:t>Languages</a:t>
            </a:r>
            <a:endParaRPr lang="en-US" b="1" dirty="0"/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C#</a:t>
            </a:r>
            <a:endParaRPr lang="en-US" sz="1600" dirty="0">
              <a:solidFill>
                <a:srgbClr val="424242"/>
              </a:solidFill>
              <a:latin typeface="Maven Pro SemiBold" panose="020B0604020202020204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Kotlin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On-screen Show (16:9)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Maven Pro SemiBold</vt:lpstr>
      <vt:lpstr>Maven Pro</vt:lpstr>
      <vt:lpstr>Momentum</vt:lpstr>
      <vt:lpstr>FYP Defence</vt:lpstr>
      <vt:lpstr>3D Mobile Application  for Learning Human Brain </vt:lpstr>
      <vt:lpstr>Our Team</vt:lpstr>
      <vt:lpstr>Agenda</vt:lpstr>
      <vt:lpstr>Introduction</vt:lpstr>
      <vt:lpstr>Problem Statement</vt:lpstr>
      <vt:lpstr>Objectives</vt:lpstr>
      <vt:lpstr>Methodology</vt:lpstr>
      <vt:lpstr>Expected Outcomes</vt:lpstr>
      <vt:lpstr>Significance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Defence</dc:title>
  <cp:lastModifiedBy>Hasnen</cp:lastModifiedBy>
  <cp:revision>3</cp:revision>
  <dcterms:modified xsi:type="dcterms:W3CDTF">2022-09-30T15:48:35Z</dcterms:modified>
</cp:coreProperties>
</file>