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5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embeddedFontLst>
    <p:embeddedFont>
      <p:font typeface="Maven Pro SemiBold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Maven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07644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c42abba8f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5c42abba8f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94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c42abba8f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c42abba8f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78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c42abba8f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5c42abba8f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87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5c42abba8f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5c42abba8f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c42abba8f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c42abba8f_0_1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5c42abba8f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5c42abba8f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9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c42abba8f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c42abba8f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3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c42abba8f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c42abba8f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200" b="1">
                <a:solidFill>
                  <a:schemeClr val="lt1"/>
                </a:solidFill>
                <a:latin typeface="Maven Pro SemiBold" panose="020B0604020202020204" charset="0"/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708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841507"/>
            <a:ext cx="9144000" cy="2986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199547" y="4764505"/>
            <a:ext cx="548700" cy="452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200" b="1">
                <a:solidFill>
                  <a:schemeClr val="bg1"/>
                </a:solidFill>
                <a:latin typeface="Maven Pro SemiBold" panose="020B060402020202020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Google Shape;90;p4"/>
          <p:cNvSpPr txBox="1">
            <a:spLocks/>
          </p:cNvSpPr>
          <p:nvPr userDrawn="1"/>
        </p:nvSpPr>
        <p:spPr>
          <a:xfrm>
            <a:off x="3524422" y="4764505"/>
            <a:ext cx="2589256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chemeClr val="bg1"/>
                </a:solidFill>
                <a:latin typeface="Maven Pro SemiBold" panose="020B0604020202020204" charset="0"/>
                <a:ea typeface="Nunito"/>
                <a:cs typeface="Nunito"/>
                <a:sym typeface="Nuni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" b="0" dirty="0" smtClean="0"/>
              <a:t>Abstract</a:t>
            </a:r>
            <a:r>
              <a:rPr lang="en" b="0" baseline="0" dirty="0" smtClean="0"/>
              <a:t> Presentation</a:t>
            </a:r>
            <a:endParaRPr lang="en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740" y="1654922"/>
            <a:ext cx="5857800" cy="18729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/>
              <a:t>3D </a:t>
            </a:r>
            <a:r>
              <a:rPr lang="en-US" dirty="0"/>
              <a:t>Mobile Application</a:t>
            </a:r>
            <a:br>
              <a:rPr lang="en-US" dirty="0"/>
            </a:br>
            <a:r>
              <a:rPr lang="en-US" dirty="0"/>
              <a:t> for Learning Human Brain</a:t>
            </a:r>
            <a:br>
              <a:rPr lang="en-US" dirty="0"/>
            </a:br>
            <a:endParaRPr lang="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4" name="Google Shape;2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3137" y="-143838"/>
            <a:ext cx="2532300" cy="168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3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</p:txBody>
      </p:sp>
      <p:sp>
        <p:nvSpPr>
          <p:cNvPr id="328" name="Google Shape;328;p21"/>
          <p:cNvSpPr txBox="1">
            <a:spLocks noGrp="1"/>
          </p:cNvSpPr>
          <p:nvPr>
            <p:ph type="body" idx="1"/>
          </p:nvPr>
        </p:nvSpPr>
        <p:spPr>
          <a:xfrm>
            <a:off x="1303800" y="19103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smtClean="0"/>
              <a:t>Allows users to observe from any directions at different magnifications and can move and rotate virtually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smtClean="0"/>
              <a:t>It provides the better memory design for users. Since, recognition is much faster than recall </a:t>
            </a:r>
            <a:r>
              <a:rPr lang="en-US" smtClean="0"/>
              <a:t>in memory.</a:t>
            </a:r>
            <a:endParaRPr lang="en-US" dirty="0" smtClean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910390"/>
            <a:ext cx="7030500" cy="2541600"/>
          </a:xfrm>
        </p:spPr>
        <p:txBody>
          <a:bodyPr/>
          <a:lstStyle/>
          <a:p>
            <a:pPr marL="146050" indent="0" algn="ctr">
              <a:buNone/>
            </a:pPr>
            <a:r>
              <a:rPr lang="en-US" dirty="0" smtClean="0"/>
              <a:t>We love to hear improvements</a:t>
            </a:r>
            <a:endParaRPr lang="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776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Our Team</a:t>
            </a:r>
            <a:endParaRPr b="1"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03800" y="1361728"/>
            <a:ext cx="7030500" cy="324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 b="1" dirty="0" smtClean="0">
                <a:latin typeface="Arial"/>
                <a:ea typeface="Arial"/>
                <a:cs typeface="Arial"/>
                <a:sym typeface="Arial"/>
              </a:rPr>
              <a:t>Team Members: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Mohammad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Hasnain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Sajjad Ali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Mujeeb </a:t>
            </a: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Ahmed</a:t>
            </a: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00" b="1" dirty="0" smtClean="0">
                <a:latin typeface="Arial"/>
                <a:ea typeface="Arial"/>
                <a:cs typeface="Arial"/>
                <a:sym typeface="Arial"/>
              </a:rPr>
              <a:t>Supervised by: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000" dirty="0" smtClean="0"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Ahsanullah Abro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275" y="0"/>
            <a:ext cx="3704724" cy="13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622005"/>
            <a:ext cx="70305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aven Pro SemiBold"/>
                <a:ea typeface="Maven Pro SemiBold"/>
                <a:cs typeface="Maven Pro SemiBold"/>
                <a:sym typeface="Maven Pro SemiBold"/>
              </a:rPr>
              <a:t>Introduction	</a:t>
            </a: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Maven Pro SemiBold"/>
                <a:ea typeface="Maven Pro SemiBold"/>
                <a:cs typeface="Maven Pro SemiBold"/>
                <a:sym typeface="Maven Pro SemiBold"/>
              </a:rPr>
              <a:t>Problem Statement</a:t>
            </a: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Maven Pro SemiBold"/>
                <a:ea typeface="Maven Pro SemiBold"/>
                <a:cs typeface="Maven Pro SemiBold"/>
                <a:sym typeface="Maven Pro SemiBold"/>
              </a:rPr>
              <a:t>Objectives</a:t>
            </a: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Maven Pro SemiBold"/>
                <a:ea typeface="Maven Pro SemiBold"/>
                <a:cs typeface="Maven Pro SemiBold"/>
                <a:sym typeface="Maven Pro SemiBold"/>
              </a:rPr>
              <a:t>Methodology</a:t>
            </a: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Maven Pro SemiBold"/>
                <a:ea typeface="Maven Pro SemiBold"/>
                <a:cs typeface="Maven Pro SemiBold"/>
                <a:sym typeface="Maven Pro SemiBold"/>
              </a:rPr>
              <a:t>Expected Outcomes</a:t>
            </a: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latin typeface="Maven Pro SemiBold"/>
                <a:ea typeface="Maven Pro SemiBold"/>
                <a:cs typeface="Maven Pro SemiBold"/>
                <a:sym typeface="Maven Pro SemiBold"/>
              </a:rPr>
              <a:t>Significance of the Project</a:t>
            </a: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772700"/>
            <a:ext cx="70305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brain is the most important and complex organ of the human body</a:t>
            </a:r>
            <a:r>
              <a:rPr lang="en-US" sz="1800" dirty="0" smtClean="0"/>
              <a:t>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It controls and coordinates all the actions and reactions that we make</a:t>
            </a:r>
            <a:r>
              <a:rPr lang="en-US" sz="1800" dirty="0" smtClean="0"/>
              <a:t>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18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9103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smtClean="0"/>
              <a:t>Arduous task for students to understand brain thoroughly.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smtClean="0"/>
              <a:t>We must study it to create good UI/UX design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smtClean="0"/>
              <a:t>Available Applications contains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sz="1400" dirty="0" smtClean="0">
                <a:latin typeface="Maven Pro SemiBold" panose="020B0604020202020204" charset="0"/>
              </a:rPr>
              <a:t>Bad Design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400" dirty="0" smtClean="0">
                <a:latin typeface="Maven Pro SemiBold" panose="020B0604020202020204" charset="0"/>
              </a:rPr>
              <a:t>Inefficient performance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400" dirty="0" smtClean="0">
                <a:latin typeface="Maven Pro SemiBold" panose="020B0604020202020204" charset="0"/>
              </a:rPr>
              <a:t>Too much information in single activity</a:t>
            </a:r>
          </a:p>
          <a:p>
            <a:pPr marL="742950" lvl="1" indent="-285750">
              <a:spcAft>
                <a:spcPts val="1200"/>
              </a:spcAft>
            </a:pPr>
            <a:endParaRPr lang="en-US" sz="1400" dirty="0">
              <a:latin typeface="Maven Pro SemiBold" panose="020B06040202020202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9103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smtClean="0"/>
              <a:t>The main objective of our project is to design and develop an application system that will have human-centered interface.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 smtClean="0"/>
              <a:t>System that boost the positive usability.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Methodology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851" y="1678192"/>
            <a:ext cx="7030500" cy="2541600"/>
          </a:xfrm>
        </p:spPr>
        <p:txBody>
          <a:bodyPr/>
          <a:lstStyle/>
          <a:p>
            <a:pPr algn="just"/>
            <a:r>
              <a:rPr lang="en-US" dirty="0" smtClean="0"/>
              <a:t>We would chose the Agile methodology for design and development. Specifically, we would be following the Extreme Programming (XP) discipline of Agile.</a:t>
            </a:r>
          </a:p>
          <a:p>
            <a:pPr algn="just"/>
            <a:r>
              <a:rPr lang="en-US" dirty="0" smtClean="0"/>
              <a:t>It provides many benefits such as shorter development times, control over cost and schedule, accepts changes and produce high quality project.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830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316" name="Google Shape;316;p19"/>
          <p:cNvSpPr txBox="1">
            <a:spLocks noGrp="1"/>
          </p:cNvSpPr>
          <p:nvPr>
            <p:ph type="body" idx="1"/>
          </p:nvPr>
        </p:nvSpPr>
        <p:spPr>
          <a:xfrm>
            <a:off x="1303800" y="1294544"/>
            <a:ext cx="7030500" cy="3469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sz="1800" b="1" dirty="0" smtClean="0"/>
              <a:t>Method</a:t>
            </a:r>
            <a:endParaRPr lang="en-US" b="1" dirty="0" smtClean="0"/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latin typeface="Maven Pro SemiBold" panose="020B0604020202020204" charset="0"/>
              </a:rPr>
              <a:t>Agile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b="1" dirty="0" smtClean="0"/>
              <a:t>Tools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Unity 3D/Blender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Android Studio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r>
              <a:rPr lang="en-US" b="1" dirty="0" smtClean="0"/>
              <a:t>Languages</a:t>
            </a:r>
            <a:endParaRPr lang="en-US" b="1" dirty="0"/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C#</a:t>
            </a:r>
            <a:endParaRPr lang="en-US" sz="1600" dirty="0">
              <a:solidFill>
                <a:srgbClr val="424242"/>
              </a:solidFill>
              <a:latin typeface="Maven Pro SemiBold" panose="020B0604020202020204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Kotlin/Java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solidFill>
                  <a:srgbClr val="424242"/>
                </a:solidFill>
                <a:latin typeface="Maven Pro SemiBold" panose="020B0604020202020204" charset="0"/>
              </a:rPr>
              <a:t>React Native/Flutter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</a:pP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2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303800" y="19103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 smtClean="0"/>
              <a:t>Students can envision the concept of brain with more effective UI/UX design</a:t>
            </a:r>
            <a:r>
              <a:rPr lang="en-US" dirty="0" smtClean="0"/>
              <a:t>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Students</a:t>
            </a:r>
            <a:r>
              <a:rPr lang="en-US" dirty="0" smtClean="0"/>
              <a:t> can master the brain taxonomy, morphology, and anatomy with better memory design by recognition plus recall.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270</Words>
  <Application>Microsoft Office PowerPoint</Application>
  <PresentationFormat>On-screen Show (16:9)</PresentationFormat>
  <Paragraphs>61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Maven Pro SemiBold</vt:lpstr>
      <vt:lpstr>Nunito</vt:lpstr>
      <vt:lpstr>Arial</vt:lpstr>
      <vt:lpstr>Maven Pro</vt:lpstr>
      <vt:lpstr>Momentum</vt:lpstr>
      <vt:lpstr>3D Mobile Application  for Learning Human Brain </vt:lpstr>
      <vt:lpstr>Our Team</vt:lpstr>
      <vt:lpstr>Agenda</vt:lpstr>
      <vt:lpstr>Introduction</vt:lpstr>
      <vt:lpstr>Problem Statement</vt:lpstr>
      <vt:lpstr>Objectives</vt:lpstr>
      <vt:lpstr>Methodology</vt:lpstr>
      <vt:lpstr>Methodology</vt:lpstr>
      <vt:lpstr>Expected Outcomes</vt:lpstr>
      <vt:lpstr>Significance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Defence</dc:title>
  <cp:lastModifiedBy>Sajjad Ali</cp:lastModifiedBy>
  <cp:revision>30</cp:revision>
  <dcterms:modified xsi:type="dcterms:W3CDTF">2022-10-01T17:32:44Z</dcterms:modified>
</cp:coreProperties>
</file>