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85" r:id="rId11"/>
    <p:sldId id="286" r:id="rId12"/>
    <p:sldId id="287" r:id="rId13"/>
    <p:sldId id="266" r:id="rId14"/>
    <p:sldId id="27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769B70-996B-4DA9-9320-1000B707E2A1}">
  <a:tblStyle styleId="{B3769B70-996B-4DA9-9320-1000B707E2A1}"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16" name="Google Shape;116;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7724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765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641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3130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03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37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endParaRPr/>
          </a:p>
          <a:p>
            <a:pPr marL="0" lvl="0" indent="0" algn="l" rtl="0">
              <a:spcBef>
                <a:spcPts val="0"/>
              </a:spcBef>
              <a:spcAft>
                <a:spcPts val="0"/>
              </a:spcAft>
              <a:buNone/>
            </a:pPr>
            <a:endParaRPr>
              <a:latin typeface="Quattrocento Sans"/>
              <a:ea typeface="Quattrocento Sans"/>
              <a:cs typeface="Quattrocento Sans"/>
              <a:sym typeface="Quattrocento Sans"/>
            </a:endParaRPr>
          </a:p>
          <a:p>
            <a:pPr marL="0" lvl="0" indent="0" algn="l" rtl="0">
              <a:spcBef>
                <a:spcPts val="0"/>
              </a:spcBef>
              <a:spcAft>
                <a:spcPts val="0"/>
              </a:spcAft>
              <a:buNone/>
            </a:pPr>
            <a:r>
              <a:rPr lang="en-US" b="1">
                <a:latin typeface="Quattrocento Sans"/>
                <a:ea typeface="Quattrocento Sans"/>
                <a:cs typeface="Quattrocento Sans"/>
                <a:sym typeface="Quattrocento Sans"/>
              </a:rPr>
              <a:t>Add animation to images and graphics: </a:t>
            </a:r>
            <a:endParaRPr/>
          </a:p>
          <a:p>
            <a:pPr marL="228600" lvl="0" indent="-228600" algn="l" rtl="0">
              <a:spcBef>
                <a:spcPts val="0"/>
              </a:spcBef>
              <a:spcAft>
                <a:spcPts val="0"/>
              </a:spcAft>
              <a:buClr>
                <a:schemeClr val="dk1"/>
              </a:buClr>
              <a:buSzPts val="1200"/>
              <a:buFont typeface="Quattrocento Sans"/>
              <a:buAutoNum type="arabicPeriod"/>
            </a:pPr>
            <a:r>
              <a:rPr lang="en-US">
                <a:latin typeface="Quattrocento Sans"/>
                <a:ea typeface="Quattrocento Sans"/>
                <a:cs typeface="Quattrocento Sans"/>
                <a:sym typeface="Quattrocento Sans"/>
              </a:rPr>
              <a:t>Select your image or graphic.</a:t>
            </a:r>
            <a:endParaRPr/>
          </a:p>
          <a:p>
            <a:pPr marL="228600" lvl="0" indent="-228600" algn="l" rtl="0">
              <a:spcBef>
                <a:spcPts val="0"/>
              </a:spcBef>
              <a:spcAft>
                <a:spcPts val="0"/>
              </a:spcAft>
              <a:buClr>
                <a:schemeClr val="dk1"/>
              </a:buClr>
              <a:buSzPts val="1200"/>
              <a:buFont typeface="Quattrocento Sans"/>
              <a:buAutoNum type="arabicPeriod"/>
            </a:pPr>
            <a:r>
              <a:rPr lang="en-US">
                <a:latin typeface="Quattrocento Sans"/>
                <a:ea typeface="Quattrocento Sans"/>
                <a:cs typeface="Quattrocento Sans"/>
                <a:sym typeface="Quattrocento Sans"/>
              </a:rPr>
              <a:t>Click on the Animations tab.</a:t>
            </a:r>
            <a:endParaRPr/>
          </a:p>
          <a:p>
            <a:pPr marL="228600" lvl="0" indent="-228600" algn="l" rtl="0">
              <a:spcBef>
                <a:spcPts val="0"/>
              </a:spcBef>
              <a:spcAft>
                <a:spcPts val="0"/>
              </a:spcAft>
              <a:buClr>
                <a:schemeClr val="dk1"/>
              </a:buClr>
              <a:buSzPts val="1200"/>
              <a:buFont typeface="Quattrocento Sans"/>
              <a:buAutoNum type="arabicPeriod"/>
            </a:pPr>
            <a:r>
              <a:rPr lang="en-US">
                <a:latin typeface="Quattrocento Sans"/>
                <a:ea typeface="Quattrocento Sans"/>
                <a:cs typeface="Quattrocento Sans"/>
                <a:sym typeface="Quattrocento Sans"/>
              </a:rPr>
              <a:t>Choose from the options.  The animation for this slide is “Split”.  The drop-down menu in the Animation section gives even more animations you can use.</a:t>
            </a:r>
            <a:endParaRPr/>
          </a:p>
          <a:p>
            <a:pPr marL="228600" lvl="0" indent="-228600" algn="l" rtl="0">
              <a:spcBef>
                <a:spcPts val="0"/>
              </a:spcBef>
              <a:spcAft>
                <a:spcPts val="0"/>
              </a:spcAft>
              <a:buClr>
                <a:schemeClr val="dk1"/>
              </a:buClr>
              <a:buSzPts val="1200"/>
              <a:buFont typeface="Quattrocento Sans"/>
              <a:buAutoNum type="arabicPeriod"/>
            </a:pPr>
            <a:r>
              <a:rPr lang="en-US">
                <a:latin typeface="Quattrocento Sans"/>
                <a:ea typeface="Quattrocento Sans"/>
                <a:cs typeface="Quattrocento Sans"/>
                <a:sym typeface="Quattrocento Sans"/>
              </a:rPr>
              <a:t>If you have multiple graphics or images, you will see a number appear next to it that notes the order of the animations.</a:t>
            </a:r>
            <a:endParaRPr/>
          </a:p>
          <a:p>
            <a:pPr marL="228600" lvl="0" indent="-152400" algn="l" rtl="0">
              <a:spcBef>
                <a:spcPts val="0"/>
              </a:spcBef>
              <a:spcAft>
                <a:spcPts val="0"/>
              </a:spcAft>
              <a:buClr>
                <a:schemeClr val="dk1"/>
              </a:buClr>
              <a:buSzPts val="1200"/>
              <a:buFont typeface="Calibri"/>
              <a:buNone/>
            </a:pPr>
            <a:endParaRPr b="1">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200"/>
              <a:buFont typeface="Quattrocento Sans"/>
              <a:buNone/>
            </a:pPr>
            <a:r>
              <a:rPr lang="en-US" b="1">
                <a:latin typeface="Quattrocento Sans"/>
                <a:ea typeface="Quattrocento Sans"/>
                <a:cs typeface="Quattrocento Sans"/>
                <a:sym typeface="Quattrocento Sans"/>
              </a:rPr>
              <a:t>Note: You will want to choose the animations carefully.  You do not want to make your audience dizzy from your presentation.</a:t>
            </a:r>
            <a:endParaRPr/>
          </a:p>
        </p:txBody>
      </p:sp>
      <p:sp>
        <p:nvSpPr>
          <p:cNvPr id="463" name="Google Shape;463;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24271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52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51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236" name="Google Shape;236;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4688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23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3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1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34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01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7" name="Google Shape;127;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4" name="Google Shape;18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6" name="Google Shape;18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0" name="Google Shape;190;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2" name="Google Shape;192;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0"/>
        <p:cNvGrpSpPr/>
        <p:nvPr/>
      </p:nvGrpSpPr>
      <p:grpSpPr>
        <a:xfrm>
          <a:off x="0" y="0"/>
          <a:ext cx="0" cy="0"/>
          <a:chOff x="0" y="0"/>
          <a:chExt cx="0" cy="0"/>
        </a:xfrm>
      </p:grpSpPr>
      <p:sp>
        <p:nvSpPr>
          <p:cNvPr id="131" name="Google Shape;131;p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33" name="Google Shape;133;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9" name="Google Shape;139;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5" name="Google Shape;145;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52" name="Google Shape;152;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3" name="Google Shape;153;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54" name="Google Shape;154;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5" name="Google Shape;155;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0" name="Google Shape;160;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2" name="Google Shape;162;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
        <p:nvSpPr>
          <p:cNvPr id="164" name="Google Shape;164;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5" name="Google Shape;165;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6" name="Google Shape;166;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70" name="Google Shape;170;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71" name="Google Shape;171;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2" name="Google Shape;172;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0"/>
          <p:cNvSpPr>
            <a:spLocks noGrp="1"/>
          </p:cNvSpPr>
          <p:nvPr>
            <p:ph type="pic" idx="2"/>
          </p:nvPr>
        </p:nvSpPr>
        <p:spPr>
          <a:xfrm>
            <a:off x="5183188" y="987425"/>
            <a:ext cx="6172200" cy="4873500"/>
          </a:xfrm>
          <a:prstGeom prst="rect">
            <a:avLst/>
          </a:prstGeom>
          <a:noFill/>
          <a:ln>
            <a:noFill/>
          </a:ln>
        </p:spPr>
      </p:sp>
      <p:sp>
        <p:nvSpPr>
          <p:cNvPr id="177" name="Google Shape;177;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78" name="Google Shape;178;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9" name="Google Shape;179;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20" name="Google Shape;120;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Google Shape;121;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3"/>
          <p:cNvPicPr preferRelativeResize="0">
            <a:picLocks noGrp="1"/>
          </p:cNvPicPr>
          <p:nvPr>
            <p:ph type="body" idx="1"/>
          </p:nvPr>
        </p:nvPicPr>
        <p:blipFill rotWithShape="1">
          <a:blip r:embed="rId3">
            <a:alphaModFix/>
          </a:blip>
          <a:srcRect/>
          <a:stretch/>
        </p:blipFill>
        <p:spPr>
          <a:xfrm>
            <a:off x="8565173" y="0"/>
            <a:ext cx="3626700" cy="1299600"/>
          </a:xfrm>
          <a:prstGeom prst="rect">
            <a:avLst/>
          </a:prstGeom>
          <a:noFill/>
          <a:ln>
            <a:noFill/>
          </a:ln>
        </p:spPr>
      </p:pic>
      <p:pic>
        <p:nvPicPr>
          <p:cNvPr id="198" name="Google Shape;198;p13" descr="A picture containing logo&#10;&#10;Description automatically generated"/>
          <p:cNvPicPr preferRelativeResize="0"/>
          <p:nvPr/>
        </p:nvPicPr>
        <p:blipFill rotWithShape="1">
          <a:blip r:embed="rId4">
            <a:alphaModFix/>
          </a:blip>
          <a:srcRect/>
          <a:stretch/>
        </p:blipFill>
        <p:spPr>
          <a:xfrm>
            <a:off x="1" y="-35858"/>
            <a:ext cx="2025748" cy="1584496"/>
          </a:xfrm>
          <a:prstGeom prst="rect">
            <a:avLst/>
          </a:prstGeom>
          <a:noFill/>
          <a:ln>
            <a:noFill/>
          </a:ln>
        </p:spPr>
      </p:pic>
      <p:sp>
        <p:nvSpPr>
          <p:cNvPr id="200" name="Google Shape;200;p13"/>
          <p:cNvSpPr txBox="1"/>
          <p:nvPr/>
        </p:nvSpPr>
        <p:spPr>
          <a:xfrm>
            <a:off x="0" y="2412187"/>
            <a:ext cx="12192000" cy="2379900"/>
          </a:xfrm>
          <a:prstGeom prst="rect">
            <a:avLst/>
          </a:prstGeom>
          <a:gradFill>
            <a:gsLst>
              <a:gs pos="0">
                <a:srgbClr val="002060"/>
              </a:gs>
              <a:gs pos="87000">
                <a:srgbClr val="002060"/>
              </a:gs>
              <a:gs pos="93500">
                <a:srgbClr val="7989A9"/>
              </a:gs>
              <a:gs pos="100000">
                <a:srgbClr val="7989A9"/>
              </a:gs>
            </a:gsLst>
            <a:lin ang="5400012" scaled="0"/>
          </a:gradFill>
          <a:ln>
            <a:solidFill>
              <a:schemeClr val="accent5">
                <a:lumMod val="20000"/>
                <a:lumOff val="80000"/>
              </a:schemeClr>
            </a:solidFill>
          </a:ln>
        </p:spPr>
        <p:txBody>
          <a:bodyPr spcFirstLastPara="1" wrap="square" lIns="91425" tIns="45700" rIns="91425" bIns="45700" anchor="t" anchorCtr="0">
            <a:normAutofit fontScale="97500"/>
          </a:bodyPr>
          <a:lstStyle/>
          <a:p>
            <a:pPr algn="ctr">
              <a:lnSpc>
                <a:spcPct val="90000"/>
              </a:lnSpc>
              <a:buClr>
                <a:srgbClr val="F2F2F2"/>
              </a:buClr>
              <a:buSzPct val="100000"/>
            </a:pPr>
            <a:r>
              <a:rPr lang="en-US" sz="5400" b="1" i="0" u="none" strike="noStrike" cap="none" dirty="0">
                <a:solidFill>
                  <a:srgbClr val="F2F2F2"/>
                </a:solidFill>
                <a:latin typeface="Arial"/>
                <a:ea typeface="Arial"/>
                <a:cs typeface="Arial"/>
                <a:sym typeface="Arial"/>
              </a:rPr>
              <a:t/>
            </a:r>
            <a:br>
              <a:rPr lang="en-US" sz="5400" b="1" i="0" u="none" strike="noStrike" cap="none" dirty="0">
                <a:solidFill>
                  <a:srgbClr val="F2F2F2"/>
                </a:solidFill>
                <a:latin typeface="Arial"/>
                <a:ea typeface="Arial"/>
                <a:cs typeface="Arial"/>
                <a:sym typeface="Arial"/>
              </a:rPr>
            </a:br>
            <a:r>
              <a:rPr lang="en-US" sz="5400" dirty="0">
                <a:solidFill>
                  <a:schemeClr val="accent3">
                    <a:lumMod val="20000"/>
                    <a:lumOff val="80000"/>
                  </a:schemeClr>
                </a:solidFill>
              </a:rPr>
              <a:t>MemDy</a:t>
            </a:r>
          </a:p>
          <a:p>
            <a:pPr marL="0" marR="0" lvl="0" indent="0" algn="ctr" rtl="0">
              <a:lnSpc>
                <a:spcPct val="90000"/>
              </a:lnSpc>
              <a:spcBef>
                <a:spcPts val="0"/>
              </a:spcBef>
              <a:spcAft>
                <a:spcPts val="0"/>
              </a:spcAft>
              <a:buClr>
                <a:srgbClr val="F2F2F2"/>
              </a:buClr>
              <a:buSzPct val="100000"/>
              <a:buFont typeface="Arial"/>
              <a:buNone/>
            </a:pPr>
            <a:endParaRPr sz="5400" b="0" i="0" u="none" strike="noStrike" cap="none" dirty="0">
              <a:solidFill>
                <a:srgbClr val="F2F2F2"/>
              </a:solidFill>
              <a:latin typeface="Arial"/>
              <a:ea typeface="Arial"/>
              <a:cs typeface="Arial"/>
              <a:sym typeface="Arial"/>
            </a:endParaRPr>
          </a:p>
        </p:txBody>
      </p:sp>
      <p:sp>
        <p:nvSpPr>
          <p:cNvPr id="202" name="Google Shape;202;p13"/>
          <p:cNvSpPr txBox="1"/>
          <p:nvPr/>
        </p:nvSpPr>
        <p:spPr>
          <a:xfrm>
            <a:off x="3820270" y="1598409"/>
            <a:ext cx="4551600" cy="737700"/>
          </a:xfrm>
          <a:prstGeom prst="rect">
            <a:avLst/>
          </a:prstGeom>
          <a:no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rgbClr val="002060"/>
              </a:buClr>
              <a:buSzPct val="100000"/>
              <a:buFont typeface="Arial"/>
              <a:buNone/>
            </a:pPr>
            <a:r>
              <a:rPr lang="en-US" sz="4000" b="1" i="1" u="sng" strike="noStrike" cap="none" dirty="0">
                <a:solidFill>
                  <a:srgbClr val="002060"/>
                </a:solidFill>
                <a:sym typeface="Arial"/>
              </a:rPr>
              <a:t>FYP </a:t>
            </a:r>
            <a:r>
              <a:rPr lang="en-US" sz="4000" b="1" i="1" u="sng" strike="noStrike" cap="none" dirty="0" smtClean="0">
                <a:solidFill>
                  <a:srgbClr val="002060"/>
                </a:solidFill>
                <a:sym typeface="Arial"/>
              </a:rPr>
              <a:t> </a:t>
            </a:r>
            <a:r>
              <a:rPr lang="en-US" sz="4000" b="1" i="1" u="sng" strike="noStrike" cap="none" dirty="0">
                <a:solidFill>
                  <a:srgbClr val="002060"/>
                </a:solidFill>
                <a:sym typeface="Arial"/>
              </a:rPr>
              <a:t>Defense</a:t>
            </a:r>
            <a:endParaRPr i="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1000"/>
                                        <p:tgtEl>
                                          <p:spTgt spid="202">
                                            <p:txEl>
                                              <p:pRg st="0" end="0"/>
                                            </p:txEl>
                                          </p:spTgt>
                                        </p:tgtEl>
                                      </p:cBhvr>
                                    </p:animEffect>
                                    <p:anim calcmode="lin" valueType="num">
                                      <p:cBhvr>
                                        <p:cTn id="8" dur="1000" fill="hold"/>
                                        <p:tgtEl>
                                          <p:spTgt spid="20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9BEE4"/>
            </a:gs>
            <a:gs pos="0">
              <a:srgbClr val="A9BEE4"/>
            </a:gs>
            <a:gs pos="0">
              <a:schemeClr val="tx2"/>
            </a:gs>
            <a:gs pos="100000">
              <a:srgbClr val="F5F7FC"/>
            </a:gs>
          </a:gsLst>
          <a:lin ang="0" scaled="0"/>
        </a:gradFill>
        <a:effectLst/>
      </p:bgPr>
    </p:bg>
    <p:spTree>
      <p:nvGrpSpPr>
        <p:cNvPr id="1" name="Shape 289"/>
        <p:cNvGrpSpPr/>
        <p:nvPr/>
      </p:nvGrpSpPr>
      <p:grpSpPr>
        <a:xfrm>
          <a:off x="0" y="0"/>
          <a:ext cx="0" cy="0"/>
          <a:chOff x="0" y="0"/>
          <a:chExt cx="0" cy="0"/>
        </a:xfrm>
      </p:grpSpPr>
      <p:sp>
        <p:nvSpPr>
          <p:cNvPr id="291" name="Google Shape;291;p22"/>
          <p:cNvSpPr txBox="1"/>
          <p:nvPr/>
        </p:nvSpPr>
        <p:spPr>
          <a:xfrm>
            <a:off x="-3" y="-15379"/>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292" name="Google Shape;292;p22"/>
          <p:cNvSpPr/>
          <p:nvPr/>
        </p:nvSpPr>
        <p:spPr>
          <a:xfrm>
            <a:off x="161365" y="1092584"/>
            <a:ext cx="2820331" cy="10858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smtClean="0">
                <a:solidFill>
                  <a:srgbClr val="F2F2F2"/>
                </a:solidFill>
                <a:latin typeface="Trebuchet MS"/>
                <a:ea typeface="Trebuchet MS"/>
                <a:cs typeface="Trebuchet MS"/>
                <a:sym typeface="Trebuchet MS"/>
              </a:rPr>
              <a:t>Web Login</a:t>
            </a:r>
            <a:r>
              <a:rPr lang="en-US" sz="2800" b="0" i="0" u="none" strike="noStrike" cap="none" dirty="0" smtClean="0">
                <a:solidFill>
                  <a:srgbClr val="F2F2F2"/>
                </a:solidFill>
                <a:latin typeface="Trebuchet MS"/>
                <a:ea typeface="Trebuchet MS"/>
                <a:cs typeface="Trebuchet MS"/>
                <a:sym typeface="Trebuchet MS"/>
              </a:rPr>
              <a:t> </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696" y="799820"/>
            <a:ext cx="8451359" cy="4390745"/>
          </a:xfrm>
          <a:prstGeom prst="rect">
            <a:avLst/>
          </a:prstGeom>
        </p:spPr>
      </p:pic>
    </p:spTree>
    <p:extLst>
      <p:ext uri="{BB962C8B-B14F-4D97-AF65-F5344CB8AC3E}">
        <p14:creationId xmlns:p14="http://schemas.microsoft.com/office/powerpoint/2010/main" val="347758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A9BEE4"/>
            </a:gs>
            <a:gs pos="0">
              <a:srgbClr val="A9BEE4"/>
            </a:gs>
            <a:gs pos="0">
              <a:schemeClr val="tx2"/>
            </a:gs>
            <a:gs pos="100000">
              <a:srgbClr val="F5F7FC"/>
            </a:gs>
          </a:gsLst>
          <a:lin ang="0" scaled="0"/>
        </a:gradFill>
        <a:effectLst/>
      </p:bgPr>
    </p:bg>
    <p:spTree>
      <p:nvGrpSpPr>
        <p:cNvPr id="1" name="Shape 289"/>
        <p:cNvGrpSpPr/>
        <p:nvPr/>
      </p:nvGrpSpPr>
      <p:grpSpPr>
        <a:xfrm>
          <a:off x="0" y="0"/>
          <a:ext cx="0" cy="0"/>
          <a:chOff x="0" y="0"/>
          <a:chExt cx="0" cy="0"/>
        </a:xfrm>
      </p:grpSpPr>
      <p:sp>
        <p:nvSpPr>
          <p:cNvPr id="291" name="Google Shape;291;p22"/>
          <p:cNvSpPr txBox="1"/>
          <p:nvPr/>
        </p:nvSpPr>
        <p:spPr>
          <a:xfrm>
            <a:off x="-3" y="-15379"/>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292" name="Google Shape;292;p22"/>
          <p:cNvSpPr/>
          <p:nvPr/>
        </p:nvSpPr>
        <p:spPr>
          <a:xfrm>
            <a:off x="161365" y="1092584"/>
            <a:ext cx="2820331" cy="10858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smtClean="0">
                <a:solidFill>
                  <a:srgbClr val="F2F2F2"/>
                </a:solidFill>
                <a:latin typeface="Trebuchet MS"/>
                <a:ea typeface="Trebuchet MS"/>
                <a:cs typeface="Trebuchet MS"/>
                <a:sym typeface="Trebuchet MS"/>
              </a:rPr>
              <a:t>Template Section</a:t>
            </a:r>
            <a:r>
              <a:rPr lang="en-US" sz="2800" b="0" i="0" u="none" strike="noStrike" cap="none" dirty="0" smtClean="0">
                <a:solidFill>
                  <a:srgbClr val="F2F2F2"/>
                </a:solidFill>
                <a:latin typeface="Trebuchet MS"/>
                <a:ea typeface="Trebuchet MS"/>
                <a:cs typeface="Trebuchet MS"/>
                <a:sym typeface="Trebuchet MS"/>
              </a:rPr>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064" y="923645"/>
            <a:ext cx="8932395" cy="5508516"/>
          </a:xfrm>
          <a:prstGeom prst="rect">
            <a:avLst/>
          </a:prstGeom>
        </p:spPr>
      </p:pic>
    </p:spTree>
    <p:extLst>
      <p:ext uri="{BB962C8B-B14F-4D97-AF65-F5344CB8AC3E}">
        <p14:creationId xmlns:p14="http://schemas.microsoft.com/office/powerpoint/2010/main" val="3220532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A9BEE4"/>
            </a:gs>
            <a:gs pos="0">
              <a:srgbClr val="A9BEE4"/>
            </a:gs>
            <a:gs pos="0">
              <a:schemeClr val="tx2"/>
            </a:gs>
            <a:gs pos="100000">
              <a:srgbClr val="F5F7FC"/>
            </a:gs>
          </a:gsLst>
          <a:lin ang="0" scaled="0"/>
        </a:gradFill>
        <a:effectLst/>
      </p:bgPr>
    </p:bg>
    <p:spTree>
      <p:nvGrpSpPr>
        <p:cNvPr id="1" name="Shape 289"/>
        <p:cNvGrpSpPr/>
        <p:nvPr/>
      </p:nvGrpSpPr>
      <p:grpSpPr>
        <a:xfrm>
          <a:off x="0" y="0"/>
          <a:ext cx="0" cy="0"/>
          <a:chOff x="0" y="0"/>
          <a:chExt cx="0" cy="0"/>
        </a:xfrm>
      </p:grpSpPr>
      <p:sp>
        <p:nvSpPr>
          <p:cNvPr id="291" name="Google Shape;291;p22"/>
          <p:cNvSpPr txBox="1"/>
          <p:nvPr/>
        </p:nvSpPr>
        <p:spPr>
          <a:xfrm>
            <a:off x="-3" y="-15379"/>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292" name="Google Shape;292;p22"/>
          <p:cNvSpPr/>
          <p:nvPr/>
        </p:nvSpPr>
        <p:spPr>
          <a:xfrm>
            <a:off x="161365" y="1092584"/>
            <a:ext cx="2820331" cy="10858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smtClean="0">
                <a:solidFill>
                  <a:srgbClr val="F2F2F2"/>
                </a:solidFill>
                <a:latin typeface="Trebuchet MS"/>
                <a:ea typeface="Trebuchet MS"/>
                <a:cs typeface="Trebuchet MS"/>
                <a:sym typeface="Trebuchet MS"/>
              </a:rPr>
              <a:t>Pictures Section</a:t>
            </a:r>
            <a:r>
              <a:rPr lang="en-US" sz="2800" b="0" i="0" u="none" strike="noStrike" cap="none" dirty="0" smtClean="0">
                <a:solidFill>
                  <a:srgbClr val="F2F2F2"/>
                </a:solidFill>
                <a:latin typeface="Trebuchet MS"/>
                <a:ea typeface="Trebuchet MS"/>
                <a:cs typeface="Trebuchet MS"/>
                <a:sym typeface="Trebuchet MS"/>
              </a:rPr>
              <a:t> </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696" y="600355"/>
            <a:ext cx="9201900" cy="4608139"/>
          </a:xfrm>
          <a:prstGeom prst="rect">
            <a:avLst/>
          </a:prstGeom>
        </p:spPr>
      </p:pic>
    </p:spTree>
    <p:extLst>
      <p:ext uri="{BB962C8B-B14F-4D97-AF65-F5344CB8AC3E}">
        <p14:creationId xmlns:p14="http://schemas.microsoft.com/office/powerpoint/2010/main" val="3850239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A9BEE4"/>
            </a:gs>
            <a:gs pos="43000">
              <a:srgbClr val="A9BEE4"/>
            </a:gs>
            <a:gs pos="63000">
              <a:schemeClr val="accent1"/>
            </a:gs>
            <a:gs pos="100000">
              <a:srgbClr val="F5F7FC"/>
            </a:gs>
          </a:gsLst>
          <a:lin ang="0" scaled="0"/>
        </a:gradFill>
        <a:effectLst/>
      </p:bgPr>
    </p:bg>
    <p:spTree>
      <p:nvGrpSpPr>
        <p:cNvPr id="1" name="Shape 297"/>
        <p:cNvGrpSpPr/>
        <p:nvPr/>
      </p:nvGrpSpPr>
      <p:grpSpPr>
        <a:xfrm>
          <a:off x="0" y="0"/>
          <a:ext cx="0" cy="0"/>
          <a:chOff x="0" y="0"/>
          <a:chExt cx="0" cy="0"/>
        </a:xfrm>
      </p:grpSpPr>
      <p:sp>
        <p:nvSpPr>
          <p:cNvPr id="299" name="Google Shape;299;p23"/>
          <p:cNvSpPr txBox="1"/>
          <p:nvPr/>
        </p:nvSpPr>
        <p:spPr>
          <a:xfrm>
            <a:off x="0" y="0"/>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300" name="Google Shape;300;p23"/>
          <p:cNvSpPr/>
          <p:nvPr/>
        </p:nvSpPr>
        <p:spPr>
          <a:xfrm>
            <a:off x="623147" y="1002433"/>
            <a:ext cx="17271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800" b="1" dirty="0" smtClean="0">
                <a:solidFill>
                  <a:srgbClr val="F2F2F2"/>
                </a:solidFill>
                <a:latin typeface="Trebuchet MS"/>
                <a:ea typeface="Trebuchet MS"/>
                <a:cs typeface="Trebuchet MS"/>
                <a:sym typeface="Trebuchet MS"/>
              </a:rPr>
              <a:t>Emoji</a:t>
            </a:r>
            <a:endParaRPr sz="2400" b="1" i="0" u="none" strike="noStrike" cap="none" dirty="0">
              <a:solidFill>
                <a:srgbClr val="F2F2F2"/>
              </a:solidFill>
              <a:latin typeface="Trebuchet MS"/>
              <a:ea typeface="Trebuchet MS"/>
              <a:cs typeface="Trebuchet MS"/>
              <a:sym typeface="Trebuchet MS"/>
            </a:endParaRPr>
          </a:p>
        </p:txBody>
      </p:sp>
      <p:sp>
        <p:nvSpPr>
          <p:cNvPr id="301" name="Google Shape;301;p23"/>
          <p:cNvSpPr/>
          <p:nvPr/>
        </p:nvSpPr>
        <p:spPr>
          <a:xfrm>
            <a:off x="57479" y="1616465"/>
            <a:ext cx="28584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362" y="586627"/>
            <a:ext cx="9250684" cy="537490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4"/>
        <p:cNvGrpSpPr/>
        <p:nvPr/>
      </p:nvGrpSpPr>
      <p:grpSpPr>
        <a:xfrm>
          <a:off x="0" y="0"/>
          <a:ext cx="0" cy="0"/>
          <a:chOff x="0" y="0"/>
          <a:chExt cx="0" cy="0"/>
        </a:xfrm>
      </p:grpSpPr>
      <p:sp>
        <p:nvSpPr>
          <p:cNvPr id="465" name="Google Shape;465;p35"/>
          <p:cNvSpPr txBox="1">
            <a:spLocks noGrp="1"/>
          </p:cNvSpPr>
          <p:nvPr>
            <p:ph type="ctrTitle"/>
          </p:nvPr>
        </p:nvSpPr>
        <p:spPr>
          <a:xfrm>
            <a:off x="990600" y="645086"/>
            <a:ext cx="10210800" cy="1099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5400"/>
              <a:buFont typeface="Arial"/>
              <a:buNone/>
            </a:pPr>
            <a:r>
              <a:rPr lang="en-US" sz="5400" dirty="0">
                <a:solidFill>
                  <a:srgbClr val="002060"/>
                </a:solidFill>
                <a:latin typeface="Arial"/>
                <a:ea typeface="Arial"/>
                <a:cs typeface="Arial"/>
                <a:sym typeface="Arial"/>
              </a:rPr>
              <a:t>Thank you for your attention</a:t>
            </a:r>
            <a:endParaRPr dirty="0"/>
          </a:p>
        </p:txBody>
      </p:sp>
      <p:sp>
        <p:nvSpPr>
          <p:cNvPr id="466" name="Google Shape;466;p35"/>
          <p:cNvSpPr txBox="1">
            <a:spLocks noGrp="1"/>
          </p:cNvSpPr>
          <p:nvPr>
            <p:ph type="subTitle" idx="1"/>
          </p:nvPr>
        </p:nvSpPr>
        <p:spPr>
          <a:xfrm>
            <a:off x="990600" y="1948553"/>
            <a:ext cx="10210800" cy="52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Quattrocento Sans"/>
                <a:ea typeface="Quattrocento Sans"/>
                <a:cs typeface="Quattrocento Sans"/>
                <a:sym typeface="Quattrocento Sans"/>
              </a:rPr>
              <a:t>Questions and suggestions are welcomed!</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p14"/>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14"/>
          <p:cNvSpPr/>
          <p:nvPr/>
        </p:nvSpPr>
        <p:spPr>
          <a:xfrm rot="5400000" flipH="1">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 name="Google Shape;209;p14"/>
          <p:cNvSpPr/>
          <p:nvPr/>
        </p:nvSpPr>
        <p:spPr>
          <a:xfrm rot="5400000" flipH="1">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 name="Google Shape;210;p14"/>
          <p:cNvSpPr/>
          <p:nvPr/>
        </p:nvSpPr>
        <p:spPr>
          <a:xfrm rot="5400000" flipH="1">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14"/>
          <p:cNvSpPr/>
          <p:nvPr/>
        </p:nvSpPr>
        <p:spPr>
          <a:xfrm rot="-967356">
            <a:off x="-500907" y="968177"/>
            <a:ext cx="3897638" cy="4176045"/>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 name="Google Shape;212;p14"/>
          <p:cNvSpPr/>
          <p:nvPr/>
        </p:nvSpPr>
        <p:spPr>
          <a:xfrm rot="5400000" flipH="1">
            <a:off x="-1410024" y="1391048"/>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p14"/>
          <p:cNvSpPr txBox="1">
            <a:spLocks noGrp="1"/>
          </p:cNvSpPr>
          <p:nvPr>
            <p:ph type="title"/>
          </p:nvPr>
        </p:nvSpPr>
        <p:spPr>
          <a:xfrm>
            <a:off x="466722" y="586855"/>
            <a:ext cx="3199843" cy="3332169"/>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4000"/>
              <a:buFont typeface="Arial"/>
              <a:buNone/>
            </a:pPr>
            <a:r>
              <a:rPr lang="en-US" sz="4000" b="1" dirty="0">
                <a:solidFill>
                  <a:srgbClr val="FFFFFF"/>
                </a:solidFill>
                <a:latin typeface="Arial"/>
                <a:ea typeface="Arial"/>
                <a:cs typeface="Arial"/>
                <a:sym typeface="Arial"/>
              </a:rPr>
              <a:t>Agenda</a:t>
            </a:r>
            <a:endParaRPr dirty="0"/>
          </a:p>
        </p:txBody>
      </p:sp>
      <p:sp>
        <p:nvSpPr>
          <p:cNvPr id="214" name="Google Shape;214;p14"/>
          <p:cNvSpPr txBox="1">
            <a:spLocks noGrp="1"/>
          </p:cNvSpPr>
          <p:nvPr>
            <p:ph type="body" idx="1"/>
          </p:nvPr>
        </p:nvSpPr>
        <p:spPr>
          <a:xfrm>
            <a:off x="4504548" y="1353670"/>
            <a:ext cx="4370511" cy="4993341"/>
          </a:xfrm>
          <a:prstGeom prst="rect">
            <a:avLst/>
          </a:prstGeom>
          <a:noFill/>
          <a:ln>
            <a:noFill/>
          </a:ln>
        </p:spPr>
        <p:txBody>
          <a:bodyPr spcFirstLastPara="1" wrap="square" lIns="91425" tIns="45700" rIns="91425" bIns="45700" anchor="ctr" anchorCtr="0">
            <a:normAutofit fontScale="92500" lnSpcReduction="10000"/>
          </a:bodyPr>
          <a:lstStyle/>
          <a:p>
            <a:pPr marL="228600" lvl="0" indent="-228600" algn="l" rtl="0">
              <a:lnSpc>
                <a:spcPct val="90000"/>
              </a:lnSpc>
              <a:spcBef>
                <a:spcPts val="0"/>
              </a:spcBef>
              <a:spcAft>
                <a:spcPts val="0"/>
              </a:spcAft>
              <a:buClr>
                <a:srgbClr val="002060"/>
              </a:buClr>
              <a:buSzPct val="100000"/>
              <a:buFont typeface="Noto Sans Symbols"/>
              <a:buChar char="▪"/>
            </a:pPr>
            <a:r>
              <a:rPr lang="en-US" i="1" dirty="0" smtClean="0">
                <a:solidFill>
                  <a:srgbClr val="002060"/>
                </a:solidFill>
                <a:latin typeface="Trebuchet MS"/>
                <a:ea typeface="Trebuchet MS"/>
                <a:cs typeface="Trebuchet MS"/>
                <a:sym typeface="Trebuchet MS"/>
              </a:rPr>
              <a:t>Introduction</a:t>
            </a:r>
          </a:p>
          <a:p>
            <a:pPr marL="0" lvl="0" indent="0" algn="l" rtl="0">
              <a:lnSpc>
                <a:spcPct val="90000"/>
              </a:lnSpc>
              <a:spcBef>
                <a:spcPts val="0"/>
              </a:spcBef>
              <a:spcAft>
                <a:spcPts val="0"/>
              </a:spcAft>
              <a:buClr>
                <a:srgbClr val="002060"/>
              </a:buClr>
              <a:buSzPct val="100000"/>
              <a:buNone/>
            </a:pPr>
            <a:endParaRPr i="1" dirty="0"/>
          </a:p>
          <a:p>
            <a:pPr marL="228600" lvl="0" indent="-228600" algn="l" rtl="0">
              <a:lnSpc>
                <a:spcPct val="90000"/>
              </a:lnSpc>
              <a:spcBef>
                <a:spcPts val="1000"/>
              </a:spcBef>
              <a:spcAft>
                <a:spcPts val="0"/>
              </a:spcAft>
              <a:buClr>
                <a:srgbClr val="002060"/>
              </a:buClr>
              <a:buSzPct val="100000"/>
              <a:buFont typeface="Noto Sans Symbols"/>
              <a:buChar char="▪"/>
            </a:pPr>
            <a:r>
              <a:rPr lang="en-GB" sz="2400" b="1" dirty="0" smtClean="0">
                <a:solidFill>
                  <a:srgbClr val="002060"/>
                </a:solidFill>
                <a:latin typeface="Trebuchet MS"/>
                <a:sym typeface="Trebuchet MS"/>
              </a:rPr>
              <a:t>Entity Relationship Diagram</a:t>
            </a:r>
            <a:endParaRPr sz="2400" b="1" dirty="0" smtClean="0"/>
          </a:p>
          <a:p>
            <a:pPr marL="228600" lvl="0" indent="-228600" algn="l" rtl="0">
              <a:lnSpc>
                <a:spcPct val="90000"/>
              </a:lnSpc>
              <a:spcBef>
                <a:spcPts val="1000"/>
              </a:spcBef>
              <a:spcAft>
                <a:spcPts val="0"/>
              </a:spcAft>
              <a:buClr>
                <a:srgbClr val="002060"/>
              </a:buClr>
              <a:buSzPct val="100000"/>
              <a:buFont typeface="Noto Sans Symbols"/>
              <a:buChar char="▪"/>
            </a:pPr>
            <a:r>
              <a:rPr lang="en-US" b="1" dirty="0" smtClean="0">
                <a:solidFill>
                  <a:srgbClr val="002060"/>
                </a:solidFill>
                <a:latin typeface="Trebuchet MS"/>
                <a:ea typeface="Trebuchet MS"/>
                <a:cs typeface="Trebuchet MS"/>
                <a:sym typeface="Trebuchet MS"/>
              </a:rPr>
              <a:t>Sequence </a:t>
            </a:r>
            <a:r>
              <a:rPr lang="en-US" b="1" dirty="0">
                <a:solidFill>
                  <a:srgbClr val="002060"/>
                </a:solidFill>
                <a:latin typeface="Trebuchet MS"/>
                <a:ea typeface="Trebuchet MS"/>
                <a:cs typeface="Trebuchet MS"/>
                <a:sym typeface="Trebuchet MS"/>
              </a:rPr>
              <a:t>Diagrams</a:t>
            </a:r>
            <a:endParaRPr b="1" dirty="0"/>
          </a:p>
          <a:p>
            <a:pPr marL="685800" lvl="1" indent="-228600" algn="l" rtl="0">
              <a:lnSpc>
                <a:spcPct val="90000"/>
              </a:lnSpc>
              <a:spcBef>
                <a:spcPts val="500"/>
              </a:spcBef>
              <a:spcAft>
                <a:spcPts val="0"/>
              </a:spcAft>
              <a:buClr>
                <a:srgbClr val="002060"/>
              </a:buClr>
              <a:buSzPct val="100000"/>
              <a:buFont typeface="Noto Sans Symbols"/>
              <a:buChar char="▪"/>
            </a:pPr>
            <a:r>
              <a:rPr lang="en-GB" dirty="0" smtClean="0">
                <a:solidFill>
                  <a:srgbClr val="002060"/>
                </a:solidFill>
                <a:latin typeface="Trebuchet MS"/>
                <a:sym typeface="Trebuchet MS"/>
              </a:rPr>
              <a:t>User Registration</a:t>
            </a:r>
            <a:endParaRPr dirty="0"/>
          </a:p>
          <a:p>
            <a:pPr marL="685800" lvl="1" indent="-228600" algn="l" rtl="0">
              <a:lnSpc>
                <a:spcPct val="90000"/>
              </a:lnSpc>
              <a:spcBef>
                <a:spcPts val="500"/>
              </a:spcBef>
              <a:spcAft>
                <a:spcPts val="0"/>
              </a:spcAft>
              <a:buClr>
                <a:srgbClr val="002060"/>
              </a:buClr>
              <a:buSzPct val="100000"/>
              <a:buFont typeface="Noto Sans Symbols"/>
              <a:buChar char="▪"/>
            </a:pPr>
            <a:r>
              <a:rPr lang="en-GB" dirty="0" smtClean="0">
                <a:solidFill>
                  <a:srgbClr val="002060"/>
                </a:solidFill>
                <a:latin typeface="Trebuchet MS"/>
                <a:sym typeface="Trebuchet MS"/>
              </a:rPr>
              <a:t>User Login</a:t>
            </a:r>
            <a:endParaRPr dirty="0"/>
          </a:p>
          <a:p>
            <a:pPr marL="228600" lvl="0" indent="-228600" algn="l" rtl="0">
              <a:lnSpc>
                <a:spcPct val="90000"/>
              </a:lnSpc>
              <a:spcBef>
                <a:spcPts val="1000"/>
              </a:spcBef>
              <a:spcAft>
                <a:spcPts val="0"/>
              </a:spcAft>
              <a:buClr>
                <a:srgbClr val="002060"/>
              </a:buClr>
              <a:buSzPct val="100000"/>
              <a:buFont typeface="Noto Sans Symbols"/>
              <a:buChar char="▪"/>
            </a:pPr>
            <a:r>
              <a:rPr lang="en-US" b="1" dirty="0">
                <a:solidFill>
                  <a:srgbClr val="002060"/>
                </a:solidFill>
                <a:latin typeface="Trebuchet MS"/>
                <a:ea typeface="Trebuchet MS"/>
                <a:cs typeface="Trebuchet MS"/>
                <a:sym typeface="Trebuchet MS"/>
              </a:rPr>
              <a:t>Database </a:t>
            </a:r>
            <a:r>
              <a:rPr lang="en-US" b="1" dirty="0" smtClean="0">
                <a:solidFill>
                  <a:srgbClr val="002060"/>
                </a:solidFill>
                <a:latin typeface="Trebuchet MS"/>
                <a:ea typeface="Trebuchet MS"/>
                <a:cs typeface="Trebuchet MS"/>
                <a:sym typeface="Trebuchet MS"/>
              </a:rPr>
              <a:t>Design</a:t>
            </a:r>
            <a:endParaRPr b="1" dirty="0"/>
          </a:p>
          <a:p>
            <a:pPr marL="228600" indent="-228600">
              <a:buClr>
                <a:srgbClr val="002060"/>
              </a:buClr>
              <a:buSzPct val="100000"/>
              <a:buFont typeface="Noto Sans Symbols"/>
              <a:buChar char="▪"/>
            </a:pPr>
            <a:r>
              <a:rPr lang="en-US" sz="2600" b="1" dirty="0">
                <a:solidFill>
                  <a:srgbClr val="002060"/>
                </a:solidFill>
              </a:rPr>
              <a:t>Architecture Design </a:t>
            </a:r>
            <a:r>
              <a:rPr lang="en-US" sz="2600" b="1" dirty="0" smtClean="0">
                <a:solidFill>
                  <a:srgbClr val="002060"/>
                </a:solidFill>
              </a:rPr>
              <a:t>Diagram</a:t>
            </a:r>
          </a:p>
          <a:p>
            <a:pPr marL="228600" indent="-228600">
              <a:buClr>
                <a:srgbClr val="002060"/>
              </a:buClr>
              <a:buSzPct val="100000"/>
              <a:buFont typeface="Noto Sans Symbols"/>
              <a:buChar char="▪"/>
            </a:pPr>
            <a:r>
              <a:rPr lang="en-GB" sz="2600" b="1" dirty="0" smtClean="0">
                <a:solidFill>
                  <a:srgbClr val="002060"/>
                </a:solidFill>
              </a:rPr>
              <a:t>Class Diagram</a:t>
            </a:r>
            <a:endParaRPr sz="2600" b="1" dirty="0">
              <a:solidFill>
                <a:srgbClr val="002060"/>
              </a:solidFill>
            </a:endParaRPr>
          </a:p>
          <a:p>
            <a:pPr marL="228600" lvl="0" indent="-228600" algn="l" rtl="0">
              <a:lnSpc>
                <a:spcPct val="90000"/>
              </a:lnSpc>
              <a:spcBef>
                <a:spcPts val="1000"/>
              </a:spcBef>
              <a:spcAft>
                <a:spcPts val="0"/>
              </a:spcAft>
              <a:buClr>
                <a:srgbClr val="002060"/>
              </a:buClr>
              <a:buSzPct val="100000"/>
              <a:buFont typeface="Noto Sans Symbols"/>
              <a:buChar char="▪"/>
            </a:pPr>
            <a:r>
              <a:rPr lang="en-US" b="1" dirty="0">
                <a:solidFill>
                  <a:srgbClr val="002060"/>
                </a:solidFill>
                <a:latin typeface="Trebuchet MS"/>
                <a:ea typeface="Trebuchet MS"/>
                <a:cs typeface="Trebuchet MS"/>
                <a:sym typeface="Trebuchet MS"/>
              </a:rPr>
              <a:t>Implementation Details</a:t>
            </a:r>
            <a:endParaRPr b="1" dirty="0"/>
          </a:p>
          <a:p>
            <a:pPr marL="685800" lvl="1" indent="-228600" algn="l" rtl="0">
              <a:lnSpc>
                <a:spcPct val="90000"/>
              </a:lnSpc>
              <a:spcBef>
                <a:spcPts val="500"/>
              </a:spcBef>
              <a:spcAft>
                <a:spcPts val="0"/>
              </a:spcAft>
              <a:buClr>
                <a:srgbClr val="002060"/>
              </a:buClr>
              <a:buSzPct val="100000"/>
              <a:buFont typeface="Noto Sans Symbols"/>
              <a:buChar char="▪"/>
            </a:pPr>
            <a:r>
              <a:rPr lang="en-US" dirty="0">
                <a:solidFill>
                  <a:srgbClr val="002060"/>
                </a:solidFill>
                <a:latin typeface="Trebuchet MS"/>
                <a:ea typeface="Trebuchet MS"/>
                <a:cs typeface="Trebuchet MS"/>
                <a:sym typeface="Trebuchet MS"/>
              </a:rPr>
              <a:t>Website modules</a:t>
            </a:r>
            <a:endParaRPr dirty="0"/>
          </a:p>
          <a:p>
            <a:pPr marL="685800" lvl="1" indent="-228600" algn="l" rtl="0">
              <a:lnSpc>
                <a:spcPct val="90000"/>
              </a:lnSpc>
              <a:spcBef>
                <a:spcPts val="500"/>
              </a:spcBef>
              <a:spcAft>
                <a:spcPts val="0"/>
              </a:spcAft>
              <a:buClr>
                <a:srgbClr val="002060"/>
              </a:buClr>
              <a:buSzPct val="100000"/>
              <a:buFont typeface="Noto Sans Symbols"/>
              <a:buChar char="▪"/>
            </a:pPr>
            <a:r>
              <a:rPr lang="en-US" dirty="0">
                <a:solidFill>
                  <a:srgbClr val="002060"/>
                </a:solidFill>
                <a:latin typeface="Trebuchet MS"/>
                <a:ea typeface="Trebuchet MS"/>
                <a:cs typeface="Trebuchet MS"/>
                <a:sym typeface="Trebuchet MS"/>
              </a:rPr>
              <a:t>Mobile App modules </a:t>
            </a:r>
            <a:endParaRPr dirty="0"/>
          </a:p>
          <a:p>
            <a:pPr marL="0" lvl="0" indent="0" algn="l" rtl="0">
              <a:lnSpc>
                <a:spcPct val="90000"/>
              </a:lnSpc>
              <a:spcBef>
                <a:spcPts val="1000"/>
              </a:spcBef>
              <a:spcAft>
                <a:spcPts val="0"/>
              </a:spcAft>
              <a:buClr>
                <a:srgbClr val="002060"/>
              </a:buClr>
              <a:buSzPct val="100000"/>
              <a:buNone/>
            </a:pPr>
            <a:endParaRPr dirty="0"/>
          </a:p>
          <a:p>
            <a:pPr marL="0" lvl="0" indent="0" algn="l" rtl="0">
              <a:lnSpc>
                <a:spcPct val="90000"/>
              </a:lnSpc>
              <a:spcBef>
                <a:spcPts val="1000"/>
              </a:spcBef>
              <a:spcAft>
                <a:spcPts val="0"/>
              </a:spcAft>
              <a:buClr>
                <a:schemeClr val="dk1"/>
              </a:buClr>
              <a:buSzPct val="100000"/>
              <a:buNone/>
            </a:pPr>
            <a:endParaRPr dirty="0">
              <a:solidFill>
                <a:srgbClr val="002060"/>
              </a:solidFill>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ct val="100000"/>
              <a:buNone/>
            </a:pPr>
            <a:endParaRPr sz="1800" dirty="0">
              <a:solidFill>
                <a:srgbClr val="002060"/>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sz="1800" dirty="0">
              <a:solidFill>
                <a:srgbClr val="002060"/>
              </a:solidFill>
              <a:latin typeface="Arial"/>
              <a:ea typeface="Arial"/>
              <a:cs typeface="Arial"/>
              <a:sym typeface="Arial"/>
            </a:endParaRPr>
          </a:p>
          <a:p>
            <a:pPr marL="228600" lvl="0" indent="-148590" algn="l" rtl="0">
              <a:lnSpc>
                <a:spcPct val="90000"/>
              </a:lnSpc>
              <a:spcBef>
                <a:spcPts val="1000"/>
              </a:spcBef>
              <a:spcAft>
                <a:spcPts val="0"/>
              </a:spcAft>
              <a:buClr>
                <a:schemeClr val="dk1"/>
              </a:buClr>
              <a:buSzPct val="100000"/>
              <a:buFont typeface="Noto Sans Symbols"/>
              <a:buNone/>
            </a:pPr>
            <a:endParaRPr sz="1800" dirty="0">
              <a:solidFill>
                <a:srgbClr val="002060"/>
              </a:solidFill>
              <a:latin typeface="Arial"/>
              <a:ea typeface="Arial"/>
              <a:cs typeface="Arial"/>
              <a:sym typeface="Arial"/>
            </a:endParaRPr>
          </a:p>
        </p:txBody>
      </p:sp>
      <p:pic>
        <p:nvPicPr>
          <p:cNvPr id="215" name="Google Shape;215;p14" descr="Teacher"/>
          <p:cNvPicPr preferRelativeResize="0"/>
          <p:nvPr/>
        </p:nvPicPr>
        <p:blipFill rotWithShape="1">
          <a:blip r:embed="rId3">
            <a:alphaModFix/>
          </a:blip>
          <a:srcRect/>
          <a:stretch/>
        </p:blipFill>
        <p:spPr>
          <a:xfrm>
            <a:off x="8946776" y="1548307"/>
            <a:ext cx="2779059" cy="2638211"/>
          </a:xfrm>
          <a:prstGeom prst="rect">
            <a:avLst/>
          </a:prstGeom>
          <a:noFill/>
          <a:ln>
            <a:noFill/>
          </a:ln>
        </p:spPr>
      </p:pic>
      <p:sp>
        <p:nvSpPr>
          <p:cNvPr id="3" name="TextBox 2"/>
          <p:cNvSpPr txBox="1"/>
          <p:nvPr/>
        </p:nvSpPr>
        <p:spPr>
          <a:xfrm>
            <a:off x="9353892" y="1067540"/>
            <a:ext cx="2438400" cy="461665"/>
          </a:xfrm>
          <a:prstGeom prst="rect">
            <a:avLst/>
          </a:prstGeom>
          <a:noFill/>
        </p:spPr>
        <p:txBody>
          <a:bodyPr wrap="square" rtlCol="0">
            <a:spAutoFit/>
          </a:bodyPr>
          <a:lstStyle/>
          <a:p>
            <a:r>
              <a:rPr lang="en-GB" sz="2400" b="1" dirty="0" smtClean="0">
                <a:solidFill>
                  <a:srgbClr val="002060"/>
                </a:solidFill>
              </a:rPr>
              <a:t>MemDY</a:t>
            </a:r>
            <a:endParaRPr lang="en-US" sz="24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4">
                                            <p:txEl>
                                              <p:pRg st="2" end="2"/>
                                            </p:txEl>
                                          </p:spTgt>
                                        </p:tgtEl>
                                        <p:attrNameLst>
                                          <p:attrName>style.visibility</p:attrName>
                                        </p:attrNameLst>
                                      </p:cBhvr>
                                      <p:to>
                                        <p:strVal val="visible"/>
                                      </p:to>
                                    </p:set>
                                    <p:anim calcmode="lin" valueType="num">
                                      <p:cBhvr additive="base">
                                        <p:cTn id="7" dur="500" fill="hold"/>
                                        <p:tgtEl>
                                          <p:spTgt spid="21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4">
                                            <p:txEl>
                                              <p:pRg st="3" end="3"/>
                                            </p:txEl>
                                          </p:spTgt>
                                        </p:tgtEl>
                                        <p:attrNameLst>
                                          <p:attrName>style.visibility</p:attrName>
                                        </p:attrNameLst>
                                      </p:cBhvr>
                                      <p:to>
                                        <p:strVal val="visible"/>
                                      </p:to>
                                    </p:set>
                                    <p:animEffect transition="in" filter="fade">
                                      <p:cBhvr>
                                        <p:cTn id="13" dur="1000"/>
                                        <p:tgtEl>
                                          <p:spTgt spid="214">
                                            <p:txEl>
                                              <p:pRg st="3" end="3"/>
                                            </p:txEl>
                                          </p:spTgt>
                                        </p:tgtEl>
                                      </p:cBhvr>
                                    </p:animEffect>
                                    <p:anim calcmode="lin" valueType="num">
                                      <p:cBhvr>
                                        <p:cTn id="14" dur="1000" fill="hold"/>
                                        <p:tgtEl>
                                          <p:spTgt spid="21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2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4">
                                            <p:txEl>
                                              <p:pRg st="4" end="4"/>
                                            </p:txEl>
                                          </p:spTgt>
                                        </p:tgtEl>
                                        <p:attrNameLst>
                                          <p:attrName>style.visibility</p:attrName>
                                        </p:attrNameLst>
                                      </p:cBhvr>
                                      <p:to>
                                        <p:strVal val="visible"/>
                                      </p:to>
                                    </p:set>
                                    <p:animEffect transition="in" filter="fade">
                                      <p:cBhvr>
                                        <p:cTn id="20" dur="500"/>
                                        <p:tgtEl>
                                          <p:spTgt spid="21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14">
                                            <p:txEl>
                                              <p:pRg st="5" end="5"/>
                                            </p:txEl>
                                          </p:spTgt>
                                        </p:tgtEl>
                                        <p:attrNameLst>
                                          <p:attrName>style.visibility</p:attrName>
                                        </p:attrNameLst>
                                      </p:cBhvr>
                                      <p:to>
                                        <p:strVal val="visible"/>
                                      </p:to>
                                    </p:set>
                                    <p:animEffect transition="in" filter="fade">
                                      <p:cBhvr>
                                        <p:cTn id="23" dur="500"/>
                                        <p:tgtEl>
                                          <p:spTgt spid="2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4">
                                            <p:txEl>
                                              <p:pRg st="6" end="6"/>
                                            </p:txEl>
                                          </p:spTgt>
                                        </p:tgtEl>
                                        <p:attrNameLst>
                                          <p:attrName>style.visibility</p:attrName>
                                        </p:attrNameLst>
                                      </p:cBhvr>
                                      <p:to>
                                        <p:strVal val="visible"/>
                                      </p:to>
                                    </p:set>
                                    <p:animEffect transition="in" filter="fade">
                                      <p:cBhvr>
                                        <p:cTn id="28" dur="1000"/>
                                        <p:tgtEl>
                                          <p:spTgt spid="214">
                                            <p:txEl>
                                              <p:pRg st="6" end="6"/>
                                            </p:txEl>
                                          </p:spTgt>
                                        </p:tgtEl>
                                      </p:cBhvr>
                                    </p:animEffect>
                                    <p:anim calcmode="lin" valueType="num">
                                      <p:cBhvr>
                                        <p:cTn id="29" dur="1000" fill="hold"/>
                                        <p:tgtEl>
                                          <p:spTgt spid="21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4">
                                            <p:txEl>
                                              <p:pRg st="7" end="7"/>
                                            </p:txEl>
                                          </p:spTgt>
                                        </p:tgtEl>
                                        <p:attrNameLst>
                                          <p:attrName>style.visibility</p:attrName>
                                        </p:attrNameLst>
                                      </p:cBhvr>
                                      <p:to>
                                        <p:strVal val="visible"/>
                                      </p:to>
                                    </p:set>
                                    <p:animEffect transition="in" filter="fade">
                                      <p:cBhvr>
                                        <p:cTn id="35" dur="1000"/>
                                        <p:tgtEl>
                                          <p:spTgt spid="214">
                                            <p:txEl>
                                              <p:pRg st="7" end="7"/>
                                            </p:txEl>
                                          </p:spTgt>
                                        </p:tgtEl>
                                      </p:cBhvr>
                                    </p:animEffect>
                                    <p:anim calcmode="lin" valueType="num">
                                      <p:cBhvr>
                                        <p:cTn id="36" dur="1000" fill="hold"/>
                                        <p:tgtEl>
                                          <p:spTgt spid="21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1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4">
                                            <p:txEl>
                                              <p:pRg st="8" end="8"/>
                                            </p:txEl>
                                          </p:spTgt>
                                        </p:tgtEl>
                                        <p:attrNameLst>
                                          <p:attrName>style.visibility</p:attrName>
                                        </p:attrNameLst>
                                      </p:cBhvr>
                                      <p:to>
                                        <p:strVal val="visible"/>
                                      </p:to>
                                    </p:set>
                                    <p:animEffect transition="in" filter="fade">
                                      <p:cBhvr>
                                        <p:cTn id="42" dur="1000"/>
                                        <p:tgtEl>
                                          <p:spTgt spid="214">
                                            <p:txEl>
                                              <p:pRg st="8" end="8"/>
                                            </p:txEl>
                                          </p:spTgt>
                                        </p:tgtEl>
                                      </p:cBhvr>
                                    </p:animEffect>
                                    <p:anim calcmode="lin" valueType="num">
                                      <p:cBhvr>
                                        <p:cTn id="43" dur="1000" fill="hold"/>
                                        <p:tgtEl>
                                          <p:spTgt spid="21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1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14">
                                            <p:txEl>
                                              <p:pRg st="9" end="9"/>
                                            </p:txEl>
                                          </p:spTgt>
                                        </p:tgtEl>
                                        <p:attrNameLst>
                                          <p:attrName>style.visibility</p:attrName>
                                        </p:attrNameLst>
                                      </p:cBhvr>
                                      <p:to>
                                        <p:strVal val="visible"/>
                                      </p:to>
                                    </p:set>
                                    <p:animEffect transition="in" filter="fade">
                                      <p:cBhvr>
                                        <p:cTn id="49" dur="1000"/>
                                        <p:tgtEl>
                                          <p:spTgt spid="214">
                                            <p:txEl>
                                              <p:pRg st="9" end="9"/>
                                            </p:txEl>
                                          </p:spTgt>
                                        </p:tgtEl>
                                      </p:cBhvr>
                                    </p:animEffect>
                                    <p:anim calcmode="lin" valueType="num">
                                      <p:cBhvr>
                                        <p:cTn id="50" dur="1000" fill="hold"/>
                                        <p:tgtEl>
                                          <p:spTgt spid="21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1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4">
                                            <p:txEl>
                                              <p:pRg st="10" end="10"/>
                                            </p:txEl>
                                          </p:spTgt>
                                        </p:tgtEl>
                                        <p:attrNameLst>
                                          <p:attrName>style.visibility</p:attrName>
                                        </p:attrNameLst>
                                      </p:cBhvr>
                                      <p:to>
                                        <p:strVal val="visible"/>
                                      </p:to>
                                    </p:set>
                                    <p:animEffect transition="in" filter="fade">
                                      <p:cBhvr>
                                        <p:cTn id="56" dur="500"/>
                                        <p:tgtEl>
                                          <p:spTgt spid="214">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14">
                                            <p:txEl>
                                              <p:pRg st="11" end="11"/>
                                            </p:txEl>
                                          </p:spTgt>
                                        </p:tgtEl>
                                        <p:attrNameLst>
                                          <p:attrName>style.visibility</p:attrName>
                                        </p:attrNameLst>
                                      </p:cBhvr>
                                      <p:to>
                                        <p:strVal val="visible"/>
                                      </p:to>
                                    </p:set>
                                    <p:animEffect transition="in" filter="fade">
                                      <p:cBhvr>
                                        <p:cTn id="59" dur="500"/>
                                        <p:tgtEl>
                                          <p:spTgt spid="2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p:nvPr/>
        </p:nvSpPr>
        <p:spPr>
          <a:xfrm>
            <a:off x="182408" y="3955466"/>
            <a:ext cx="2796900" cy="79620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chemeClr val="dk1"/>
              </a:buClr>
              <a:buSzPts val="2600"/>
              <a:buFont typeface="Arial"/>
              <a:buNone/>
            </a:pPr>
            <a:r>
              <a:rPr lang="en-GB" sz="2600" b="1" dirty="0" smtClean="0">
                <a:solidFill>
                  <a:schemeClr val="dk1"/>
                </a:solidFill>
                <a:latin typeface="Calibri"/>
                <a:cs typeface="Calibri"/>
                <a:sym typeface="Calibri"/>
              </a:rPr>
              <a:t>Imran Ali</a:t>
            </a:r>
            <a:endParaRPr dirty="0"/>
          </a:p>
          <a:p>
            <a:pPr marL="0" marR="0" lvl="0" indent="0" algn="ctr" rtl="0">
              <a:lnSpc>
                <a:spcPct val="90000"/>
              </a:lnSpc>
              <a:spcBef>
                <a:spcPts val="1000"/>
              </a:spcBef>
              <a:spcAft>
                <a:spcPts val="0"/>
              </a:spcAft>
              <a:buClr>
                <a:schemeClr val="dk1"/>
              </a:buClr>
              <a:buSzPts val="1800"/>
              <a:buFont typeface="Arial"/>
              <a:buNone/>
            </a:pPr>
            <a:r>
              <a:rPr lang="en-US" sz="1800" b="0" i="0" u="none" strike="noStrike" cap="none" dirty="0">
                <a:solidFill>
                  <a:schemeClr val="dk1"/>
                </a:solidFill>
                <a:latin typeface="Calibri"/>
                <a:ea typeface="Calibri"/>
                <a:cs typeface="Calibri"/>
                <a:sym typeface="Calibri"/>
              </a:rPr>
              <a:t>Team Member</a:t>
            </a:r>
            <a:endParaRPr dirty="0"/>
          </a:p>
        </p:txBody>
      </p:sp>
      <p:sp>
        <p:nvSpPr>
          <p:cNvPr id="222" name="Google Shape;222;p15"/>
          <p:cNvSpPr txBox="1"/>
          <p:nvPr/>
        </p:nvSpPr>
        <p:spPr>
          <a:xfrm>
            <a:off x="0" y="87722"/>
            <a:ext cx="12192000" cy="1221125"/>
          </a:xfrm>
          <a:prstGeom prst="rect">
            <a:avLst/>
          </a:prstGeom>
          <a:gradFill>
            <a:gsLst>
              <a:gs pos="0">
                <a:srgbClr val="002060"/>
              </a:gs>
              <a:gs pos="87000">
                <a:srgbClr val="002060"/>
              </a:gs>
              <a:gs pos="93500">
                <a:srgbClr val="7989A9"/>
              </a:gs>
              <a:gs pos="100000">
                <a:srgbClr val="7989A9"/>
              </a:gs>
            </a:gsLst>
            <a:lin ang="5400012"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dirty="0">
              <a:solidFill>
                <a:srgbClr val="F2F2F2"/>
              </a:solidFill>
              <a:latin typeface="Arial"/>
              <a:ea typeface="Arial"/>
              <a:cs typeface="Arial"/>
              <a:sym typeface="Arial"/>
            </a:endParaRPr>
          </a:p>
          <a:p>
            <a:pPr marL="0" marR="0" lvl="0" indent="0" algn="ctr" rtl="0">
              <a:lnSpc>
                <a:spcPct val="90000"/>
              </a:lnSpc>
              <a:spcBef>
                <a:spcPts val="0"/>
              </a:spcBef>
              <a:spcAft>
                <a:spcPts val="0"/>
              </a:spcAft>
              <a:buClr>
                <a:srgbClr val="F2F2F2"/>
              </a:buClr>
              <a:buSzPct val="100000"/>
              <a:buFont typeface="Arial"/>
              <a:buNone/>
            </a:pPr>
            <a:r>
              <a:rPr lang="en-US" sz="4000" b="0" i="0" u="none" strike="noStrike" cap="none" dirty="0">
                <a:solidFill>
                  <a:srgbClr val="F2F2F2"/>
                </a:solidFill>
                <a:latin typeface="Arial"/>
                <a:ea typeface="Arial"/>
                <a:cs typeface="Arial"/>
                <a:sym typeface="Arial"/>
              </a:rPr>
              <a:t>Our Team</a:t>
            </a:r>
            <a:endParaRPr dirty="0"/>
          </a:p>
        </p:txBody>
      </p:sp>
      <p:pic>
        <p:nvPicPr>
          <p:cNvPr id="228" name="Google Shape;228;p15"/>
          <p:cNvPicPr preferRelativeResize="0"/>
          <p:nvPr/>
        </p:nvPicPr>
        <p:blipFill rotWithShape="1">
          <a:blip r:embed="rId3">
            <a:alphaModFix/>
          </a:blip>
          <a:srcRect/>
          <a:stretch/>
        </p:blipFill>
        <p:spPr>
          <a:xfrm>
            <a:off x="3454438" y="1552331"/>
            <a:ext cx="1976400" cy="1980000"/>
          </a:xfrm>
          <a:prstGeom prst="ellipse">
            <a:avLst/>
          </a:prstGeom>
          <a:noFill/>
          <a:ln w="28575" cap="flat" cmpd="sng">
            <a:solidFill>
              <a:schemeClr val="lt1"/>
            </a:solidFill>
            <a:prstDash val="solid"/>
            <a:round/>
            <a:headEnd type="none" w="sm" len="sm"/>
            <a:tailEnd type="none" w="sm" len="sm"/>
          </a:ln>
        </p:spPr>
      </p:pic>
      <p:sp>
        <p:nvSpPr>
          <p:cNvPr id="229" name="Google Shape;229;p15"/>
          <p:cNvSpPr txBox="1"/>
          <p:nvPr/>
        </p:nvSpPr>
        <p:spPr>
          <a:xfrm>
            <a:off x="3130573" y="3948422"/>
            <a:ext cx="2796900" cy="796200"/>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US" sz="2800" b="1" i="0" u="none" strike="noStrike" cap="none" dirty="0">
                <a:solidFill>
                  <a:schemeClr val="dk1"/>
                </a:solidFill>
                <a:latin typeface="Calibri"/>
                <a:ea typeface="Calibri"/>
                <a:cs typeface="Calibri"/>
                <a:sym typeface="Calibri"/>
              </a:rPr>
              <a:t>Mr. Khalid Hussain</a:t>
            </a:r>
            <a:endParaRPr sz="20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ct val="100000"/>
              <a:buFont typeface="Arial"/>
              <a:buNone/>
            </a:pPr>
            <a:r>
              <a:rPr lang="en-US" sz="1900" b="0" i="0" u="none" strike="noStrike" cap="none" dirty="0">
                <a:solidFill>
                  <a:schemeClr val="dk1"/>
                </a:solidFill>
                <a:latin typeface="Calibri"/>
                <a:ea typeface="Calibri"/>
                <a:cs typeface="Calibri"/>
                <a:sym typeface="Calibri"/>
              </a:rPr>
              <a:t>Supervisor</a:t>
            </a:r>
            <a:endParaRPr dirty="0"/>
          </a:p>
        </p:txBody>
      </p:sp>
      <p:sp>
        <p:nvSpPr>
          <p:cNvPr id="230" name="Google Shape;230;p15"/>
          <p:cNvSpPr txBox="1"/>
          <p:nvPr/>
        </p:nvSpPr>
        <p:spPr>
          <a:xfrm>
            <a:off x="5927473" y="3955466"/>
            <a:ext cx="2796900" cy="79620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chemeClr val="dk1"/>
              </a:buClr>
              <a:buSzPts val="2600"/>
              <a:buFont typeface="Arial"/>
              <a:buNone/>
            </a:pPr>
            <a:r>
              <a:rPr lang="en-GB" sz="2600" b="1" dirty="0" smtClean="0">
                <a:solidFill>
                  <a:schemeClr val="dk1"/>
                </a:solidFill>
                <a:latin typeface="Calibri"/>
                <a:cs typeface="Calibri"/>
                <a:sym typeface="Calibri"/>
              </a:rPr>
              <a:t>Ghulam Hussain</a:t>
            </a:r>
            <a:endParaRPr dirty="0"/>
          </a:p>
          <a:p>
            <a:pPr marL="0" marR="0" lvl="0" indent="0" algn="ctr" rtl="0">
              <a:lnSpc>
                <a:spcPct val="90000"/>
              </a:lnSpc>
              <a:spcBef>
                <a:spcPts val="1000"/>
              </a:spcBef>
              <a:spcAft>
                <a:spcPts val="0"/>
              </a:spcAft>
              <a:buClr>
                <a:schemeClr val="dk1"/>
              </a:buClr>
              <a:buSzPts val="1800"/>
              <a:buFont typeface="Arial"/>
              <a:buNone/>
            </a:pPr>
            <a:r>
              <a:rPr lang="en-US" sz="1800" b="0" i="0" u="none" strike="noStrike" cap="none" dirty="0">
                <a:solidFill>
                  <a:schemeClr val="dk1"/>
                </a:solidFill>
                <a:latin typeface="Calibri"/>
                <a:ea typeface="Calibri"/>
                <a:cs typeface="Calibri"/>
                <a:sym typeface="Calibri"/>
              </a:rPr>
              <a:t>Team </a:t>
            </a:r>
            <a:r>
              <a:rPr lang="en-US" sz="1800" dirty="0" smtClean="0">
                <a:solidFill>
                  <a:schemeClr val="dk1"/>
                </a:solidFill>
                <a:latin typeface="Calibri"/>
                <a:ea typeface="Calibri"/>
                <a:cs typeface="Calibri"/>
                <a:sym typeface="Calibri"/>
              </a:rPr>
              <a:t>Leader</a:t>
            </a:r>
            <a:endParaRPr dirty="0"/>
          </a:p>
        </p:txBody>
      </p:sp>
      <p:pic>
        <p:nvPicPr>
          <p:cNvPr id="231" name="Google Shape;231;p15"/>
          <p:cNvPicPr preferRelativeResize="0"/>
          <p:nvPr/>
        </p:nvPicPr>
        <p:blipFill rotWithShape="1">
          <a:blip r:embed="rId4">
            <a:alphaModFix/>
          </a:blip>
          <a:srcRect/>
          <a:stretch/>
        </p:blipFill>
        <p:spPr>
          <a:xfrm>
            <a:off x="-79514" y="6286864"/>
            <a:ext cx="12311271" cy="640126"/>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593987"/>
            <a:ext cx="1991787" cy="19917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538" y="1534653"/>
            <a:ext cx="2047921" cy="20479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Google Shape;230;p15"/>
          <p:cNvSpPr txBox="1"/>
          <p:nvPr/>
        </p:nvSpPr>
        <p:spPr>
          <a:xfrm>
            <a:off x="8875638" y="3955466"/>
            <a:ext cx="2796900" cy="796200"/>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90000"/>
              </a:lnSpc>
              <a:spcBef>
                <a:spcPts val="0"/>
              </a:spcBef>
              <a:spcAft>
                <a:spcPts val="0"/>
              </a:spcAft>
              <a:buClr>
                <a:schemeClr val="dk1"/>
              </a:buClr>
              <a:buSzPts val="2600"/>
              <a:buFont typeface="Arial"/>
              <a:buNone/>
            </a:pPr>
            <a:r>
              <a:rPr lang="en-GB" sz="2600" b="1" dirty="0" smtClean="0">
                <a:solidFill>
                  <a:schemeClr val="dk1"/>
                </a:solidFill>
                <a:latin typeface="Calibri"/>
                <a:cs typeface="Calibri"/>
                <a:sym typeface="Calibri"/>
              </a:rPr>
              <a:t>Rajesh Kumar</a:t>
            </a:r>
            <a:endParaRPr dirty="0"/>
          </a:p>
          <a:p>
            <a:pPr marL="0" marR="0" lvl="0" indent="0" algn="ctr" rtl="0">
              <a:lnSpc>
                <a:spcPct val="90000"/>
              </a:lnSpc>
              <a:spcBef>
                <a:spcPts val="1000"/>
              </a:spcBef>
              <a:spcAft>
                <a:spcPts val="0"/>
              </a:spcAft>
              <a:buClr>
                <a:schemeClr val="dk1"/>
              </a:buClr>
              <a:buSzPts val="1800"/>
              <a:buFont typeface="Arial"/>
              <a:buNone/>
            </a:pPr>
            <a:r>
              <a:rPr lang="en-US" sz="1800" b="0" i="0" u="none" strike="noStrike" cap="none" dirty="0">
                <a:solidFill>
                  <a:schemeClr val="dk1"/>
                </a:solidFill>
                <a:latin typeface="Calibri"/>
                <a:ea typeface="Calibri"/>
                <a:cs typeface="Calibri"/>
                <a:sym typeface="Calibri"/>
              </a:rPr>
              <a:t>Team Member</a:t>
            </a:r>
            <a:endParaRPr dirty="0"/>
          </a:p>
        </p:txBody>
      </p:sp>
      <p:sp>
        <p:nvSpPr>
          <p:cNvPr id="4" name="TextBox 3"/>
          <p:cNvSpPr txBox="1"/>
          <p:nvPr/>
        </p:nvSpPr>
        <p:spPr>
          <a:xfrm>
            <a:off x="9879105" y="6453038"/>
            <a:ext cx="1335741" cy="400110"/>
          </a:xfrm>
          <a:prstGeom prst="rect">
            <a:avLst/>
          </a:prstGeom>
          <a:noFill/>
        </p:spPr>
        <p:txBody>
          <a:bodyPr wrap="square" rtlCol="0">
            <a:spAutoFit/>
          </a:bodyPr>
          <a:lstStyle/>
          <a:p>
            <a:r>
              <a:rPr lang="en-GB" sz="2000" i="1" dirty="0" smtClean="0">
                <a:solidFill>
                  <a:schemeClr val="tx2"/>
                </a:solidFill>
              </a:rPr>
              <a:t>MemDY</a:t>
            </a:r>
            <a:endParaRPr lang="en-US" sz="2000" i="1" dirty="0">
              <a:solidFill>
                <a:schemeClr val="tx2"/>
              </a:solidFill>
            </a:endParaRPr>
          </a:p>
        </p:txBody>
      </p:sp>
      <p:sp>
        <p:nvSpPr>
          <p:cNvPr id="5" name="Oval 4"/>
          <p:cNvSpPr/>
          <p:nvPr/>
        </p:nvSpPr>
        <p:spPr>
          <a:xfrm>
            <a:off x="8724373" y="1593987"/>
            <a:ext cx="2490473" cy="193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xEl>
                                              <p:pRg st="1" end="1"/>
                                            </p:txEl>
                                          </p:spTgt>
                                        </p:tgtEl>
                                        <p:attrNameLst>
                                          <p:attrName>style.visibility</p:attrName>
                                        </p:attrNameLst>
                                      </p:cBhvr>
                                      <p:to>
                                        <p:strVal val="visible"/>
                                      </p:to>
                                    </p:set>
                                    <p:anim calcmode="lin" valueType="num">
                                      <p:cBhvr additive="base">
                                        <p:cTn id="7" dur="500" fill="hold"/>
                                        <p:tgtEl>
                                          <p:spTgt spid="2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1">
                                            <p:txEl>
                                              <p:pRg st="0" end="0"/>
                                            </p:txEl>
                                          </p:spTgt>
                                        </p:tgtEl>
                                        <p:attrNameLst>
                                          <p:attrName>style.visibility</p:attrName>
                                        </p:attrNameLst>
                                      </p:cBhvr>
                                      <p:to>
                                        <p:strVal val="visible"/>
                                      </p:to>
                                    </p:set>
                                    <p:anim calcmode="lin" valueType="num">
                                      <p:cBhvr additive="base">
                                        <p:cTn id="19" dur="500" fill="hold"/>
                                        <p:tgtEl>
                                          <p:spTgt spid="22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1">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1">
                                            <p:txEl>
                                              <p:pRg st="1" end="1"/>
                                            </p:txEl>
                                          </p:spTgt>
                                        </p:tgtEl>
                                        <p:attrNameLst>
                                          <p:attrName>style.visibility</p:attrName>
                                        </p:attrNameLst>
                                      </p:cBhvr>
                                      <p:to>
                                        <p:strVal val="visible"/>
                                      </p:to>
                                    </p:set>
                                    <p:anim calcmode="lin" valueType="num">
                                      <p:cBhvr additive="base">
                                        <p:cTn id="23" dur="500" fill="hold"/>
                                        <p:tgtEl>
                                          <p:spTgt spid="22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8"/>
                                        </p:tgtEl>
                                        <p:attrNameLst>
                                          <p:attrName>style.visibility</p:attrName>
                                        </p:attrNameLst>
                                      </p:cBhvr>
                                      <p:to>
                                        <p:strVal val="visible"/>
                                      </p:to>
                                    </p:set>
                                    <p:anim calcmode="lin" valueType="num">
                                      <p:cBhvr additive="base">
                                        <p:cTn id="29" dur="500" fill="hold"/>
                                        <p:tgtEl>
                                          <p:spTgt spid="228"/>
                                        </p:tgtEl>
                                        <p:attrNameLst>
                                          <p:attrName>ppt_x</p:attrName>
                                        </p:attrNameLst>
                                      </p:cBhvr>
                                      <p:tavLst>
                                        <p:tav tm="0">
                                          <p:val>
                                            <p:strVal val="#ppt_x"/>
                                          </p:val>
                                        </p:tav>
                                        <p:tav tm="100000">
                                          <p:val>
                                            <p:strVal val="#ppt_x"/>
                                          </p:val>
                                        </p:tav>
                                      </p:tavLst>
                                    </p:anim>
                                    <p:anim calcmode="lin" valueType="num">
                                      <p:cBhvr additive="base">
                                        <p:cTn id="30"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29">
                                            <p:txEl>
                                              <p:pRg st="0" end="0"/>
                                            </p:txEl>
                                          </p:spTgt>
                                        </p:tgtEl>
                                        <p:attrNameLst>
                                          <p:attrName>style.visibility</p:attrName>
                                        </p:attrNameLst>
                                      </p:cBhvr>
                                      <p:to>
                                        <p:strVal val="visible"/>
                                      </p:to>
                                    </p:set>
                                    <p:anim calcmode="lin" valueType="num">
                                      <p:cBhvr additive="base">
                                        <p:cTn id="35" dur="500" fill="hold"/>
                                        <p:tgtEl>
                                          <p:spTgt spid="22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9">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9">
                                            <p:txEl>
                                              <p:pRg st="1" end="1"/>
                                            </p:txEl>
                                          </p:spTgt>
                                        </p:tgtEl>
                                        <p:attrNameLst>
                                          <p:attrName>style.visibility</p:attrName>
                                        </p:attrNameLst>
                                      </p:cBhvr>
                                      <p:to>
                                        <p:strVal val="visible"/>
                                      </p:to>
                                    </p:set>
                                    <p:anim calcmode="lin" valueType="num">
                                      <p:cBhvr additive="base">
                                        <p:cTn id="39" dur="500" fill="hold"/>
                                        <p:tgtEl>
                                          <p:spTgt spid="229">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30">
                                            <p:txEl>
                                              <p:pRg st="0" end="0"/>
                                            </p:txEl>
                                          </p:spTgt>
                                        </p:tgtEl>
                                        <p:attrNameLst>
                                          <p:attrName>style.visibility</p:attrName>
                                        </p:attrNameLst>
                                      </p:cBhvr>
                                      <p:to>
                                        <p:strVal val="visible"/>
                                      </p:to>
                                    </p:set>
                                    <p:anim calcmode="lin" valueType="num">
                                      <p:cBhvr additive="base">
                                        <p:cTn id="51" dur="500" fill="hold"/>
                                        <p:tgtEl>
                                          <p:spTgt spid="230">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0">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0">
                                            <p:txEl>
                                              <p:pRg st="1" end="1"/>
                                            </p:txEl>
                                          </p:spTgt>
                                        </p:tgtEl>
                                        <p:attrNameLst>
                                          <p:attrName>style.visibility</p:attrName>
                                        </p:attrNameLst>
                                      </p:cBhvr>
                                      <p:to>
                                        <p:strVal val="visible"/>
                                      </p:to>
                                    </p:set>
                                    <p:anim calcmode="lin" valueType="num">
                                      <p:cBhvr additive="base">
                                        <p:cTn id="55" dur="500" fill="hold"/>
                                        <p:tgtEl>
                                          <p:spTgt spid="230">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 calcmode="lin" valueType="num">
                                      <p:cBhvr additive="base">
                                        <p:cTn id="6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6">
                                            <p:txEl>
                                              <p:pRg st="1" end="1"/>
                                            </p:txEl>
                                          </p:spTgt>
                                        </p:tgtEl>
                                        <p:attrNameLst>
                                          <p:attrName>style.visibility</p:attrName>
                                        </p:attrNameLst>
                                      </p:cBhvr>
                                      <p:to>
                                        <p:strVal val="visible"/>
                                      </p:to>
                                    </p:set>
                                    <p:anim calcmode="lin" valueType="num">
                                      <p:cBhvr additive="base">
                                        <p:cTn id="7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16"/>
          <p:cNvSpPr txBox="1">
            <a:spLocks noGrp="1"/>
          </p:cNvSpPr>
          <p:nvPr>
            <p:ph type="title"/>
          </p:nvPr>
        </p:nvSpPr>
        <p:spPr>
          <a:xfrm>
            <a:off x="1094095" y="851517"/>
            <a:ext cx="5238600" cy="2991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2060"/>
              </a:buClr>
              <a:buSzPts val="4800"/>
              <a:buFont typeface="Arial"/>
              <a:buNone/>
            </a:pPr>
            <a:r>
              <a:rPr lang="en-US" sz="4800" b="1">
                <a:solidFill>
                  <a:srgbClr val="002060"/>
                </a:solidFill>
                <a:latin typeface="Arial"/>
                <a:ea typeface="Arial"/>
                <a:cs typeface="Arial"/>
                <a:sym typeface="Arial"/>
              </a:rPr>
              <a:t>Introduction</a:t>
            </a:r>
            <a:endParaRPr/>
          </a:p>
        </p:txBody>
      </p:sp>
      <p:sp>
        <p:nvSpPr>
          <p:cNvPr id="240" name="Google Shape;240;p16"/>
          <p:cNvSpPr/>
          <p:nvPr/>
        </p:nvSpPr>
        <p:spPr>
          <a:xfrm>
            <a:off x="5510370" y="851518"/>
            <a:ext cx="6184806"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1" name="Google Shape;241;p16" descr="Open book"/>
          <p:cNvPicPr preferRelativeResize="0"/>
          <p:nvPr/>
        </p:nvPicPr>
        <p:blipFill rotWithShape="1">
          <a:blip r:embed="rId3">
            <a:alphaModFix/>
          </a:blip>
          <a:srcRect/>
          <a:stretch/>
        </p:blipFill>
        <p:spPr>
          <a:xfrm>
            <a:off x="7531503" y="2129307"/>
            <a:ext cx="3217333" cy="3217333"/>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rebuchet MS"/>
              <a:buNone/>
            </a:pPr>
            <a:r>
              <a:rPr lang="en-GB" dirty="0" smtClean="0">
                <a:solidFill>
                  <a:srgbClr val="002060"/>
                </a:solidFill>
                <a:latin typeface="Trebuchet MS"/>
                <a:sym typeface="Trebuchet MS"/>
              </a:rPr>
              <a:t>MemDY</a:t>
            </a:r>
            <a:endParaRPr dirty="0"/>
          </a:p>
        </p:txBody>
      </p:sp>
      <p:sp>
        <p:nvSpPr>
          <p:cNvPr id="247" name="Google Shape;247;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2400" dirty="0" smtClean="0">
                <a:latin typeface="Trebuchet MS"/>
                <a:sym typeface="Trebuchet MS"/>
              </a:rPr>
              <a:t>MemDY is a social web and Mobile Application for Memer's and users.</a:t>
            </a:r>
          </a:p>
          <a:p>
            <a:pPr marL="0" lvl="0" indent="0" algn="l" rtl="0">
              <a:lnSpc>
                <a:spcPct val="90000"/>
              </a:lnSpc>
              <a:spcBef>
                <a:spcPts val="0"/>
              </a:spcBef>
              <a:spcAft>
                <a:spcPts val="0"/>
              </a:spcAft>
              <a:buClr>
                <a:schemeClr val="dk1"/>
              </a:buClr>
              <a:buSzPts val="2800"/>
              <a:buNone/>
            </a:pPr>
            <a:endParaRPr sz="2400" dirty="0"/>
          </a:p>
          <a:p>
            <a:pPr marL="228600" lvl="0" indent="-228600" algn="l" rtl="0">
              <a:lnSpc>
                <a:spcPct val="90000"/>
              </a:lnSpc>
              <a:spcBef>
                <a:spcPts val="1000"/>
              </a:spcBef>
              <a:spcAft>
                <a:spcPts val="0"/>
              </a:spcAft>
              <a:buClr>
                <a:schemeClr val="dk1"/>
              </a:buClr>
              <a:buSzPts val="2800"/>
              <a:buChar char="•"/>
            </a:pPr>
            <a:r>
              <a:rPr lang="en-GB" sz="2400" dirty="0" smtClean="0">
                <a:latin typeface="Trebuchet MS"/>
                <a:sym typeface="Trebuchet MS"/>
              </a:rPr>
              <a:t>MemDY will Tackle Following issues.</a:t>
            </a:r>
            <a:endParaRPr sz="2400" dirty="0"/>
          </a:p>
          <a:p>
            <a:pPr marL="971550" lvl="1" indent="-514350" algn="l" rtl="0">
              <a:lnSpc>
                <a:spcPct val="90000"/>
              </a:lnSpc>
              <a:spcBef>
                <a:spcPts val="500"/>
              </a:spcBef>
              <a:spcAft>
                <a:spcPts val="0"/>
              </a:spcAft>
              <a:buClr>
                <a:schemeClr val="dk1"/>
              </a:buClr>
              <a:buSzPts val="2000"/>
              <a:buFont typeface="Calibri"/>
              <a:buAutoNum type="arabicPeriod"/>
            </a:pPr>
            <a:r>
              <a:rPr lang="en-US" sz="2000" dirty="0">
                <a:latin typeface="Trebuchet MS"/>
                <a:ea typeface="Trebuchet MS"/>
                <a:cs typeface="Trebuchet MS"/>
                <a:sym typeface="Trebuchet MS"/>
              </a:rPr>
              <a:t>No </a:t>
            </a:r>
            <a:r>
              <a:rPr lang="en-US" sz="2000" dirty="0" smtClean="0">
                <a:latin typeface="Trebuchet MS"/>
                <a:ea typeface="Trebuchet MS"/>
                <a:cs typeface="Trebuchet MS"/>
                <a:sym typeface="Trebuchet MS"/>
              </a:rPr>
              <a:t>Any social platform for Memer’s.</a:t>
            </a:r>
            <a:endParaRPr dirty="0"/>
          </a:p>
          <a:p>
            <a:pPr marL="971550" lvl="1" indent="-514350" algn="l" rtl="0">
              <a:lnSpc>
                <a:spcPct val="90000"/>
              </a:lnSpc>
              <a:spcBef>
                <a:spcPts val="500"/>
              </a:spcBef>
              <a:spcAft>
                <a:spcPts val="0"/>
              </a:spcAft>
              <a:buClr>
                <a:schemeClr val="dk1"/>
              </a:buClr>
              <a:buSzPts val="2000"/>
              <a:buFont typeface="Calibri"/>
              <a:buAutoNum type="arabicPeriod"/>
            </a:pPr>
            <a:r>
              <a:rPr lang="en-GB" sz="2000" dirty="0" smtClean="0">
                <a:latin typeface="Trebuchet MS"/>
                <a:sym typeface="Trebuchet MS"/>
              </a:rPr>
              <a:t>No Fame for Memer’s.</a:t>
            </a:r>
            <a:endParaRPr dirty="0"/>
          </a:p>
          <a:p>
            <a:pPr marL="971550" lvl="1" indent="-514350" algn="l" rtl="0">
              <a:lnSpc>
                <a:spcPct val="90000"/>
              </a:lnSpc>
              <a:spcBef>
                <a:spcPts val="500"/>
              </a:spcBef>
              <a:spcAft>
                <a:spcPts val="0"/>
              </a:spcAft>
              <a:buClr>
                <a:schemeClr val="dk1"/>
              </a:buClr>
              <a:buSzPts val="2000"/>
              <a:buFont typeface="Calibri"/>
              <a:buAutoNum type="arabicPeriod"/>
            </a:pPr>
            <a:r>
              <a:rPr lang="en-GB" sz="2000" dirty="0" smtClean="0">
                <a:latin typeface="Trebuchet MS"/>
                <a:sym typeface="Trebuchet MS"/>
              </a:rPr>
              <a:t>Memer’s future is not secure.</a:t>
            </a:r>
            <a:endParaRPr dirty="0"/>
          </a:p>
          <a:p>
            <a:pPr marL="971550" lvl="1" indent="-514350" algn="l" rtl="0">
              <a:lnSpc>
                <a:spcPct val="90000"/>
              </a:lnSpc>
              <a:spcBef>
                <a:spcPts val="500"/>
              </a:spcBef>
              <a:spcAft>
                <a:spcPts val="0"/>
              </a:spcAft>
              <a:buClr>
                <a:schemeClr val="dk1"/>
              </a:buClr>
              <a:buSzPts val="2000"/>
              <a:buFont typeface="Calibri"/>
              <a:buAutoNum type="arabicPeriod"/>
            </a:pPr>
            <a:r>
              <a:rPr lang="en-GB" sz="2000" dirty="0" smtClean="0">
                <a:latin typeface="Trebuchet MS"/>
                <a:sym typeface="Trebuchet MS"/>
              </a:rPr>
              <a:t>There’s no any earning platform for memer’s.</a:t>
            </a:r>
            <a:endParaRPr dirty="0"/>
          </a:p>
          <a:p>
            <a:pPr marL="971550" lvl="1" indent="-412750" algn="l" rtl="0">
              <a:lnSpc>
                <a:spcPct val="90000"/>
              </a:lnSpc>
              <a:spcBef>
                <a:spcPts val="500"/>
              </a:spcBef>
              <a:spcAft>
                <a:spcPts val="0"/>
              </a:spcAft>
              <a:buClr>
                <a:schemeClr val="dk1"/>
              </a:buClr>
              <a:buSzPts val="1600"/>
              <a:buFont typeface="Calibri"/>
              <a:buNone/>
            </a:pPr>
            <a:endParaRPr sz="1600" b="1" dirty="0"/>
          </a:p>
          <a:p>
            <a:pPr marL="514350" lvl="0" indent="-336550" algn="l" rtl="0">
              <a:lnSpc>
                <a:spcPct val="90000"/>
              </a:lnSpc>
              <a:spcBef>
                <a:spcPts val="1000"/>
              </a:spcBef>
              <a:spcAft>
                <a:spcPts val="0"/>
              </a:spcAft>
              <a:buClr>
                <a:schemeClr val="dk1"/>
              </a:buClr>
              <a:buSzPts val="2800"/>
              <a:buFont typeface="Calibri"/>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500"/>
                                        <p:tgtEl>
                                          <p:spTgt spid="2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7">
                                            <p:txEl>
                                              <p:pRg st="2" end="2"/>
                                            </p:txEl>
                                          </p:spTgt>
                                        </p:tgtEl>
                                        <p:attrNameLst>
                                          <p:attrName>style.visibility</p:attrName>
                                        </p:attrNameLst>
                                      </p:cBhvr>
                                      <p:to>
                                        <p:strVal val="visible"/>
                                      </p:to>
                                    </p:set>
                                    <p:anim calcmode="lin" valueType="num">
                                      <p:cBhvr additive="base">
                                        <p:cTn id="12" dur="500" fill="hold"/>
                                        <p:tgtEl>
                                          <p:spTgt spid="24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47">
                                            <p:txEl>
                                              <p:pRg st="3" end="3"/>
                                            </p:txEl>
                                          </p:spTgt>
                                        </p:tgtEl>
                                        <p:attrNameLst>
                                          <p:attrName>style.visibility</p:attrName>
                                        </p:attrNameLst>
                                      </p:cBhvr>
                                      <p:to>
                                        <p:strVal val="visible"/>
                                      </p:to>
                                    </p:set>
                                    <p:anim calcmode="lin" valueType="num">
                                      <p:cBhvr additive="base">
                                        <p:cTn id="18" dur="500" fill="hold"/>
                                        <p:tgtEl>
                                          <p:spTgt spid="24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47">
                                            <p:txEl>
                                              <p:pRg st="4" end="4"/>
                                            </p:txEl>
                                          </p:spTgt>
                                        </p:tgtEl>
                                        <p:attrNameLst>
                                          <p:attrName>style.visibility</p:attrName>
                                        </p:attrNameLst>
                                      </p:cBhvr>
                                      <p:to>
                                        <p:strVal val="visible"/>
                                      </p:to>
                                    </p:set>
                                    <p:anim calcmode="lin" valueType="num">
                                      <p:cBhvr additive="base">
                                        <p:cTn id="24" dur="500" fill="hold"/>
                                        <p:tgtEl>
                                          <p:spTgt spid="24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47">
                                            <p:txEl>
                                              <p:pRg st="5" end="5"/>
                                            </p:txEl>
                                          </p:spTgt>
                                        </p:tgtEl>
                                        <p:attrNameLst>
                                          <p:attrName>style.visibility</p:attrName>
                                        </p:attrNameLst>
                                      </p:cBhvr>
                                      <p:to>
                                        <p:strVal val="visible"/>
                                      </p:to>
                                    </p:set>
                                    <p:anim calcmode="lin" valueType="num">
                                      <p:cBhvr additive="base">
                                        <p:cTn id="30" dur="500" fill="hold"/>
                                        <p:tgtEl>
                                          <p:spTgt spid="24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47">
                                            <p:txEl>
                                              <p:pRg st="6" end="6"/>
                                            </p:txEl>
                                          </p:spTgt>
                                        </p:tgtEl>
                                        <p:attrNameLst>
                                          <p:attrName>style.visibility</p:attrName>
                                        </p:attrNameLst>
                                      </p:cBhvr>
                                      <p:to>
                                        <p:strVal val="visible"/>
                                      </p:to>
                                    </p:set>
                                    <p:anim calcmode="lin" valueType="num">
                                      <p:cBhvr additive="base">
                                        <p:cTn id="36" dur="500" fill="hold"/>
                                        <p:tgtEl>
                                          <p:spTgt spid="24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18"/>
          <p:cNvSpPr txBox="1"/>
          <p:nvPr/>
        </p:nvSpPr>
        <p:spPr>
          <a:xfrm>
            <a:off x="0" y="0"/>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256" name="Google Shape;256;p18"/>
          <p:cNvSpPr/>
          <p:nvPr/>
        </p:nvSpPr>
        <p:spPr>
          <a:xfrm>
            <a:off x="784441" y="1092585"/>
            <a:ext cx="1404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smtClean="0">
                <a:solidFill>
                  <a:srgbClr val="F2F2F2"/>
                </a:solidFill>
                <a:latin typeface="Arial"/>
                <a:ea typeface="Arial"/>
                <a:cs typeface="Arial"/>
                <a:sym typeface="Arial"/>
              </a:rPr>
              <a:t> </a:t>
            </a:r>
            <a:endParaRPr dirty="0"/>
          </a:p>
        </p:txBody>
      </p:sp>
      <p:sp>
        <p:nvSpPr>
          <p:cNvPr id="257" name="Google Shape;257;p18"/>
          <p:cNvSpPr/>
          <p:nvPr/>
        </p:nvSpPr>
        <p:spPr>
          <a:xfrm>
            <a:off x="127211" y="1564949"/>
            <a:ext cx="2718900" cy="83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400" dirty="0" smtClean="0">
                <a:solidFill>
                  <a:srgbClr val="F2F2F2"/>
                </a:solidFill>
              </a:rPr>
              <a:t>Mobile App Sign Up</a:t>
            </a:r>
            <a:endParaRPr dirty="0"/>
          </a:p>
          <a:p>
            <a:pPr marL="0" marR="0" lvl="0" indent="0" algn="ctr" rtl="0">
              <a:spcBef>
                <a:spcPts val="0"/>
              </a:spcBef>
              <a:spcAft>
                <a:spcPts val="0"/>
              </a:spcAft>
              <a:buNone/>
            </a:pPr>
            <a:endParaRPr dirty="0"/>
          </a:p>
        </p:txBody>
      </p:sp>
      <p:sp>
        <p:nvSpPr>
          <p:cNvPr id="258" name="Google Shape;258;p18"/>
          <p:cNvSpPr/>
          <p:nvPr/>
        </p:nvSpPr>
        <p:spPr>
          <a:xfrm>
            <a:off x="127210" y="2934959"/>
            <a:ext cx="2718900" cy="1323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dirty="0" smtClean="0">
                <a:solidFill>
                  <a:srgbClr val="F2F2F2"/>
                </a:solidFill>
                <a:latin typeface="Trebuchet MS"/>
                <a:ea typeface="Trebuchet MS"/>
                <a:cs typeface="Trebuchet MS"/>
                <a:sym typeface="Trebuchet MS"/>
              </a:rPr>
              <a:t> </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679" y="63635"/>
            <a:ext cx="3084980" cy="677482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19"/>
          <p:cNvSpPr txBox="1"/>
          <p:nvPr/>
        </p:nvSpPr>
        <p:spPr>
          <a:xfrm>
            <a:off x="-3" y="-15379"/>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265" name="Google Shape;265;p19"/>
          <p:cNvSpPr/>
          <p:nvPr/>
        </p:nvSpPr>
        <p:spPr>
          <a:xfrm>
            <a:off x="784441" y="1092585"/>
            <a:ext cx="1404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smtClean="0">
                <a:solidFill>
                  <a:srgbClr val="F2F2F2"/>
                </a:solidFill>
                <a:latin typeface="Arial"/>
                <a:ea typeface="Arial"/>
                <a:cs typeface="Arial"/>
                <a:sym typeface="Arial"/>
              </a:rPr>
              <a:t> </a:t>
            </a:r>
            <a:endParaRPr dirty="0"/>
          </a:p>
        </p:txBody>
      </p:sp>
      <p:sp>
        <p:nvSpPr>
          <p:cNvPr id="266" name="Google Shape;266;p19"/>
          <p:cNvSpPr/>
          <p:nvPr/>
        </p:nvSpPr>
        <p:spPr>
          <a:xfrm>
            <a:off x="127211" y="1564949"/>
            <a:ext cx="2854486" cy="8555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400" dirty="0" smtClean="0">
                <a:solidFill>
                  <a:srgbClr val="F2F2F2"/>
                </a:solidFill>
              </a:rPr>
              <a:t>Mobile App Login</a:t>
            </a:r>
            <a:endParaRPr dirty="0"/>
          </a:p>
          <a:p>
            <a:pPr marL="0" marR="0" lvl="0" indent="0" algn="ctr" rtl="0">
              <a:spcBef>
                <a:spcPts val="0"/>
              </a:spcBef>
              <a:spcAft>
                <a:spcPts val="0"/>
              </a:spcAft>
              <a:buNone/>
            </a:pPr>
            <a:endParaRPr dirty="0"/>
          </a:p>
        </p:txBody>
      </p:sp>
      <p:sp>
        <p:nvSpPr>
          <p:cNvPr id="267" name="Google Shape;267;p19"/>
          <p:cNvSpPr/>
          <p:nvPr/>
        </p:nvSpPr>
        <p:spPr>
          <a:xfrm>
            <a:off x="127291" y="2420471"/>
            <a:ext cx="2718900" cy="1323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dirty="0" smtClean="0">
                <a:solidFill>
                  <a:srgbClr val="F2F2F2"/>
                </a:solidFill>
                <a:latin typeface="Trebuchet MS"/>
                <a:ea typeface="Trebuchet MS"/>
                <a:cs typeface="Trebuchet MS"/>
                <a:sym typeface="Trebuchet MS"/>
              </a:rPr>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69424"/>
            <a:ext cx="3086100" cy="673249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20"/>
          <p:cNvSpPr txBox="1"/>
          <p:nvPr/>
        </p:nvSpPr>
        <p:spPr>
          <a:xfrm>
            <a:off x="-3" y="-15380"/>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274" name="Google Shape;274;p20"/>
          <p:cNvSpPr/>
          <p:nvPr/>
        </p:nvSpPr>
        <p:spPr>
          <a:xfrm>
            <a:off x="483077" y="1092585"/>
            <a:ext cx="20073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smtClean="0">
                <a:solidFill>
                  <a:srgbClr val="F2F2F2"/>
                </a:solidFill>
                <a:latin typeface="Arial"/>
                <a:ea typeface="Arial"/>
                <a:cs typeface="Arial"/>
                <a:sym typeface="Arial"/>
              </a:rPr>
              <a:t> </a:t>
            </a:r>
            <a:endParaRPr dirty="0"/>
          </a:p>
        </p:txBody>
      </p:sp>
      <p:sp>
        <p:nvSpPr>
          <p:cNvPr id="275" name="Google Shape;275;p20"/>
          <p:cNvSpPr/>
          <p:nvPr/>
        </p:nvSpPr>
        <p:spPr>
          <a:xfrm>
            <a:off x="127211" y="1680857"/>
            <a:ext cx="2854486" cy="542390"/>
          </a:xfrm>
          <a:prstGeom prst="rect">
            <a:avLst/>
          </a:prstGeom>
          <a:noFill/>
          <a:ln>
            <a:noFill/>
          </a:ln>
        </p:spPr>
        <p:txBody>
          <a:bodyPr spcFirstLastPara="1" wrap="square" lIns="91425" tIns="45700" rIns="91425" bIns="45700" anchor="t" anchorCtr="0">
            <a:noAutofit/>
          </a:bodyPr>
          <a:lstStyle/>
          <a:p>
            <a:pPr lvl="0" algn="ctr"/>
            <a:r>
              <a:rPr lang="en-GB" sz="2400" dirty="0" smtClean="0">
                <a:solidFill>
                  <a:srgbClr val="F2F2F2"/>
                </a:solidFill>
              </a:rPr>
              <a:t>Comment Section</a:t>
            </a:r>
            <a:endParaRPr lang="en-GB" sz="2400" dirty="0"/>
          </a:p>
          <a:p>
            <a:pPr lvl="0" algn="ctr"/>
            <a:endParaRPr lang="en-GB" sz="2400" dirty="0"/>
          </a:p>
        </p:txBody>
      </p:sp>
      <p:sp>
        <p:nvSpPr>
          <p:cNvPr id="276" name="Google Shape;276;p20"/>
          <p:cNvSpPr/>
          <p:nvPr/>
        </p:nvSpPr>
        <p:spPr>
          <a:xfrm>
            <a:off x="127211" y="2349819"/>
            <a:ext cx="2718900" cy="1323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dirty="0" smtClean="0">
                <a:solidFill>
                  <a:srgbClr val="F2F2F2"/>
                </a:solidFill>
                <a:latin typeface="Trebuchet MS"/>
                <a:ea typeface="Trebuchet MS"/>
                <a:cs typeface="Trebuchet MS"/>
                <a:sym typeface="Trebuchet MS"/>
              </a:rPr>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38047"/>
            <a:ext cx="3086100" cy="679524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A9BEE4"/>
            </a:gs>
            <a:gs pos="0">
              <a:srgbClr val="A9BEE4"/>
            </a:gs>
            <a:gs pos="0">
              <a:schemeClr val="tx2"/>
            </a:gs>
            <a:gs pos="100000">
              <a:srgbClr val="F5F7FC"/>
            </a:gs>
          </a:gsLst>
          <a:lin ang="0" scaled="0"/>
        </a:gradFill>
        <a:effectLst/>
      </p:bgPr>
    </p:bg>
    <p:spTree>
      <p:nvGrpSpPr>
        <p:cNvPr id="1" name="Shape 289"/>
        <p:cNvGrpSpPr/>
        <p:nvPr/>
      </p:nvGrpSpPr>
      <p:grpSpPr>
        <a:xfrm>
          <a:off x="0" y="0"/>
          <a:ext cx="0" cy="0"/>
          <a:chOff x="0" y="0"/>
          <a:chExt cx="0" cy="0"/>
        </a:xfrm>
      </p:grpSpPr>
      <p:sp>
        <p:nvSpPr>
          <p:cNvPr id="291" name="Google Shape;291;p22"/>
          <p:cNvSpPr txBox="1"/>
          <p:nvPr/>
        </p:nvSpPr>
        <p:spPr>
          <a:xfrm>
            <a:off x="-3" y="-15379"/>
            <a:ext cx="2981700" cy="6902100"/>
          </a:xfrm>
          <a:prstGeom prst="rect">
            <a:avLst/>
          </a:prstGeom>
          <a:gradFill>
            <a:gsLst>
              <a:gs pos="0">
                <a:srgbClr val="002060">
                  <a:alpha val="96862"/>
                </a:srgbClr>
              </a:gs>
              <a:gs pos="97000">
                <a:srgbClr val="002060">
                  <a:alpha val="96862"/>
                </a:srgbClr>
              </a:gs>
              <a:gs pos="100000">
                <a:srgbClr val="7989A9">
                  <a:alpha val="97647"/>
                </a:srgbClr>
              </a:gs>
            </a:gsLst>
            <a:lin ang="10800025" scaled="0"/>
          </a:grad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chemeClr val="dk1"/>
              </a:buClr>
              <a:buSzPct val="100000"/>
              <a:buFont typeface="Calibri"/>
              <a:buNone/>
            </a:pPr>
            <a:endParaRPr sz="4000" b="0" i="0" u="none" strike="noStrike" cap="none">
              <a:gradFill flip="none" rotWithShape="1">
                <a:gsLst>
                  <a:gs pos="0">
                    <a:srgbClr val="8C8C8C">
                      <a:alpha val="100000"/>
                    </a:srgbClr>
                  </a:gs>
                  <a:gs pos="50000">
                    <a:srgbClr val="CACACA">
                      <a:alpha val="100000"/>
                    </a:srgbClr>
                  </a:gs>
                  <a:gs pos="100000">
                    <a:srgbClr val="F2F2F2">
                      <a:alpha val="100000"/>
                    </a:srgbClr>
                  </a:gs>
                </a:gsLst>
                <a:lin ang="5400000" scaled="1"/>
                <a:tileRect/>
              </a:gradFill>
              <a:latin typeface="Arial"/>
              <a:ea typeface="Arial"/>
              <a:cs typeface="Arial"/>
              <a:sym typeface="Arial"/>
            </a:endParaRPr>
          </a:p>
        </p:txBody>
      </p:sp>
      <p:sp>
        <p:nvSpPr>
          <p:cNvPr id="292" name="Google Shape;292;p22"/>
          <p:cNvSpPr/>
          <p:nvPr/>
        </p:nvSpPr>
        <p:spPr>
          <a:xfrm>
            <a:off x="161365" y="1092584"/>
            <a:ext cx="2820331" cy="10858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smtClean="0">
                <a:solidFill>
                  <a:srgbClr val="F2F2F2"/>
                </a:solidFill>
                <a:latin typeface="Trebuchet MS"/>
                <a:ea typeface="Trebuchet MS"/>
                <a:cs typeface="Trebuchet MS"/>
                <a:sym typeface="Trebuchet MS"/>
              </a:rPr>
              <a:t>Home Page</a:t>
            </a:r>
            <a:r>
              <a:rPr lang="en-US" sz="2800" b="1" dirty="0" smtClean="0">
                <a:solidFill>
                  <a:srgbClr val="F2F2F2"/>
                </a:solidFill>
                <a:latin typeface="Trebuchet MS"/>
                <a:ea typeface="Trebuchet MS"/>
                <a:cs typeface="Trebuchet MS"/>
                <a:sym typeface="Trebuchet MS"/>
              </a:rPr>
              <a:t> </a:t>
            </a:r>
            <a:r>
              <a:rPr lang="en-US" sz="2800" b="0" i="0" u="none" strike="noStrike" cap="none" dirty="0" smtClean="0">
                <a:solidFill>
                  <a:srgbClr val="F2F2F2"/>
                </a:solidFill>
                <a:latin typeface="Trebuchet MS"/>
                <a:ea typeface="Trebuchet MS"/>
                <a:cs typeface="Trebuchet MS"/>
                <a:sym typeface="Trebuchet MS"/>
              </a:rPr>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38047"/>
            <a:ext cx="3086100" cy="679524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335</Words>
  <Application>Microsoft Office PowerPoint</Application>
  <PresentationFormat>Widescreen</PresentationFormat>
  <Paragraphs>66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Noto Sans Symbols</vt:lpstr>
      <vt:lpstr>Quattrocento Sans</vt:lpstr>
      <vt:lpstr>Trebuchet MS</vt:lpstr>
      <vt:lpstr>Office Theme</vt:lpstr>
      <vt:lpstr>PowerPoint Presentation</vt:lpstr>
      <vt:lpstr>Agenda</vt:lpstr>
      <vt:lpstr>PowerPoint Presentation</vt:lpstr>
      <vt:lpstr>Introduction</vt:lpstr>
      <vt:lpstr>MemDY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 Ali</dc:creator>
  <cp:lastModifiedBy>Imran Ali</cp:lastModifiedBy>
  <cp:revision>24</cp:revision>
  <dcterms:modified xsi:type="dcterms:W3CDTF">2022-09-10T06:16:47Z</dcterms:modified>
</cp:coreProperties>
</file>