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Mid Year Evaluation - FYP 2014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D4FF-24A1-4F42-8C70-7F898C73BE25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78AFF-2AF6-4654-AD5E-03852A87D5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509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Mid Year Evaluation - FYP 2014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30196-F0F4-4455-9D22-8B0DBB8775FC}" type="datetimeFigureOut">
              <a:rPr lang="en-US" smtClean="0"/>
              <a:pPr/>
              <a:t>8/8/2015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CAD3-1A8C-482F-A2DD-EE255EBB87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0809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8CAD3-1A8C-482F-A2DD-EE255EBB870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Mid Year Evaluation - FYP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248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:  [Group Name]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[Page Number]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53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2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904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047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7914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29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684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10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01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80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:  [Group Name]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193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Presented by :  [Group Name]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[Page Number]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0999"/>
            <a:ext cx="800100" cy="94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441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endpoi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mographics_of_Karachi" TargetMode="External"/><Relationship Id="rId2" Type="http://schemas.openxmlformats.org/officeDocument/2006/relationships/hyperlink" Target="http://www.sindh.gov.pk/dpt/Transport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Personal Transport Assistant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438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Muhammad Sajjad Arif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Muhammad </a:t>
            </a:r>
            <a:r>
              <a:rPr lang="en-US" dirty="0" err="1" smtClean="0">
                <a:solidFill>
                  <a:schemeClr val="tx1"/>
                </a:solidFill>
              </a:rPr>
              <a:t>Moaz</a:t>
            </a:r>
            <a:r>
              <a:rPr lang="en-US" dirty="0" smtClean="0">
                <a:solidFill>
                  <a:schemeClr val="tx1"/>
                </a:solidFill>
              </a:rPr>
              <a:t> Hassan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Muhammad </a:t>
            </a:r>
            <a:r>
              <a:rPr lang="en-US" dirty="0" err="1" smtClean="0">
                <a:solidFill>
                  <a:schemeClr val="tx1"/>
                </a:solidFill>
              </a:rPr>
              <a:t>Haris</a:t>
            </a:r>
            <a:r>
              <a:rPr lang="en-US" dirty="0" smtClean="0">
                <a:solidFill>
                  <a:schemeClr val="tx1"/>
                </a:solidFill>
              </a:rPr>
              <a:t> Ali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Supervisor</a:t>
            </a:r>
          </a:p>
          <a:p>
            <a:r>
              <a:rPr lang="en-US" sz="4100" dirty="0" smtClean="0">
                <a:solidFill>
                  <a:schemeClr val="tx1"/>
                </a:solidFill>
              </a:rPr>
              <a:t>Engr. </a:t>
            </a:r>
            <a:r>
              <a:rPr lang="en-US" sz="4100" dirty="0" err="1" smtClean="0">
                <a:solidFill>
                  <a:schemeClr val="tx1"/>
                </a:solidFill>
              </a:rPr>
              <a:t>Wafa</a:t>
            </a:r>
            <a:r>
              <a:rPr lang="en-US" sz="4100" dirty="0" smtClean="0">
                <a:solidFill>
                  <a:schemeClr val="tx1"/>
                </a:solidFill>
              </a:rPr>
              <a:t> </a:t>
            </a:r>
            <a:r>
              <a:rPr lang="en-US" sz="4100" dirty="0" err="1" smtClean="0">
                <a:solidFill>
                  <a:schemeClr val="tx1"/>
                </a:solidFill>
              </a:rPr>
              <a:t>Qaiser</a:t>
            </a:r>
            <a:endParaRPr lang="en-US" sz="41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8/12/2015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  Commander 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04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3200" y="1371600"/>
            <a:ext cx="5943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present population of mega city Karachi is about 14,500,000 inhabitants</a:t>
            </a:r>
            <a:r>
              <a:rPr lang="en-US" baseline="30000" dirty="0" smtClean="0"/>
              <a:t>(1)</a:t>
            </a:r>
            <a:r>
              <a:rPr lang="en-US" dirty="0" smtClean="0"/>
              <a:t> &amp; more than 2 million people commute throughout the city using some sort of public transportation everyday</a:t>
            </a:r>
            <a:r>
              <a:rPr lang="en-US" baseline="30000" dirty="0" smtClean="0"/>
              <a:t>(2)</a:t>
            </a:r>
            <a:r>
              <a:rPr lang="en-US" dirty="0" smtClean="0"/>
              <a:t>. Yet, most of them don’t have accurate information about transport routes.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8/12/2015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  Commander 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تصوير 6" descr="man-on-bench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2590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78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Area (cont)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43200" y="1371600"/>
            <a:ext cx="5943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average person here wastes around 25 minutes per day waiting at the bus stop doing absolutely nothing which amounts to wasting </a:t>
            </a:r>
            <a:r>
              <a:rPr lang="en-US" sz="4000" dirty="0" smtClean="0"/>
              <a:t>10</a:t>
            </a:r>
            <a:r>
              <a:rPr lang="en-US" dirty="0" smtClean="0"/>
              <a:t> days per year. Moreover, vast majority of these commuters have obscure information about public transport routes.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8/12/2015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  Commander 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تصوير 6" descr="man-on-bench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2590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78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to solve these uncertainties associated with Karachi’s public transportation with our project. Our App will enable people’s access to public transportation information like bus routes along with other cost-effective travel options like cab service. Our project will empower commuters and increase the reach of urban transport.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8/12/2015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  Commander 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9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will collect all transport data from relative transport authorities &amp; from ground research.</a:t>
            </a:r>
          </a:p>
          <a:p>
            <a:r>
              <a:rPr lang="en-US" dirty="0" smtClean="0"/>
              <a:t>Then we will map this collected transport data all over Google Karachi maps &amp; create its cloud database.</a:t>
            </a:r>
          </a:p>
          <a:p>
            <a:r>
              <a:rPr lang="en-US" dirty="0" smtClean="0"/>
              <a:t>This cloud database will be accessed by our app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Users will be able to check this information on their smart phones using our App.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8/12/2015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  Commander 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0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 Used</a:t>
            </a:r>
            <a:br>
              <a:rPr lang="en-US" dirty="0" smtClean="0"/>
            </a:br>
            <a:r>
              <a:rPr lang="en-US" dirty="0" smtClean="0"/>
              <a:t>(Hardware/Software)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</a:t>
            </a:r>
            <a:r>
              <a:rPr lang="en-US" dirty="0" err="1" smtClean="0"/>
              <a:t>EndPoints</a:t>
            </a:r>
            <a:r>
              <a:rPr lang="en-AU" dirty="0" smtClean="0"/>
              <a:t>® for Cloud Database (</a:t>
            </a:r>
            <a:r>
              <a:rPr lang="en-AU" dirty="0" smtClean="0">
                <a:hlinkClick r:id="rId2"/>
              </a:rPr>
              <a:t>https://cloud.google.com/endpoints/</a:t>
            </a:r>
            <a:r>
              <a:rPr lang="en-AU" dirty="0" smtClean="0"/>
              <a:t>).</a:t>
            </a:r>
          </a:p>
          <a:p>
            <a:r>
              <a:rPr lang="en-US" dirty="0" smtClean="0"/>
              <a:t>JSON or XML Service for Cloud API Calls.</a:t>
            </a:r>
          </a:p>
          <a:p>
            <a:r>
              <a:rPr lang="en-US" dirty="0" smtClean="0"/>
              <a:t>Android Studio, Eclipse for Android App Development.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8/12/2015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  Commander 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4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Project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Assistant App.</a:t>
            </a:r>
          </a:p>
          <a:p>
            <a:r>
              <a:rPr lang="en-US" dirty="0" smtClean="0"/>
              <a:t>Cloud Database API for transport.</a:t>
            </a:r>
          </a:p>
          <a:p>
            <a:r>
              <a:rPr lang="en-US" dirty="0" smtClean="0"/>
              <a:t>Project Reports.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8/12/2015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  Commander 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61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 smtClean="0"/>
              <a:t>1 : </a:t>
            </a:r>
            <a:r>
              <a:rPr lang="en-US" baseline="30000" dirty="0" err="1" smtClean="0">
                <a:hlinkClick r:id="rId2"/>
              </a:rPr>
              <a:t>Sindh</a:t>
            </a:r>
            <a:r>
              <a:rPr lang="en-US" baseline="30000" dirty="0" smtClean="0">
                <a:hlinkClick r:id="rId2"/>
              </a:rPr>
              <a:t> Government Transport Department</a:t>
            </a:r>
            <a:endParaRPr lang="en-US" baseline="30000" dirty="0" smtClean="0"/>
          </a:p>
          <a:p>
            <a:r>
              <a:rPr lang="en-US" baseline="30000" dirty="0" smtClean="0"/>
              <a:t>2 : </a:t>
            </a:r>
            <a:r>
              <a:rPr lang="en-US" baseline="30000" dirty="0" smtClean="0">
                <a:hlinkClick r:id="rId3"/>
              </a:rPr>
              <a:t>Demographics of Karachi</a:t>
            </a:r>
            <a:endParaRPr lang="en-US" dirty="0" smtClean="0"/>
          </a:p>
          <a:p>
            <a:endParaRPr lang="en-US" baseline="30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8/12/2015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Presented by :  Commander 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1886-42F7-40A6-907F-5FDE354C3853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61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347</Words>
  <Application>Microsoft Office PowerPoint</Application>
  <PresentationFormat>آن سکرين نمائش (4:3)‏</PresentationFormat>
  <Paragraphs>56</Paragraphs>
  <Slides>8</Slides>
  <Notes>1</Notes>
  <HiddenSlides>0</HiddenSlides>
  <MMClips>0</MMClips>
  <ScaleCrop>false</ScaleCrop>
  <HeadingPairs>
    <vt:vector size="4" baseType="variant">
      <vt:variant>
        <vt:lpstr>خياليہ</vt:lpstr>
      </vt:variant>
      <vt:variant>
        <vt:i4>1</vt:i4>
      </vt:variant>
      <vt:variant>
        <vt:lpstr>سلائيڈ کے عنوانات</vt:lpstr>
      </vt:variant>
      <vt:variant>
        <vt:i4>8</vt:i4>
      </vt:variant>
    </vt:vector>
  </HeadingPairs>
  <TitlesOfParts>
    <vt:vector size="9" baseType="lpstr">
      <vt:lpstr>Office Theme</vt:lpstr>
      <vt:lpstr>Personal Transport Assistant App</vt:lpstr>
      <vt:lpstr>Problem Area</vt:lpstr>
      <vt:lpstr>Problem Area (cont)</vt:lpstr>
      <vt:lpstr>Project Description</vt:lpstr>
      <vt:lpstr>Methodology</vt:lpstr>
      <vt:lpstr>Platform Used (Hardware/Software)</vt:lpstr>
      <vt:lpstr>Expected Project Outcome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Nabiha</dc:creator>
  <cp:lastModifiedBy>Gul</cp:lastModifiedBy>
  <cp:revision>38</cp:revision>
  <dcterms:created xsi:type="dcterms:W3CDTF">2015-01-13T06:50:32Z</dcterms:created>
  <dcterms:modified xsi:type="dcterms:W3CDTF">2015-08-08T11:29:19Z</dcterms:modified>
</cp:coreProperties>
</file>