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6" r:id="rId3"/>
    <p:sldId id="259" r:id="rId4"/>
    <p:sldId id="260" r:id="rId5"/>
    <p:sldId id="258" r:id="rId6"/>
    <p:sldId id="261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4" r:id="rId16"/>
    <p:sldId id="293" r:id="rId17"/>
    <p:sldId id="29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C56"/>
    <a:srgbClr val="D25555"/>
    <a:srgbClr val="D58A2F"/>
    <a:srgbClr val="52BCCF"/>
    <a:srgbClr val="303158"/>
    <a:srgbClr val="2B31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86380" autoAdjust="0"/>
  </p:normalViewPr>
  <p:slideViewPr>
    <p:cSldViewPr>
      <p:cViewPr varScale="1">
        <p:scale>
          <a:sx n="74" d="100"/>
          <a:sy n="74" d="100"/>
        </p:scale>
        <p:origin x="-126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2" y="23203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سرتحرير مقام دار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تاريخ مقام دار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94695-5378-46A9-AC08-5F89F4E5D5B8}" type="datetimeFigureOut">
              <a:rPr lang="en-US" smtClean="0"/>
              <a:pPr/>
              <a:t>5/19/2016</a:t>
            </a:fld>
            <a:endParaRPr lang="en-AU"/>
          </a:p>
        </p:txBody>
      </p:sp>
      <p:sp>
        <p:nvSpPr>
          <p:cNvPr id="4" name="پاياں تحرير مقام دار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سلائيڈ نمبر مقام دار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B0A99-300E-426E-9E6F-13C86D2CBB0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8662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سرتحرير مقام دار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تاريخ مقام دار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DC12A-5608-4A9F-8652-C541665DD1EC}" type="datetimeFigureOut">
              <a:rPr lang="en-US" smtClean="0"/>
              <a:pPr/>
              <a:t>5/19/2016</a:t>
            </a:fld>
            <a:endParaRPr lang="en-AU"/>
          </a:p>
        </p:txBody>
      </p:sp>
      <p:sp>
        <p:nvSpPr>
          <p:cNvPr id="4" name="سلائيڈ نقش مقام دار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نوٹ مقام دار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r-PK" smtClean="0"/>
              <a:t>ماسٹر متن طرزوں کى تدوين کے ليے کلک کريں</a:t>
            </a:r>
          </a:p>
          <a:p>
            <a:pPr lvl="1"/>
            <a:r>
              <a:rPr lang="ur-PK" smtClean="0"/>
              <a:t>دوسرى سطح</a:t>
            </a:r>
          </a:p>
          <a:p>
            <a:pPr lvl="2"/>
            <a:r>
              <a:rPr lang="ur-PK" smtClean="0"/>
              <a:t>تيسرى سطح</a:t>
            </a:r>
          </a:p>
          <a:p>
            <a:pPr lvl="3"/>
            <a:r>
              <a:rPr lang="ur-PK" smtClean="0"/>
              <a:t>چوتھى سطح</a:t>
            </a:r>
          </a:p>
          <a:p>
            <a:pPr lvl="4"/>
            <a:r>
              <a:rPr lang="ur-PK" smtClean="0"/>
              <a:t>پانچويں سطح</a:t>
            </a:r>
            <a:endParaRPr lang="en-AU"/>
          </a:p>
        </p:txBody>
      </p:sp>
      <p:sp>
        <p:nvSpPr>
          <p:cNvPr id="6" name="پاياں تحرير مقام دار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سلائيڈ نمبر مقام دار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5019B-492F-4B70-9D9F-EBD44816ECC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9264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سلائيڈ نقش مقام دار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نوٹ مقام دار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سلائيڈ نمبر مقام دار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5019B-492F-4B70-9D9F-EBD44816ECC4}" type="slidenum">
              <a:rPr lang="en-AU" smtClean="0"/>
              <a:pPr/>
              <a:t>6</a:t>
            </a:fld>
            <a:endParaRPr lang="en-A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سلائيڈ نقش مقام دار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نوٹ مقام دار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سلائيڈ نمبر مقام دار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5019B-492F-4B70-9D9F-EBD44816ECC4}" type="slidenum">
              <a:rPr lang="en-AU" smtClean="0"/>
              <a:pPr/>
              <a:t>15</a:t>
            </a:fld>
            <a:endParaRPr lang="en-A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سلائيڈ نقش مقام دار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نوٹ مقام دار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سلائيڈ نمبر مقام دار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5019B-492F-4B70-9D9F-EBD44816ECC4}" type="slidenum">
              <a:rPr lang="en-AU" smtClean="0"/>
              <a:pPr/>
              <a:t>16</a:t>
            </a:fld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سلائيڈ نقش مقام دار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نوٹ مقام دار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سلائيڈ نمبر مقام دار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5019B-492F-4B70-9D9F-EBD44816ECC4}" type="slidenum">
              <a:rPr lang="en-AU" smtClean="0"/>
              <a:pPr/>
              <a:t>17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سلائيڈ نقش مقام دار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نوٹ مقام دار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سلائيڈ نمبر مقام دار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5019B-492F-4B70-9D9F-EBD44816ECC4}" type="slidenum">
              <a:rPr lang="en-AU" smtClean="0"/>
              <a:pPr/>
              <a:t>7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سلائيڈ نقش مقام دار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نوٹ مقام دار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سلائيڈ نمبر مقام دار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5019B-492F-4B70-9D9F-EBD44816ECC4}" type="slidenum">
              <a:rPr lang="en-AU" smtClean="0"/>
              <a:pPr/>
              <a:t>8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سلائيڈ نقش مقام دار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نوٹ مقام دار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سلائيڈ نمبر مقام دار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5019B-492F-4B70-9D9F-EBD44816ECC4}" type="slidenum">
              <a:rPr lang="en-AU" smtClean="0"/>
              <a:pPr/>
              <a:t>9</a:t>
            </a:fld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سلائيڈ نقش مقام دار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نوٹ مقام دار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سلائيڈ نمبر مقام دار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5019B-492F-4B70-9D9F-EBD44816ECC4}" type="slidenum">
              <a:rPr lang="en-AU" smtClean="0"/>
              <a:pPr/>
              <a:t>10</a:t>
            </a:fld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سلائيڈ نقش مقام دار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نوٹ مقام دار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سلائيڈ نمبر مقام دار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5019B-492F-4B70-9D9F-EBD44816ECC4}" type="slidenum">
              <a:rPr lang="en-AU" smtClean="0"/>
              <a:pPr/>
              <a:t>11</a:t>
            </a:fld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سلائيڈ نقش مقام دار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نوٹ مقام دار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سلائيڈ نمبر مقام دار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5019B-492F-4B70-9D9F-EBD44816ECC4}" type="slidenum">
              <a:rPr lang="en-AU" smtClean="0"/>
              <a:pPr/>
              <a:t>12</a:t>
            </a:fld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سلائيڈ نقش مقام دار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نوٹ مقام دار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سلائيڈ نمبر مقام دار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5019B-492F-4B70-9D9F-EBD44816ECC4}" type="slidenum">
              <a:rPr lang="en-AU" smtClean="0"/>
              <a:pPr/>
              <a:t>13</a:t>
            </a:fld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سلائيڈ نقش مقام دار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نوٹ مقام دار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سلائيڈ نمبر مقام دار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5019B-492F-4B70-9D9F-EBD44816ECC4}" type="slidenum">
              <a:rPr lang="en-AU" smtClean="0"/>
              <a:pPr/>
              <a:t>14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عنوان سلائي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r-PK" smtClean="0"/>
              <a:t>ماسٹر عنوان طرز کى تدوين کے ليے کلک کريں</a:t>
            </a:r>
            <a:endParaRPr lang="en-AU"/>
          </a:p>
        </p:txBody>
      </p:sp>
      <p:sp>
        <p:nvSpPr>
          <p:cNvPr id="3" name="ذيلى عنوان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r-PK" smtClean="0"/>
              <a:t>کلک براۓ تدوين ماسٹر ذيلى عنوان طرز</a:t>
            </a:r>
            <a:endParaRPr lang="en-AU"/>
          </a:p>
        </p:txBody>
      </p:sp>
      <p:sp>
        <p:nvSpPr>
          <p:cNvPr id="4" name="تاريخ مقام دار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5FDC-97B0-49D6-B98A-324075DAE13D}" type="datetimeFigureOut">
              <a:rPr lang="en-US" smtClean="0"/>
              <a:pPr/>
              <a:t>5/19/2016</a:t>
            </a:fld>
            <a:endParaRPr lang="en-AU"/>
          </a:p>
        </p:txBody>
      </p:sp>
      <p:sp>
        <p:nvSpPr>
          <p:cNvPr id="5" name="پاياں تحرير مقام دار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سلائيڈ نمبر مقام دار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C8A0-F832-4838-A17F-6E60A987C3F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اور عمودى مت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r-PK" smtClean="0"/>
              <a:t>ماسٹر عنوان طرز کى تدوين کے ليے کلک کريں</a:t>
            </a:r>
            <a:endParaRPr lang="en-AU"/>
          </a:p>
        </p:txBody>
      </p:sp>
      <p:sp>
        <p:nvSpPr>
          <p:cNvPr id="3" name="عمودى متن مقام دار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r-PK" smtClean="0"/>
              <a:t>ماسٹر متن طرزوں کى تدوين کے ليے کلک کريں</a:t>
            </a:r>
          </a:p>
          <a:p>
            <a:pPr lvl="1"/>
            <a:r>
              <a:rPr lang="ur-PK" smtClean="0"/>
              <a:t>دوسرى سطح</a:t>
            </a:r>
          </a:p>
          <a:p>
            <a:pPr lvl="2"/>
            <a:r>
              <a:rPr lang="ur-PK" smtClean="0"/>
              <a:t>تيسرى سطح</a:t>
            </a:r>
          </a:p>
          <a:p>
            <a:pPr lvl="3"/>
            <a:r>
              <a:rPr lang="ur-PK" smtClean="0"/>
              <a:t>چوتھى سطح</a:t>
            </a:r>
          </a:p>
          <a:p>
            <a:pPr lvl="4"/>
            <a:r>
              <a:rPr lang="ur-PK" smtClean="0"/>
              <a:t>پانچويں سطح</a:t>
            </a:r>
            <a:endParaRPr lang="en-AU"/>
          </a:p>
        </p:txBody>
      </p:sp>
      <p:sp>
        <p:nvSpPr>
          <p:cNvPr id="4" name="تاريخ مقام دار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5FDC-97B0-49D6-B98A-324075DAE13D}" type="datetimeFigureOut">
              <a:rPr lang="en-US" smtClean="0"/>
              <a:pPr/>
              <a:t>5/19/2016</a:t>
            </a:fld>
            <a:endParaRPr lang="en-AU"/>
          </a:p>
        </p:txBody>
      </p:sp>
      <p:sp>
        <p:nvSpPr>
          <p:cNvPr id="5" name="پاياں تحرير مقام دار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سلائيڈ نمبر مقام دار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C8A0-F832-4838-A17F-6E60A987C3F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مودى عنوان اور مت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مودى عنوان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r-PK" smtClean="0"/>
              <a:t>ماسٹر عنوان طرز کى تدوين کے ليے کلک کريں</a:t>
            </a:r>
            <a:endParaRPr lang="en-AU"/>
          </a:p>
        </p:txBody>
      </p:sp>
      <p:sp>
        <p:nvSpPr>
          <p:cNvPr id="3" name="عمودى متن مقام دار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r-PK" smtClean="0"/>
              <a:t>ماسٹر متن طرزوں کى تدوين کے ليے کلک کريں</a:t>
            </a:r>
          </a:p>
          <a:p>
            <a:pPr lvl="1"/>
            <a:r>
              <a:rPr lang="ur-PK" smtClean="0"/>
              <a:t>دوسرى سطح</a:t>
            </a:r>
          </a:p>
          <a:p>
            <a:pPr lvl="2"/>
            <a:r>
              <a:rPr lang="ur-PK" smtClean="0"/>
              <a:t>تيسرى سطح</a:t>
            </a:r>
          </a:p>
          <a:p>
            <a:pPr lvl="3"/>
            <a:r>
              <a:rPr lang="ur-PK" smtClean="0"/>
              <a:t>چوتھى سطح</a:t>
            </a:r>
          </a:p>
          <a:p>
            <a:pPr lvl="4"/>
            <a:r>
              <a:rPr lang="ur-PK" smtClean="0"/>
              <a:t>پانچويں سطح</a:t>
            </a:r>
            <a:endParaRPr lang="en-AU"/>
          </a:p>
        </p:txBody>
      </p:sp>
      <p:sp>
        <p:nvSpPr>
          <p:cNvPr id="4" name="تاريخ مقام دار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5FDC-97B0-49D6-B98A-324075DAE13D}" type="datetimeFigureOut">
              <a:rPr lang="en-US" smtClean="0"/>
              <a:pPr/>
              <a:t>5/19/2016</a:t>
            </a:fld>
            <a:endParaRPr lang="en-AU"/>
          </a:p>
        </p:txBody>
      </p:sp>
      <p:sp>
        <p:nvSpPr>
          <p:cNvPr id="5" name="پاياں تحرير مقام دار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سلائيڈ نمبر مقام دار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C8A0-F832-4838-A17F-6E60A987C3F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اورمشمو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r-PK" smtClean="0"/>
              <a:t>ماسٹر عنوان طرز کى تدوين کے ليے کلک کريں</a:t>
            </a:r>
            <a:endParaRPr lang="en-AU"/>
          </a:p>
        </p:txBody>
      </p:sp>
      <p:sp>
        <p:nvSpPr>
          <p:cNvPr id="3" name="مشمول مقام دار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r-PK" smtClean="0"/>
              <a:t>ماسٹر متن طرزوں کى تدوين کے ليے کلک کريں</a:t>
            </a:r>
          </a:p>
          <a:p>
            <a:pPr lvl="1"/>
            <a:r>
              <a:rPr lang="ur-PK" smtClean="0"/>
              <a:t>دوسرى سطح</a:t>
            </a:r>
          </a:p>
          <a:p>
            <a:pPr lvl="2"/>
            <a:r>
              <a:rPr lang="ur-PK" smtClean="0"/>
              <a:t>تيسرى سطح</a:t>
            </a:r>
          </a:p>
          <a:p>
            <a:pPr lvl="3"/>
            <a:r>
              <a:rPr lang="ur-PK" smtClean="0"/>
              <a:t>چوتھى سطح</a:t>
            </a:r>
          </a:p>
          <a:p>
            <a:pPr lvl="4"/>
            <a:r>
              <a:rPr lang="ur-PK" smtClean="0"/>
              <a:t>پانچويں سطح</a:t>
            </a:r>
            <a:endParaRPr lang="en-AU"/>
          </a:p>
        </p:txBody>
      </p:sp>
      <p:sp>
        <p:nvSpPr>
          <p:cNvPr id="4" name="تاريخ مقام دار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5FDC-97B0-49D6-B98A-324075DAE13D}" type="datetimeFigureOut">
              <a:rPr lang="en-US" smtClean="0"/>
              <a:pPr/>
              <a:t>5/19/2016</a:t>
            </a:fld>
            <a:endParaRPr lang="en-AU"/>
          </a:p>
        </p:txBody>
      </p:sp>
      <p:sp>
        <p:nvSpPr>
          <p:cNvPr id="5" name="پاياں تحرير مقام دار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سلائيڈ نمبر مقام دار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C8A0-F832-4838-A17F-6E60A987C3F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صيغہ سرتحري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r-PK" smtClean="0"/>
              <a:t>ماسٹر عنوان طرز کى تدوين کے ليے کلک کريں</a:t>
            </a:r>
            <a:endParaRPr lang="en-AU"/>
          </a:p>
        </p:txBody>
      </p:sp>
      <p:sp>
        <p:nvSpPr>
          <p:cNvPr id="3" name="متن مقام دار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r-PK" smtClean="0"/>
              <a:t>ماسٹر متن طرزوں کى تدوين کے ليے کلک کريں</a:t>
            </a:r>
          </a:p>
        </p:txBody>
      </p:sp>
      <p:sp>
        <p:nvSpPr>
          <p:cNvPr id="4" name="تاريخ مقام دار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5FDC-97B0-49D6-B98A-324075DAE13D}" type="datetimeFigureOut">
              <a:rPr lang="en-US" smtClean="0"/>
              <a:pPr/>
              <a:t>5/19/2016</a:t>
            </a:fld>
            <a:endParaRPr lang="en-AU"/>
          </a:p>
        </p:txBody>
      </p:sp>
      <p:sp>
        <p:nvSpPr>
          <p:cNvPr id="5" name="پاياں تحرير مقام دار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سلائيڈ نمبر مقام دار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C8A0-F832-4838-A17F-6E60A987C3F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دو مشمو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r-PK" smtClean="0"/>
              <a:t>ماسٹر عنوان طرز کى تدوين کے ليے کلک کريں</a:t>
            </a:r>
            <a:endParaRPr lang="en-AU"/>
          </a:p>
        </p:txBody>
      </p:sp>
      <p:sp>
        <p:nvSpPr>
          <p:cNvPr id="3" name="مشمول مقام دار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r-PK" smtClean="0"/>
              <a:t>ماسٹر متن طرزوں کى تدوين کے ليے کلک کريں</a:t>
            </a:r>
          </a:p>
          <a:p>
            <a:pPr lvl="1"/>
            <a:r>
              <a:rPr lang="ur-PK" smtClean="0"/>
              <a:t>دوسرى سطح</a:t>
            </a:r>
          </a:p>
          <a:p>
            <a:pPr lvl="2"/>
            <a:r>
              <a:rPr lang="ur-PK" smtClean="0"/>
              <a:t>تيسرى سطح</a:t>
            </a:r>
          </a:p>
          <a:p>
            <a:pPr lvl="3"/>
            <a:r>
              <a:rPr lang="ur-PK" smtClean="0"/>
              <a:t>چوتھى سطح</a:t>
            </a:r>
          </a:p>
          <a:p>
            <a:pPr lvl="4"/>
            <a:r>
              <a:rPr lang="ur-PK" smtClean="0"/>
              <a:t>پانچويں سطح</a:t>
            </a:r>
            <a:endParaRPr lang="en-AU"/>
          </a:p>
        </p:txBody>
      </p:sp>
      <p:sp>
        <p:nvSpPr>
          <p:cNvPr id="4" name="مشمول مقام دار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r-PK" smtClean="0"/>
              <a:t>ماسٹر متن طرزوں کى تدوين کے ليے کلک کريں</a:t>
            </a:r>
          </a:p>
          <a:p>
            <a:pPr lvl="1"/>
            <a:r>
              <a:rPr lang="ur-PK" smtClean="0"/>
              <a:t>دوسرى سطح</a:t>
            </a:r>
          </a:p>
          <a:p>
            <a:pPr lvl="2"/>
            <a:r>
              <a:rPr lang="ur-PK" smtClean="0"/>
              <a:t>تيسرى سطح</a:t>
            </a:r>
          </a:p>
          <a:p>
            <a:pPr lvl="3"/>
            <a:r>
              <a:rPr lang="ur-PK" smtClean="0"/>
              <a:t>چوتھى سطح</a:t>
            </a:r>
          </a:p>
          <a:p>
            <a:pPr lvl="4"/>
            <a:r>
              <a:rPr lang="ur-PK" smtClean="0"/>
              <a:t>پانچويں سطح</a:t>
            </a:r>
            <a:endParaRPr lang="en-AU"/>
          </a:p>
        </p:txBody>
      </p:sp>
      <p:sp>
        <p:nvSpPr>
          <p:cNvPr id="5" name="تاريخ مقام دار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5FDC-97B0-49D6-B98A-324075DAE13D}" type="datetimeFigureOut">
              <a:rPr lang="en-US" smtClean="0"/>
              <a:pPr/>
              <a:t>5/19/2016</a:t>
            </a:fld>
            <a:endParaRPr lang="en-AU"/>
          </a:p>
        </p:txBody>
      </p:sp>
      <p:sp>
        <p:nvSpPr>
          <p:cNvPr id="6" name="پاياں تحرير مقام دار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سلائيڈ نمبر مقام دار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C8A0-F832-4838-A17F-6E60A987C3F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وازن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r-PK" smtClean="0"/>
              <a:t>ماسٹر عنوان طرز کى تدوين کے ليے کلک کريں</a:t>
            </a:r>
            <a:endParaRPr lang="en-AU"/>
          </a:p>
        </p:txBody>
      </p:sp>
      <p:sp>
        <p:nvSpPr>
          <p:cNvPr id="3" name="متن مقام دار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r-PK" smtClean="0"/>
              <a:t>ماسٹر متن طرزوں کى تدوين کے ليے کلک کريں</a:t>
            </a:r>
          </a:p>
        </p:txBody>
      </p:sp>
      <p:sp>
        <p:nvSpPr>
          <p:cNvPr id="4" name="مشمول مقام دار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r-PK" smtClean="0"/>
              <a:t>ماسٹر متن طرزوں کى تدوين کے ليے کلک کريں</a:t>
            </a:r>
          </a:p>
          <a:p>
            <a:pPr lvl="1"/>
            <a:r>
              <a:rPr lang="ur-PK" smtClean="0"/>
              <a:t>دوسرى سطح</a:t>
            </a:r>
          </a:p>
          <a:p>
            <a:pPr lvl="2"/>
            <a:r>
              <a:rPr lang="ur-PK" smtClean="0"/>
              <a:t>تيسرى سطح</a:t>
            </a:r>
          </a:p>
          <a:p>
            <a:pPr lvl="3"/>
            <a:r>
              <a:rPr lang="ur-PK" smtClean="0"/>
              <a:t>چوتھى سطح</a:t>
            </a:r>
          </a:p>
          <a:p>
            <a:pPr lvl="4"/>
            <a:r>
              <a:rPr lang="ur-PK" smtClean="0"/>
              <a:t>پانچويں سطح</a:t>
            </a:r>
            <a:endParaRPr lang="en-AU"/>
          </a:p>
        </p:txBody>
      </p:sp>
      <p:sp>
        <p:nvSpPr>
          <p:cNvPr id="5" name="متن مقام دار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r-PK" smtClean="0"/>
              <a:t>ماسٹر متن طرزوں کى تدوين کے ليے کلک کريں</a:t>
            </a:r>
          </a:p>
        </p:txBody>
      </p:sp>
      <p:sp>
        <p:nvSpPr>
          <p:cNvPr id="6" name="مشمول مقام دار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r-PK" smtClean="0"/>
              <a:t>ماسٹر متن طرزوں کى تدوين کے ليے کلک کريں</a:t>
            </a:r>
          </a:p>
          <a:p>
            <a:pPr lvl="1"/>
            <a:r>
              <a:rPr lang="ur-PK" smtClean="0"/>
              <a:t>دوسرى سطح</a:t>
            </a:r>
          </a:p>
          <a:p>
            <a:pPr lvl="2"/>
            <a:r>
              <a:rPr lang="ur-PK" smtClean="0"/>
              <a:t>تيسرى سطح</a:t>
            </a:r>
          </a:p>
          <a:p>
            <a:pPr lvl="3"/>
            <a:r>
              <a:rPr lang="ur-PK" smtClean="0"/>
              <a:t>چوتھى سطح</a:t>
            </a:r>
          </a:p>
          <a:p>
            <a:pPr lvl="4"/>
            <a:r>
              <a:rPr lang="ur-PK" smtClean="0"/>
              <a:t>پانچويں سطح</a:t>
            </a:r>
            <a:endParaRPr lang="en-AU"/>
          </a:p>
        </p:txBody>
      </p:sp>
      <p:sp>
        <p:nvSpPr>
          <p:cNvPr id="7" name="تاريخ مقام دار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5FDC-97B0-49D6-B98A-324075DAE13D}" type="datetimeFigureOut">
              <a:rPr lang="en-US" smtClean="0"/>
              <a:pPr/>
              <a:t>5/19/2016</a:t>
            </a:fld>
            <a:endParaRPr lang="en-AU"/>
          </a:p>
        </p:txBody>
      </p:sp>
      <p:sp>
        <p:nvSpPr>
          <p:cNvPr id="8" name="پاياں تحرير مقام دار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سلائيڈ نمبر مقام دار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C8A0-F832-4838-A17F-6E60A987C3F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صرف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r-PK" smtClean="0"/>
              <a:t>ماسٹر عنوان طرز کى تدوين کے ليے کلک کريں</a:t>
            </a:r>
            <a:endParaRPr lang="en-AU"/>
          </a:p>
        </p:txBody>
      </p:sp>
      <p:sp>
        <p:nvSpPr>
          <p:cNvPr id="3" name="تاريخ مقام دار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5FDC-97B0-49D6-B98A-324075DAE13D}" type="datetimeFigureOut">
              <a:rPr lang="en-US" smtClean="0"/>
              <a:pPr/>
              <a:t>5/19/2016</a:t>
            </a:fld>
            <a:endParaRPr lang="en-AU"/>
          </a:p>
        </p:txBody>
      </p:sp>
      <p:sp>
        <p:nvSpPr>
          <p:cNvPr id="4" name="پاياں تحرير مقام دار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سلائيڈ نمبر مقام دار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C8A0-F832-4838-A17F-6E60A987C3F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خال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تاريخ مقام دار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5FDC-97B0-49D6-B98A-324075DAE13D}" type="datetimeFigureOut">
              <a:rPr lang="en-US" smtClean="0"/>
              <a:pPr/>
              <a:t>5/19/2016</a:t>
            </a:fld>
            <a:endParaRPr lang="en-AU"/>
          </a:p>
        </p:txBody>
      </p:sp>
      <p:sp>
        <p:nvSpPr>
          <p:cNvPr id="3" name="پاياں تحرير مقام دار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سلائيڈ نمبر مقام دار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C8A0-F832-4838-A17F-6E60A987C3F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شمول بمعہ کيپش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r-PK" smtClean="0"/>
              <a:t>ماسٹر عنوان طرز کى تدوين کے ليے کلک کريں</a:t>
            </a:r>
            <a:endParaRPr lang="en-AU"/>
          </a:p>
        </p:txBody>
      </p:sp>
      <p:sp>
        <p:nvSpPr>
          <p:cNvPr id="3" name="مشمول مقام دار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r-PK" smtClean="0"/>
              <a:t>ماسٹر متن طرزوں کى تدوين کے ليے کلک کريں</a:t>
            </a:r>
          </a:p>
          <a:p>
            <a:pPr lvl="1"/>
            <a:r>
              <a:rPr lang="ur-PK" smtClean="0"/>
              <a:t>دوسرى سطح</a:t>
            </a:r>
          </a:p>
          <a:p>
            <a:pPr lvl="2"/>
            <a:r>
              <a:rPr lang="ur-PK" smtClean="0"/>
              <a:t>تيسرى سطح</a:t>
            </a:r>
          </a:p>
          <a:p>
            <a:pPr lvl="3"/>
            <a:r>
              <a:rPr lang="ur-PK" smtClean="0"/>
              <a:t>چوتھى سطح</a:t>
            </a:r>
          </a:p>
          <a:p>
            <a:pPr lvl="4"/>
            <a:r>
              <a:rPr lang="ur-PK" smtClean="0"/>
              <a:t>پانچويں سطح</a:t>
            </a:r>
            <a:endParaRPr lang="en-AU"/>
          </a:p>
        </p:txBody>
      </p:sp>
      <p:sp>
        <p:nvSpPr>
          <p:cNvPr id="4" name="متن مقام دار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r-PK" smtClean="0"/>
              <a:t>ماسٹر متن طرزوں کى تدوين کے ليے کلک کريں</a:t>
            </a:r>
          </a:p>
        </p:txBody>
      </p:sp>
      <p:sp>
        <p:nvSpPr>
          <p:cNvPr id="5" name="تاريخ مقام دار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5FDC-97B0-49D6-B98A-324075DAE13D}" type="datetimeFigureOut">
              <a:rPr lang="en-US" smtClean="0"/>
              <a:pPr/>
              <a:t>5/19/2016</a:t>
            </a:fld>
            <a:endParaRPr lang="en-AU"/>
          </a:p>
        </p:txBody>
      </p:sp>
      <p:sp>
        <p:nvSpPr>
          <p:cNvPr id="6" name="پاياں تحرير مقام دار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سلائيڈ نمبر مقام دار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C8A0-F832-4838-A17F-6E60A987C3F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تصوير بمعہ کيپش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r-PK" smtClean="0"/>
              <a:t>ماسٹر عنوان طرز کى تدوين کے ليے کلک کريں</a:t>
            </a:r>
            <a:endParaRPr lang="en-AU"/>
          </a:p>
        </p:txBody>
      </p:sp>
      <p:sp>
        <p:nvSpPr>
          <p:cNvPr id="3" name="تصوير مقام دار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متن مقام دار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r-PK" smtClean="0"/>
              <a:t>ماسٹر متن طرزوں کى تدوين کے ليے کلک کريں</a:t>
            </a:r>
          </a:p>
        </p:txBody>
      </p:sp>
      <p:sp>
        <p:nvSpPr>
          <p:cNvPr id="5" name="تاريخ مقام دار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5FDC-97B0-49D6-B98A-324075DAE13D}" type="datetimeFigureOut">
              <a:rPr lang="en-US" smtClean="0"/>
              <a:pPr/>
              <a:t>5/19/2016</a:t>
            </a:fld>
            <a:endParaRPr lang="en-AU"/>
          </a:p>
        </p:txBody>
      </p:sp>
      <p:sp>
        <p:nvSpPr>
          <p:cNvPr id="6" name="پاياں تحرير مقام دار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سلائيڈ نمبر مقام دار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C8A0-F832-4838-A17F-6E60A987C3F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BC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مقام دار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r-PK" smtClean="0"/>
              <a:t>ماسٹر عنوان طرز کى تدوين کے ليے کلک کريں</a:t>
            </a:r>
            <a:endParaRPr lang="en-AU"/>
          </a:p>
        </p:txBody>
      </p:sp>
      <p:sp>
        <p:nvSpPr>
          <p:cNvPr id="3" name="متن مقام دار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r-PK" smtClean="0"/>
              <a:t>ماسٹر متن طرزوں کى تدوين کے ليے کلک کريں</a:t>
            </a:r>
          </a:p>
          <a:p>
            <a:pPr lvl="1"/>
            <a:r>
              <a:rPr lang="ur-PK" smtClean="0"/>
              <a:t>دوسرى سطح</a:t>
            </a:r>
          </a:p>
          <a:p>
            <a:pPr lvl="2"/>
            <a:r>
              <a:rPr lang="ur-PK" smtClean="0"/>
              <a:t>تيسرى سطح</a:t>
            </a:r>
          </a:p>
          <a:p>
            <a:pPr lvl="3"/>
            <a:r>
              <a:rPr lang="ur-PK" smtClean="0"/>
              <a:t>چوتھى سطح</a:t>
            </a:r>
          </a:p>
          <a:p>
            <a:pPr lvl="4"/>
            <a:r>
              <a:rPr lang="ur-PK" smtClean="0"/>
              <a:t>پانچويں سطح</a:t>
            </a:r>
            <a:endParaRPr lang="en-AU"/>
          </a:p>
        </p:txBody>
      </p:sp>
      <p:sp>
        <p:nvSpPr>
          <p:cNvPr id="4" name="تاريخ مقام دار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75FDC-97B0-49D6-B98A-324075DAE13D}" type="datetimeFigureOut">
              <a:rPr lang="en-US" smtClean="0"/>
              <a:pPr/>
              <a:t>5/19/2016</a:t>
            </a:fld>
            <a:endParaRPr lang="en-AU"/>
          </a:p>
        </p:txBody>
      </p:sp>
      <p:sp>
        <p:nvSpPr>
          <p:cNvPr id="5" name="پاياں تحرير مقام دار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سلائيڈ نمبر مقام دار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0C8A0-F832-4838-A17F-6E60A987C3F4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nsit.pk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AU" dirty="0"/>
          </a:p>
        </p:txBody>
      </p:sp>
      <p:sp>
        <p:nvSpPr>
          <p:cNvPr id="3" name="مشمول مقام دار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Muhammad Sajjad Arif * - 31231</a:t>
            </a:r>
          </a:p>
          <a:p>
            <a:pPr algn="ctr">
              <a:buNone/>
            </a:pPr>
            <a:r>
              <a:rPr lang="en-US" dirty="0" smtClean="0"/>
              <a:t>Muhammad </a:t>
            </a:r>
            <a:r>
              <a:rPr lang="en-US" dirty="0" err="1" smtClean="0"/>
              <a:t>Moaz</a:t>
            </a:r>
            <a:r>
              <a:rPr lang="en-US" dirty="0" smtClean="0"/>
              <a:t> Hassan - </a:t>
            </a:r>
            <a:r>
              <a:rPr lang="en-US" dirty="0" smtClean="0"/>
              <a:t>31228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Muhammad </a:t>
            </a:r>
            <a:r>
              <a:rPr lang="en-US" dirty="0" err="1" smtClean="0"/>
              <a:t>Haris</a:t>
            </a:r>
            <a:r>
              <a:rPr lang="en-US" dirty="0" smtClean="0"/>
              <a:t> Ali - 31226</a:t>
            </a:r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Supervisor : Engr. </a:t>
            </a:r>
            <a:r>
              <a:rPr lang="en-US" dirty="0" err="1" smtClean="0"/>
              <a:t>Wafa</a:t>
            </a:r>
            <a:r>
              <a:rPr lang="en-US" dirty="0" smtClean="0"/>
              <a:t> </a:t>
            </a:r>
            <a:r>
              <a:rPr lang="en-US" dirty="0" err="1" smtClean="0"/>
              <a:t>Qaiser</a:t>
            </a:r>
            <a:r>
              <a:rPr lang="en-US" dirty="0" smtClean="0"/>
              <a:t> Khan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1300" dirty="0" smtClean="0"/>
              <a:t>Find this Presentation at   :  transit.pk/Presentation.pdf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Transit Pakistan Website</a:t>
            </a:r>
            <a:endParaRPr lang="en-AU" dirty="0"/>
          </a:p>
        </p:txBody>
      </p:sp>
      <p:sp>
        <p:nvSpPr>
          <p:cNvPr id="3" name="مشمول مقام دار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We developed Transit Pakistan website (</a:t>
            </a:r>
            <a:r>
              <a:rPr lang="en-US" dirty="0" smtClean="0">
                <a:hlinkClick r:id="rId3"/>
              </a:rPr>
              <a:t>www.transit.pk</a:t>
            </a:r>
            <a:r>
              <a:rPr lang="en-US" dirty="0" smtClean="0"/>
              <a:t>) to host Transit API.</a:t>
            </a:r>
          </a:p>
          <a:p>
            <a:pPr lvl="0"/>
            <a:r>
              <a:rPr lang="en-US" dirty="0" smtClean="0"/>
              <a:t>The website provides an overview of Transit Pakistan services and features.</a:t>
            </a:r>
          </a:p>
          <a:p>
            <a:pPr lvl="0"/>
            <a:r>
              <a:rPr lang="en-US" dirty="0" smtClean="0"/>
              <a:t>The website also provide documentation regarding the use of Transit API &amp; SMS Service.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74769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 Tool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8229600" cy="4504340"/>
          </a:xfrm>
        </p:spPr>
      </p:pic>
      <p:sp>
        <p:nvSpPr>
          <p:cNvPr id="7" name="مشمول مقام دار 2"/>
          <p:cNvSpPr txBox="1">
            <a:spLocks/>
          </p:cNvSpPr>
          <p:nvPr/>
        </p:nvSpPr>
        <p:spPr>
          <a:xfrm>
            <a:off x="457200" y="5989637"/>
            <a:ext cx="8229600" cy="86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2400" dirty="0" smtClean="0"/>
              <a:t>Entering Transport Data in Transit Tool</a:t>
            </a:r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274654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 Tool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8229599" cy="4504340"/>
          </a:xfrm>
        </p:spPr>
      </p:pic>
      <p:sp>
        <p:nvSpPr>
          <p:cNvPr id="7" name="مشمول مقام دار 2"/>
          <p:cNvSpPr txBox="1">
            <a:spLocks/>
          </p:cNvSpPr>
          <p:nvPr/>
        </p:nvSpPr>
        <p:spPr>
          <a:xfrm>
            <a:off x="457200" y="5989637"/>
            <a:ext cx="8229600" cy="86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2400" dirty="0" smtClean="0"/>
              <a:t>Routes Files Generation in Transit Tool</a:t>
            </a:r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360127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 Mobile App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54" y="1295400"/>
            <a:ext cx="2533691" cy="4504340"/>
          </a:xfrm>
        </p:spPr>
      </p:pic>
      <p:sp>
        <p:nvSpPr>
          <p:cNvPr id="7" name="مشمول مقام دار 2"/>
          <p:cNvSpPr txBox="1">
            <a:spLocks/>
          </p:cNvSpPr>
          <p:nvPr/>
        </p:nvSpPr>
        <p:spPr>
          <a:xfrm>
            <a:off x="457200" y="5989637"/>
            <a:ext cx="8229600" cy="86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2400" dirty="0" smtClean="0"/>
              <a:t>Ride Suggestions with Time and Fair</a:t>
            </a:r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211048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 Mobile App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54" y="1295400"/>
            <a:ext cx="2533691" cy="4504339"/>
          </a:xfrm>
        </p:spPr>
      </p:pic>
      <p:sp>
        <p:nvSpPr>
          <p:cNvPr id="7" name="مشمول مقام دار 2"/>
          <p:cNvSpPr txBox="1">
            <a:spLocks/>
          </p:cNvSpPr>
          <p:nvPr/>
        </p:nvSpPr>
        <p:spPr>
          <a:xfrm>
            <a:off x="457200" y="5989637"/>
            <a:ext cx="8229600" cy="86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2400" dirty="0" smtClean="0"/>
              <a:t>User Navigation on Google Map inside Transit App</a:t>
            </a:r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220997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 SMS Module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40" y="1295400"/>
            <a:ext cx="7937718" cy="4504340"/>
          </a:xfrm>
        </p:spPr>
      </p:pic>
      <p:sp>
        <p:nvSpPr>
          <p:cNvPr id="7" name="مشمول مقام دار 2"/>
          <p:cNvSpPr txBox="1">
            <a:spLocks/>
          </p:cNvSpPr>
          <p:nvPr/>
        </p:nvSpPr>
        <p:spPr>
          <a:xfrm>
            <a:off x="457200" y="5989637"/>
            <a:ext cx="8229600" cy="86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2400" dirty="0" smtClean="0"/>
              <a:t>Received Messages with Responses in Transit SMS</a:t>
            </a:r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342112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 SMS Service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54" y="1295400"/>
            <a:ext cx="2533690" cy="4504339"/>
          </a:xfrm>
        </p:spPr>
      </p:pic>
      <p:sp>
        <p:nvSpPr>
          <p:cNvPr id="7" name="مشمول مقام دار 2"/>
          <p:cNvSpPr txBox="1">
            <a:spLocks/>
          </p:cNvSpPr>
          <p:nvPr/>
        </p:nvSpPr>
        <p:spPr>
          <a:xfrm>
            <a:off x="457200" y="5989637"/>
            <a:ext cx="8229600" cy="86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2400" dirty="0" smtClean="0"/>
              <a:t>Sample Response from Transit SMS Service</a:t>
            </a:r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113983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0" y="2971800"/>
            <a:ext cx="9144000" cy="1143000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98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739775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Transit Pakistan</a:t>
            </a:r>
            <a:endParaRPr lang="en-AU" sz="5400" dirty="0"/>
          </a:p>
        </p:txBody>
      </p:sp>
      <p:pic>
        <p:nvPicPr>
          <p:cNvPr id="3" name="Picture 2" descr="E:\Google Drive\FYP\BusIcon\bus_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209800"/>
            <a:ext cx="2438400" cy="2438400"/>
          </a:xfrm>
          <a:prstGeom prst="rect">
            <a:avLst/>
          </a:prstGeom>
          <a:noFill/>
        </p:spPr>
      </p:pic>
      <p:sp>
        <p:nvSpPr>
          <p:cNvPr id="6" name="object 2"/>
          <p:cNvSpPr txBox="1"/>
          <p:nvPr/>
        </p:nvSpPr>
        <p:spPr>
          <a:xfrm>
            <a:off x="0" y="4701436"/>
            <a:ext cx="914400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lang="en-US" sz="2800" spc="-35" dirty="0" smtClean="0">
                <a:latin typeface="Calibri"/>
                <a:cs typeface="Calibri"/>
              </a:rPr>
              <a:t>www.t</a:t>
            </a:r>
            <a:r>
              <a:rPr lang="en-US" sz="2800" spc="-35" dirty="0" smtClean="0">
                <a:latin typeface="Calibri"/>
                <a:cs typeface="Calibri"/>
              </a:rPr>
              <a:t>ransit.pk</a:t>
            </a:r>
          </a:p>
          <a:p>
            <a:pPr marL="635" algn="ctr">
              <a:lnSpc>
                <a:spcPct val="100000"/>
              </a:lnSpc>
            </a:pPr>
            <a:endParaRPr lang="en-US" sz="2800" spc="-35" dirty="0">
              <a:latin typeface="Calibri"/>
              <a:cs typeface="Calibri"/>
            </a:endParaRPr>
          </a:p>
          <a:p>
            <a:pPr marL="635" algn="ctr"/>
            <a:r>
              <a:rPr lang="en-US" sz="2800" b="1" dirty="0" smtClean="0"/>
              <a:t>Your Personal Transport Assistant!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AU" dirty="0"/>
          </a:p>
        </p:txBody>
      </p:sp>
      <p:sp>
        <p:nvSpPr>
          <p:cNvPr id="3" name="مشمول مقام دار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2 Million Commuters uses Public Transport in Karachi</a:t>
            </a:r>
            <a:r>
              <a:rPr lang="en-US" dirty="0" smtClean="0"/>
              <a:t>.</a:t>
            </a:r>
            <a:endParaRPr lang="en-US" sz="1200" dirty="0" smtClean="0"/>
          </a:p>
          <a:p>
            <a:r>
              <a:rPr lang="en-US" dirty="0" smtClean="0"/>
              <a:t>Average </a:t>
            </a:r>
            <a:r>
              <a:rPr lang="en-US" dirty="0" smtClean="0"/>
              <a:t>commuter </a:t>
            </a:r>
            <a:r>
              <a:rPr lang="en-US" dirty="0" smtClean="0"/>
              <a:t>wastes </a:t>
            </a:r>
            <a:r>
              <a:rPr lang="en-US" dirty="0" smtClean="0"/>
              <a:t>around 20 minutes per day at Bus Stops.</a:t>
            </a:r>
          </a:p>
          <a:p>
            <a:r>
              <a:rPr lang="en-US" dirty="0" smtClean="0"/>
              <a:t>Vast </a:t>
            </a:r>
            <a:r>
              <a:rPr lang="en-US" dirty="0" smtClean="0"/>
              <a:t>majority of these commuters have little or obscure information about </a:t>
            </a:r>
            <a:r>
              <a:rPr lang="en-US" dirty="0" smtClean="0"/>
              <a:t>transport </a:t>
            </a:r>
            <a:r>
              <a:rPr lang="en-US" dirty="0" smtClean="0"/>
              <a:t>options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Currently </a:t>
            </a:r>
            <a:r>
              <a:rPr lang="en-US" dirty="0"/>
              <a:t>t</a:t>
            </a:r>
            <a:r>
              <a:rPr lang="en-US" dirty="0" smtClean="0"/>
              <a:t>here is no resource from where commuters can access transport information. 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AU" dirty="0"/>
          </a:p>
        </p:txBody>
      </p:sp>
      <p:sp>
        <p:nvSpPr>
          <p:cNvPr id="3" name="مشمول مقام دار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wanted to solve this issue with our Software Engineering Skills.</a:t>
            </a:r>
          </a:p>
          <a:p>
            <a:endParaRPr lang="en-US" dirty="0" smtClean="0"/>
          </a:p>
          <a:p>
            <a:r>
              <a:rPr lang="en-US" dirty="0" smtClean="0"/>
              <a:t>We are developing Transit Pakistan to enable people’s access to public transport information, empowering commuters to know about </a:t>
            </a:r>
            <a:r>
              <a:rPr lang="en-US" dirty="0" smtClean="0"/>
              <a:t>route and ride</a:t>
            </a:r>
            <a:r>
              <a:rPr lang="en-US" dirty="0" smtClean="0"/>
              <a:t> </a:t>
            </a:r>
            <a:r>
              <a:rPr lang="en-US" dirty="0" smtClean="0"/>
              <a:t>options and increase the reach of urban transport.</a:t>
            </a:r>
            <a:br>
              <a:rPr lang="en-US" dirty="0" smtClean="0"/>
            </a:b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AU" dirty="0"/>
          </a:p>
        </p:txBody>
      </p:sp>
      <p:sp>
        <p:nvSpPr>
          <p:cNvPr id="3" name="مشمول مقام دار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Main p</a:t>
            </a:r>
            <a:r>
              <a:rPr lang="en-US" dirty="0" smtClean="0"/>
              <a:t>hases of Transit Pakistan development</a:t>
            </a:r>
          </a:p>
          <a:p>
            <a:pPr>
              <a:buNone/>
            </a:pPr>
            <a:r>
              <a:rPr lang="en-US" dirty="0" smtClean="0"/>
              <a:t>are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Transport Data Collection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Transit Pakistan Tool &amp; API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Transit Pakistan Mobile App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Transit Pakistan SMS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Transit Pakistan Website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Transport Data Collection</a:t>
            </a:r>
            <a:endParaRPr lang="en-AU" dirty="0"/>
          </a:p>
        </p:txBody>
      </p:sp>
      <p:sp>
        <p:nvSpPr>
          <p:cNvPr id="3" name="مشمول مقام دار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We gathered transport data from a number of sources most notably from KMC (Karachi Metropolitan Corporation). </a:t>
            </a:r>
          </a:p>
          <a:p>
            <a:pPr lvl="0"/>
            <a:r>
              <a:rPr lang="en-US" dirty="0" smtClean="0"/>
              <a:t>This data consisted of Vehicles, their Route details and Fairs.</a:t>
            </a:r>
            <a:endParaRPr lang="en-US" dirty="0" smtClean="0"/>
          </a:p>
          <a:p>
            <a:r>
              <a:rPr lang="en-US" dirty="0" smtClean="0"/>
              <a:t>Then for all the locations on routes we took coordinates from Google Map </a:t>
            </a:r>
            <a:r>
              <a:rPr lang="en-US" dirty="0" smtClean="0"/>
              <a:t>to </a:t>
            </a:r>
            <a:r>
              <a:rPr lang="en-US" dirty="0" smtClean="0"/>
              <a:t>visualize </a:t>
            </a:r>
            <a:r>
              <a:rPr lang="en-US" dirty="0" smtClean="0"/>
              <a:t>these Locations &amp; routes on Google </a:t>
            </a:r>
            <a:r>
              <a:rPr lang="en-US" dirty="0" smtClean="0"/>
              <a:t>Maps.</a:t>
            </a:r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Transit Tool &amp; API</a:t>
            </a:r>
            <a:endParaRPr lang="en-AU" dirty="0"/>
          </a:p>
        </p:txBody>
      </p:sp>
      <p:sp>
        <p:nvSpPr>
          <p:cNvPr id="3" name="مشمول مقام دار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Transit Tool act as main Dashboard from where we administrate Transit API.</a:t>
            </a:r>
          </a:p>
          <a:p>
            <a:pPr lvl="0"/>
            <a:r>
              <a:rPr lang="en-AU" dirty="0" smtClean="0"/>
              <a:t>The data from the data collection phase goes inside Transit Tool.</a:t>
            </a:r>
          </a:p>
          <a:p>
            <a:pPr lvl="0"/>
            <a:r>
              <a:rPr lang="en-AU" dirty="0" smtClean="0"/>
              <a:t>Transit Tool converts this data into XML formatted files which are updated on our online server.</a:t>
            </a:r>
          </a:p>
          <a:p>
            <a:pPr lvl="0"/>
            <a:r>
              <a:rPr lang="en-AU" dirty="0" smtClean="0"/>
              <a:t>Transit API can be accessed via api.transit.pk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01934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Transit Pakistan App</a:t>
            </a:r>
            <a:endParaRPr lang="en-AU" dirty="0"/>
          </a:p>
        </p:txBody>
      </p:sp>
      <p:sp>
        <p:nvSpPr>
          <p:cNvPr id="3" name="مشمول مقام دار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The main deliverable of our FYP for public usage is Transit Pakistan Mobile App.</a:t>
            </a:r>
          </a:p>
          <a:p>
            <a:pPr lvl="0"/>
            <a:r>
              <a:rPr lang="en-US" dirty="0" smtClean="0"/>
              <a:t>Transit Pakistan is developed on Android platform.</a:t>
            </a:r>
          </a:p>
          <a:p>
            <a:pPr lvl="0"/>
            <a:r>
              <a:rPr lang="en-US" dirty="0" smtClean="0"/>
              <a:t>Users will receive ride suggestions with approximate fair and time for given start location and destination.</a:t>
            </a:r>
          </a:p>
          <a:p>
            <a:pPr lvl="0"/>
            <a:r>
              <a:rPr lang="en-US" dirty="0" smtClean="0"/>
              <a:t>Users will also have visual </a:t>
            </a:r>
            <a:r>
              <a:rPr lang="en-US" dirty="0"/>
              <a:t>m</a:t>
            </a:r>
            <a:r>
              <a:rPr lang="en-US" dirty="0" smtClean="0"/>
              <a:t>ap navigation </a:t>
            </a:r>
            <a:r>
              <a:rPr lang="en-US" dirty="0" smtClean="0"/>
              <a:t>on the route.</a:t>
            </a:r>
            <a:r>
              <a:rPr lang="en-US" dirty="0" smtClean="0"/>
              <a:t> 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28175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Transit SMS Service</a:t>
            </a:r>
            <a:endParaRPr lang="en-AU" dirty="0"/>
          </a:p>
        </p:txBody>
      </p:sp>
      <p:sp>
        <p:nvSpPr>
          <p:cNvPr id="3" name="مشمول مقام دار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Transit Pakistan will also cater users who don’t have internet access or a smart phone.</a:t>
            </a:r>
          </a:p>
          <a:p>
            <a:pPr lvl="0"/>
            <a:r>
              <a:rPr lang="en-US" dirty="0" smtClean="0"/>
              <a:t>Users will send a text message with Start Location and Destination.</a:t>
            </a:r>
          </a:p>
          <a:p>
            <a:pPr lvl="0"/>
            <a:r>
              <a:rPr lang="en-US" dirty="0" smtClean="0"/>
              <a:t>Transit SMS module will reply with the same ride suggestions with fair attribute.</a:t>
            </a:r>
          </a:p>
          <a:p>
            <a:pPr lvl="0"/>
            <a:r>
              <a:rPr lang="en-US" dirty="0" smtClean="0"/>
              <a:t>Transit SMS will also reply with suggestions if any of the location send is unrecognized.</a:t>
            </a:r>
          </a:p>
          <a:p>
            <a:pPr lvl="0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74769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خياليہ">
  <a:themeElements>
    <a:clrScheme name="دفتر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دفتر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دفتر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خياليہ">
  <a:themeElements>
    <a:clrScheme name="دفتر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دفتر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دفتر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خياليہ">
  <a:themeElements>
    <a:clrScheme name="دفتر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دفتر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دفتر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505</Words>
  <Application>Microsoft Office PowerPoint</Application>
  <PresentationFormat>On-screen Show (4:3)</PresentationFormat>
  <Paragraphs>79</Paragraphs>
  <Slides>17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خياليہ</vt:lpstr>
      <vt:lpstr>Group Members</vt:lpstr>
      <vt:lpstr>Transit Pakistan</vt:lpstr>
      <vt:lpstr>Objective</vt:lpstr>
      <vt:lpstr>Motivation</vt:lpstr>
      <vt:lpstr>Overview</vt:lpstr>
      <vt:lpstr>1. Transport Data Collection</vt:lpstr>
      <vt:lpstr>2. Transit Tool &amp; API</vt:lpstr>
      <vt:lpstr>3. Transit Pakistan App</vt:lpstr>
      <vt:lpstr>4. Transit SMS Service</vt:lpstr>
      <vt:lpstr>5. Transit Pakistan Website</vt:lpstr>
      <vt:lpstr>Transit Tool</vt:lpstr>
      <vt:lpstr>Transit Tool</vt:lpstr>
      <vt:lpstr>Transit Mobile App</vt:lpstr>
      <vt:lpstr>Transit Mobile App</vt:lpstr>
      <vt:lpstr>Transit SMS Module</vt:lpstr>
      <vt:lpstr>Transit SMS Service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Continuity of Processing after Disasters</dc:title>
  <dc:creator>Gul</dc:creator>
  <cp:lastModifiedBy>Sajjad Gul</cp:lastModifiedBy>
  <cp:revision>211</cp:revision>
  <dcterms:created xsi:type="dcterms:W3CDTF">2015-12-16T17:25:06Z</dcterms:created>
  <dcterms:modified xsi:type="dcterms:W3CDTF">2016-05-19T14:58:46Z</dcterms:modified>
</cp:coreProperties>
</file>