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9" r:id="rId4"/>
    <p:sldId id="282" r:id="rId5"/>
    <p:sldId id="260" r:id="rId6"/>
    <p:sldId id="258" r:id="rId7"/>
    <p:sldId id="261" r:id="rId8"/>
    <p:sldId id="262" r:id="rId9"/>
    <p:sldId id="263" r:id="rId10"/>
    <p:sldId id="276" r:id="rId11"/>
    <p:sldId id="277" r:id="rId12"/>
    <p:sldId id="269" r:id="rId13"/>
    <p:sldId id="268" r:id="rId14"/>
    <p:sldId id="278" r:id="rId15"/>
    <p:sldId id="283" r:id="rId16"/>
    <p:sldId id="284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555"/>
    <a:srgbClr val="D58A2F"/>
    <a:srgbClr val="52BCCF"/>
    <a:srgbClr val="56BC56"/>
    <a:srgbClr val="303158"/>
    <a:srgbClr val="2B31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23203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رتحرير مقام دار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تاريخ مقام دار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94695-5378-46A9-AC08-5F89F4E5D5B8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4" name="پاياں تحرير مقام دار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سلائيڈ نمبر مقام دار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0A99-300E-426E-9E6F-13C86D2CBB0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رتحرير مقام دار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تاريخ مقام دار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DC12A-5608-4A9F-8652-C541665DD1EC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4" name="سلائيڈ نقش مقام دار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نوٹ مقام دار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5019B-492F-4B70-9D9F-EBD44816ECC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عنوان سلائي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ذيلى عنوان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r-PK" smtClean="0"/>
              <a:t>کلک براۓ تدوين ماسٹر ذيلى عنوان طرز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اور عمودى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عمودى متن مقام دار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مودى عنوان اور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مودى عنوان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عمودى متن مقام دار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اورمشم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صيغہ سرتحر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دو مشم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شمول مقام دار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مشمول مقام دار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وازن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4" name="مشمول مقام دار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5" name="متن مقام دار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6" name="مشمول مقام دار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7" name="تاريخ مقام دار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8" name="پاياں تحرير مقام دار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سلائيڈ نمبر مقام دار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صرف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تاريخ مقام دار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4" name="پاياں تحرير مقام دار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سلائيڈ نمبر مقام دار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خا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تاريخ مقام دار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3" name="پاياں تحرير مقام دار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شمول بمعہ کيپش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متن مقام دار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تصوير بمعہ کيپش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تصوير مقام دار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متن مقام دار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مقام دار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5FDC-97B0-49D6-B98A-324075DAE13D}" type="datetimeFigureOut">
              <a:rPr lang="en-US" smtClean="0"/>
              <a:pPr/>
              <a:t>1/28/2016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Muhammad Sajjad Arif * - 31231</a:t>
            </a:r>
          </a:p>
          <a:p>
            <a:pPr algn="ctr"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Moaz</a:t>
            </a:r>
            <a:r>
              <a:rPr lang="en-US" dirty="0" smtClean="0"/>
              <a:t> Hassan - 31206</a:t>
            </a:r>
          </a:p>
          <a:p>
            <a:pPr algn="ctr"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Haris</a:t>
            </a:r>
            <a:r>
              <a:rPr lang="en-US" dirty="0" smtClean="0"/>
              <a:t> Ali - 31226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Supervisor : Engr. </a:t>
            </a:r>
            <a:r>
              <a:rPr lang="en-US" dirty="0" err="1" smtClean="0"/>
              <a:t>Wafa</a:t>
            </a:r>
            <a:r>
              <a:rPr lang="en-US" dirty="0" smtClean="0"/>
              <a:t> </a:t>
            </a:r>
            <a:r>
              <a:rPr lang="en-US" dirty="0" err="1" smtClean="0"/>
              <a:t>Qaiser</a:t>
            </a:r>
            <a:r>
              <a:rPr lang="en-US" dirty="0" smtClean="0"/>
              <a:t> Khan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300" dirty="0" smtClean="0"/>
              <a:t>Find this Presentation at   :  transit.pk/Presentation.pdf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– Cont.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514350" lvl="0" indent="-514350">
              <a:buNone/>
            </a:pPr>
            <a:r>
              <a:rPr lang="en-US" dirty="0" smtClean="0"/>
              <a:t>3. Android App</a:t>
            </a:r>
          </a:p>
          <a:p>
            <a:pPr marL="914400" lvl="1" indent="-514350">
              <a:buFont typeface="Wingdings"/>
              <a:buChar char="Ø"/>
            </a:pPr>
            <a:r>
              <a:rPr lang="en-US" dirty="0" smtClean="0"/>
              <a:t>This is the main deliverable that will be used by end users as Android Mobile App.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 marL="514350" lvl="0" indent="-514350">
              <a:buNone/>
            </a:pPr>
            <a:r>
              <a:rPr lang="en-US" dirty="0" smtClean="0"/>
              <a:t>4. SMS Service </a:t>
            </a:r>
          </a:p>
          <a:p>
            <a:pPr marL="914400" lvl="1" indent="-514350">
              <a:buFont typeface="Wingdings"/>
              <a:buChar char="Ø"/>
            </a:pPr>
            <a:r>
              <a:rPr lang="en-US" dirty="0" smtClean="0"/>
              <a:t>Users without Smartphone will be using SMS services delivered by our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 lvl="0"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* Find Better View at : transit.pk/WBS.png</a:t>
            </a:r>
          </a:p>
        </p:txBody>
      </p:sp>
      <p:pic>
        <p:nvPicPr>
          <p:cNvPr id="5" name="تصوير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89388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FYP project is following an incremental development model such as waterfall model</a:t>
            </a:r>
            <a:r>
              <a:rPr lang="en-US" sz="1200" dirty="0" smtClean="0"/>
              <a:t>[3]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development will be done in several phases with certain part of the project completed at the end of each phase.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Executed Work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We’ve completed two main phases of Project.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Collection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Transit Tool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API (Application Program Interface </a:t>
            </a:r>
            <a:r>
              <a:rPr lang="en-IN" sz="1200" dirty="0" smtClean="0"/>
              <a:t>[4]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8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Executed Work – Cont.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Data Collection Research :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So far, we’ve collected data about 1200 Bus Stops location around Karachi.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data includes different Ride options, Average Time &amp; Cost - these Rides takes for each bus stop locations.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This amounts to 40% of Karachi</a:t>
            </a:r>
            <a:r>
              <a:rPr lang="en-US" dirty="0" smtClean="0"/>
              <a:t>.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r>
              <a:rPr lang="en-US" sz="1200" dirty="0" smtClean="0"/>
              <a:t>* </a:t>
            </a:r>
            <a:r>
              <a:rPr lang="en-US" sz="1200" dirty="0" smtClean="0"/>
              <a:t>See the Live Map </a:t>
            </a:r>
            <a:r>
              <a:rPr lang="en-US" sz="1200" dirty="0" smtClean="0"/>
              <a:t>of Bus Stops: </a:t>
            </a:r>
            <a:r>
              <a:rPr lang="en-US" sz="1200" dirty="0" smtClean="0"/>
              <a:t>transit.pk/</a:t>
            </a:r>
            <a:r>
              <a:rPr lang="en-US" sz="1200" dirty="0" err="1" smtClean="0"/>
              <a:t>busstops</a:t>
            </a:r>
            <a:r>
              <a:rPr lang="en-US" sz="1200" dirty="0" smtClean="0"/>
              <a:t>/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8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Executed Work – Cont.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en-US" dirty="0" smtClean="0"/>
              <a:t>2. Transit Tool Development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To make this Collected Data into usable Information format, we develop Transit Tool.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Transit Tool the Administrative Control Panel of our Project.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Admin can add, update or delete objects from API using Transit Tool.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Transit Tool developed using Visual Studio, C# &amp; runs on local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8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Executed Work – Cont.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en-US" dirty="0" smtClean="0"/>
              <a:t>3. API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main executed work of our Project is Transit Pakistan API.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API is developed on our online Information Processing Server using PHP with combination of </a:t>
            </a:r>
            <a:r>
              <a:rPr lang="en-US" dirty="0" err="1" smtClean="0"/>
              <a:t>MySQL</a:t>
            </a:r>
            <a:r>
              <a:rPr lang="en-US" dirty="0" smtClean="0"/>
              <a:t> &amp; File System Database.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API is where our algorithms run to process queries &amp; respond.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8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Remaining Work includes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Gathering the Data about Remaining Bus Stop Locations &amp; the Kind of Rides on those Routes.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Android App for End Users with Smartphones.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SMS Service for users without access to Smartphone.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[1] Dawn, “Karachi’s public transport on the verge of collapse: report,” </a:t>
            </a:r>
            <a:r>
              <a:rPr lang="en-US" sz="1800" i="1" dirty="0" smtClean="0"/>
              <a:t>- Dawn Pakistan</a:t>
            </a:r>
            <a:r>
              <a:rPr lang="en-US" sz="1800" dirty="0" smtClean="0"/>
              <a:t>, 23-Jan-2015. [Online]. Available at: http://www.dawn.com/news/1158772. [Accessed: 27-Jan-2016]. </a:t>
            </a:r>
          </a:p>
          <a:p>
            <a:endParaRPr lang="en-US" sz="1800" dirty="0" smtClean="0"/>
          </a:p>
          <a:p>
            <a:r>
              <a:rPr lang="en-US" sz="1800" dirty="0" smtClean="0"/>
              <a:t>[2] G., “Google Maps,” </a:t>
            </a:r>
            <a:r>
              <a:rPr lang="en-US" sz="1800" i="1" dirty="0" smtClean="0"/>
              <a:t>Google Maps</a:t>
            </a:r>
            <a:r>
              <a:rPr lang="en-US" sz="1800" dirty="0" smtClean="0"/>
              <a:t>. [Online]. Available at: https://www.google.com/maps. [Accessed: 27-Jan-2016]. </a:t>
            </a:r>
          </a:p>
          <a:p>
            <a:endParaRPr lang="en-US" sz="1800" dirty="0" smtClean="0"/>
          </a:p>
          <a:p>
            <a:r>
              <a:rPr lang="en-US" sz="1800" dirty="0" smtClean="0"/>
              <a:t>[3] “Waterfall Model,” </a:t>
            </a:r>
            <a:r>
              <a:rPr lang="en-US" sz="1800" i="1" dirty="0" smtClean="0"/>
              <a:t>Wikipedia</a:t>
            </a:r>
            <a:r>
              <a:rPr lang="en-US" sz="1800" dirty="0" smtClean="0"/>
              <a:t>. [Online]. Available at: https://en.wikipedia.org/wiki/waterfall_model. [Accessed: 27-Jan-2016]. </a:t>
            </a:r>
          </a:p>
          <a:p>
            <a:endParaRPr lang="en-US" sz="1800" dirty="0" smtClean="0"/>
          </a:p>
          <a:p>
            <a:r>
              <a:rPr lang="en-US" sz="1800" dirty="0" smtClean="0"/>
              <a:t>[4] “API - application program interface,” </a:t>
            </a:r>
            <a:r>
              <a:rPr lang="en-US" sz="1800" i="1" dirty="0" smtClean="0"/>
              <a:t>What is Application Program Interface (API)? </a:t>
            </a:r>
            <a:r>
              <a:rPr lang="en-US" sz="1800" i="1" dirty="0" err="1" smtClean="0"/>
              <a:t>Webopedia</a:t>
            </a:r>
            <a:r>
              <a:rPr lang="en-US" sz="1800" dirty="0" smtClean="0"/>
              <a:t>. [Online]. Available at: http://www.webopedia.com/term/a/api.html. [Accessed: 27-Jan-2016].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7397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Transit Pakistan</a:t>
            </a:r>
            <a:endParaRPr lang="en-AU" dirty="0"/>
          </a:p>
        </p:txBody>
      </p:sp>
      <p:pic>
        <p:nvPicPr>
          <p:cNvPr id="3" name="Picture 2" descr="E:\Google Drive\FYP\BusIcon\bus_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209800"/>
            <a:ext cx="2438400" cy="2438400"/>
          </a:xfrm>
          <a:prstGeom prst="rect">
            <a:avLst/>
          </a:prstGeom>
          <a:noFill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4321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Smartest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Way to Ride!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2 Million Commuters uses Public Transport in Karachi. </a:t>
            </a:r>
            <a:r>
              <a:rPr lang="en-US" sz="1200" dirty="0" smtClean="0"/>
              <a:t>[1]</a:t>
            </a:r>
          </a:p>
          <a:p>
            <a:endParaRPr lang="en-US" dirty="0" smtClean="0"/>
          </a:p>
          <a:p>
            <a:r>
              <a:rPr lang="en-US" dirty="0" smtClean="0"/>
              <a:t>Average commuter wasting around 20 minutes per day at Bus Stops.</a:t>
            </a:r>
          </a:p>
          <a:p>
            <a:endParaRPr lang="en-US" dirty="0" smtClean="0"/>
          </a:p>
          <a:p>
            <a:r>
              <a:rPr lang="en-US" dirty="0" smtClean="0"/>
              <a:t>Vast majority of these commuters have little or obscure information about other transport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– Cont.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Less usage of Public Transport by Middle Upper Class. Why?</a:t>
            </a:r>
          </a:p>
          <a:p>
            <a:endParaRPr lang="en-US" dirty="0" smtClean="0"/>
          </a:p>
          <a:p>
            <a:r>
              <a:rPr lang="en-US" dirty="0" smtClean="0"/>
              <a:t>Too much private vehicles on Roads in rush hours.</a:t>
            </a:r>
          </a:p>
          <a:p>
            <a:endParaRPr lang="en-US" dirty="0" smtClean="0"/>
          </a:p>
          <a:p>
            <a:r>
              <a:rPr lang="en-US" dirty="0" smtClean="0"/>
              <a:t>No Resource where public can get access to Transport related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wanted to solve this issue with our Software Engineering Skills.</a:t>
            </a:r>
          </a:p>
          <a:p>
            <a:endParaRPr lang="en-US" dirty="0" smtClean="0"/>
          </a:p>
          <a:p>
            <a:r>
              <a:rPr lang="en-US" dirty="0" smtClean="0"/>
              <a:t>We are developing Transit Pakistan to enable people’s access to public transport information, empowering commuters to know about other options and increase the reach of urban transport.</a:t>
            </a:r>
            <a:br>
              <a:rPr lang="en-US" dirty="0" smtClean="0"/>
            </a:b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are trying to enhance our </a:t>
            </a:r>
            <a:r>
              <a:rPr lang="en-AU" dirty="0" smtClean="0"/>
              <a:t>expertise </a:t>
            </a:r>
            <a:r>
              <a:rPr lang="en-US" dirty="0" smtClean="0"/>
              <a:t>specially in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based API’s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MySQL</a:t>
            </a:r>
            <a:r>
              <a:rPr lang="en-US" dirty="0" smtClean="0"/>
              <a:t> &amp; File System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Mobile Application Development (Android)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Research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We conducted visual research at different bus stop locations around Karachi to get to the problems faced by commuters.</a:t>
            </a:r>
          </a:p>
          <a:p>
            <a:r>
              <a:rPr lang="en-US" dirty="0" smtClean="0"/>
              <a:t>Karachi Transport Authority to get Data for Vehicle Routes.</a:t>
            </a:r>
          </a:p>
          <a:p>
            <a:r>
              <a:rPr lang="en-US" dirty="0" smtClean="0"/>
              <a:t>Google to Visualize these Locations &amp; routes on Google Maps </a:t>
            </a:r>
            <a:r>
              <a:rPr lang="en-US" sz="1200" dirty="0" smtClean="0"/>
              <a:t>[2]</a:t>
            </a:r>
            <a:r>
              <a:rPr lang="en-US" dirty="0" smtClean="0"/>
              <a:t>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200" dirty="0" smtClean="0"/>
              <a:t>* Find Better View at : transit.pk/GanttChart.png</a:t>
            </a:r>
          </a:p>
        </p:txBody>
      </p:sp>
      <p:pic>
        <p:nvPicPr>
          <p:cNvPr id="4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8403"/>
            <a:ext cx="8407021" cy="378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main Deliverables of our FYP are</a:t>
            </a:r>
          </a:p>
          <a:p>
            <a:pPr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Transit Tool</a:t>
            </a:r>
          </a:p>
          <a:p>
            <a:pPr lvl="1">
              <a:buFont typeface="Wingdings"/>
              <a:buChar char="Ø"/>
            </a:pPr>
            <a:r>
              <a:rPr lang="en-US" sz="2400" dirty="0" smtClean="0"/>
              <a:t>Administrator Adds, Updates, Delete to the API from this tool.</a:t>
            </a:r>
          </a:p>
          <a:p>
            <a:pPr lvl="1">
              <a:buFont typeface="Wingdings"/>
              <a:buChar char="Ø"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Transit Pakistan API</a:t>
            </a:r>
          </a:p>
          <a:p>
            <a:pPr lvl="1">
              <a:buFont typeface="Wingdings"/>
              <a:buChar char="Ø"/>
            </a:pPr>
            <a:r>
              <a:rPr lang="en-US" sz="2400" dirty="0" smtClean="0"/>
              <a:t>The web based API that will be used by different software interfaces for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خياليہ">
  <a:themeElements>
    <a:clrScheme name="دفتر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دفتر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دفت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خياليہ">
  <a:themeElements>
    <a:clrScheme name="دفتر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دفتر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دفت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خياليہ">
  <a:themeElements>
    <a:clrScheme name="دفتر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دفتر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دفت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751</Words>
  <Application>Microsoft Office PowerPoint</Application>
  <PresentationFormat>آن سکرين نمائش (4:3)‏</PresentationFormat>
  <Paragraphs>133</Paragraphs>
  <Slides>18</Slides>
  <Notes>11</Notes>
  <HiddenSlides>0</HiddenSlides>
  <MMClips>0</MMClips>
  <ScaleCrop>false</ScaleCrop>
  <HeadingPairs>
    <vt:vector size="4" baseType="variant">
      <vt:variant>
        <vt:lpstr>خياليہ</vt:lpstr>
      </vt:variant>
      <vt:variant>
        <vt:i4>1</vt:i4>
      </vt:variant>
      <vt:variant>
        <vt:lpstr>سلائيڈ کے عنوانات</vt:lpstr>
      </vt:variant>
      <vt:variant>
        <vt:i4>18</vt:i4>
      </vt:variant>
    </vt:vector>
  </HeadingPairs>
  <TitlesOfParts>
    <vt:vector size="19" baseType="lpstr">
      <vt:lpstr>Office خياليہ</vt:lpstr>
      <vt:lpstr>Group Members</vt:lpstr>
      <vt:lpstr>Transit Pakistan</vt:lpstr>
      <vt:lpstr>Objective</vt:lpstr>
      <vt:lpstr>Objective – Cont.</vt:lpstr>
      <vt:lpstr>Motivation</vt:lpstr>
      <vt:lpstr>Overview</vt:lpstr>
      <vt:lpstr>Data Collection Research</vt:lpstr>
      <vt:lpstr>Gantt Chart</vt:lpstr>
      <vt:lpstr>Deliverables</vt:lpstr>
      <vt:lpstr>Deliverables – Cont.</vt:lpstr>
      <vt:lpstr>Work Breakdown Structure</vt:lpstr>
      <vt:lpstr>Waterfall Model</vt:lpstr>
      <vt:lpstr>Executed Work</vt:lpstr>
      <vt:lpstr>Executed Work – Cont.</vt:lpstr>
      <vt:lpstr>Executed Work – Cont.</vt:lpstr>
      <vt:lpstr>Executed Work – Cont.</vt:lpstr>
      <vt:lpstr>Remaining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Continuity of Processing after Disasters</dc:title>
  <dc:creator>Gul</dc:creator>
  <cp:lastModifiedBy>Gul</cp:lastModifiedBy>
  <cp:revision>154</cp:revision>
  <dcterms:created xsi:type="dcterms:W3CDTF">2015-12-16T17:25:06Z</dcterms:created>
  <dcterms:modified xsi:type="dcterms:W3CDTF">2016-01-27T20:26:58Z</dcterms:modified>
</cp:coreProperties>
</file>