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1CA1-F6C5-4345-AB1E-DC3FC440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9CE69-8EDF-4750-B628-AD5E5746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6A7-14EF-4F68-B6AD-4BBA3D98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1746-65A7-4F75-A999-690894BE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B488-D555-4532-8E93-03073DA3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1128-4E69-46ED-A91A-8293D2F8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C977A-2CEA-49FD-9907-96B695E3E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B6EF-CF10-4DC0-8018-654CA487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BAEF-1E4C-49AF-9671-4591B9E4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59EF-C026-496D-8933-23D825EA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3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B2D4A-4FD4-4A4A-832C-5ECDFC6F8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C4EA-C9DE-484D-A7C8-B0364609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48A3-6B0C-4183-9F3F-F18519FA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D6DC-FFD3-42BA-B82D-0ADB6D3F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A8A8-AF15-45F0-9437-C2DBCB7C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3063-4324-4A82-B9DC-5B41C976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10E9-D429-4497-802E-BB61D73F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E0BB-3161-4080-94B6-E446FB60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0FEB-5E02-4ADC-9C39-7F5FA454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E74F-E6A9-4B8A-ADCA-769C54DD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EE56-D360-44C2-8438-B67EAEA2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8A770-DE6F-490D-A064-FFF480A7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5DB4-3949-4F9A-8552-F97CE907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A5AB-6414-41B2-8BE3-B695D99D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54FB-D064-4139-BBDB-07F8467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FD83-33CF-43F4-836D-2816CBFD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8BBB-CBBB-43F9-A3A8-0A808FBCD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98846-98F9-42E4-A4DA-A1BB393D8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7EA8-5272-4AEF-9B64-F70271C9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40608-4C15-46A0-B2D2-E5DBA5AA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8F73-EC58-4DEA-89EE-8A6F6944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0C15-85AC-4CE1-B085-F56D8CF9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B500-C921-4229-B755-2AFFC1BB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9D442-F6FC-4E99-BC68-845157DD2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3304C-F7F7-4D68-B5F3-2578633D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C0B0B-A3B5-4815-A4F3-C9B589BCA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9609-A646-491F-851E-0EB08C3C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44AB-A446-40E8-9D8C-731FCFC9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CEF0D-A89E-4133-AC99-D220F823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8C0A-9D4E-4178-9C64-6399CCF9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213BB-E455-4293-8F53-73F90C6A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3B297-6171-45EE-928B-D8E8A6A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78A71-DEA1-49A7-82EE-A193F6C0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8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3252C-F1B1-4F51-A280-98E675C7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1B76D-F48B-477F-90A9-CDB9A07E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7F42E-7C70-41CD-BB3E-A9C5E6C5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6D9F-2FC9-4B30-9C7F-752FCE23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39F1-D450-4CBF-BC14-5D73C1F66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85B5-A4DC-4264-8850-E9D3CEA2F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FFA8E-5254-4262-A9B7-83F84B41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3E91-76FB-4080-901B-0C82ADE2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8AAC-7051-4CD4-B83C-EE9C17F7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78FE-E5B9-491D-BF5F-74CD8486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0C2DA-D8F9-4B2A-80D2-783F7EA22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EE0FE-B1A4-4DC3-A708-6E66DCFB3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F33E4-B02D-4C17-8CCD-C0E793A1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7925-9886-46A4-B70A-1A1F0E4A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14D05-2BD1-4C2B-9C32-928D04A3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CD1CB-EDAD-440E-B7AF-1DB30799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A2A9E-3405-497F-A2B5-D9514EC4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8E25-DDC8-450A-BFD9-5580B7FE3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D238-78D7-4201-831A-F936733075C5}" type="datetimeFigureOut">
              <a:rPr lang="en-US" smtClean="0"/>
              <a:t>04/09/2021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6A96-CBE1-4ED2-A641-BACF8F551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3AE8-918C-4679-854D-B70D93127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73B6-F2F9-4216-AA2E-C10DCDDB9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81C8-AAC9-46FA-8299-8D731A071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8D561-2C3D-4989-BAED-48B171051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0E03-E083-4989-938D-06A69697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1C6B-BFC8-4764-90FA-3DAF48F5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922" cy="4351338"/>
          </a:xfrm>
        </p:spPr>
        <p:txBody>
          <a:bodyPr/>
          <a:lstStyle/>
          <a:p>
            <a:r>
              <a:rPr lang="en-US" dirty="0"/>
              <a:t>[McMaster </a:t>
            </a:r>
            <a:r>
              <a:rPr lang="en-US" dirty="0" err="1"/>
              <a:t>Carr</a:t>
            </a:r>
            <a:r>
              <a:rPr lang="en-US" dirty="0"/>
              <a:t> fasteners]</a:t>
            </a:r>
          </a:p>
          <a:p>
            <a:r>
              <a:rPr lang="en-US" dirty="0"/>
              <a:t>[3D printable arms]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0AA15-5218-46B1-A050-B039F7BD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02" y="702291"/>
            <a:ext cx="6226098" cy="54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1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19CD-6456-4717-ABE2-21BE817B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2204-E91D-4BC9-B938-83ADB415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576" cy="4351338"/>
          </a:xfrm>
        </p:spPr>
        <p:txBody>
          <a:bodyPr/>
          <a:lstStyle/>
          <a:p>
            <a:r>
              <a:rPr lang="en-US" dirty="0"/>
              <a:t>Simulated at rated motor torque of 12mNm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1036C-6174-4639-AF3C-3FC1AC81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751" y="3579218"/>
            <a:ext cx="6237249" cy="3278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479C50-9C26-431E-89F0-842BE82B2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25" y="-44928"/>
            <a:ext cx="5710775" cy="3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38A9-54A4-44D6-B690-56866225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5D50-68C5-415C-B57C-A9896624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0E4F-963F-418D-81C7-F73033EA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SimulationX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47F1-4FF1-4D7C-9D77-8C592E8B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Mechanical</vt:lpstr>
      <vt:lpstr>3D Design</vt:lpstr>
      <vt:lpstr>Stress Tests</vt:lpstr>
      <vt:lpstr>Linear Model</vt:lpstr>
      <vt:lpstr>SimulationX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Nadeem</dc:creator>
  <cp:lastModifiedBy>Daniel Nadeem</cp:lastModifiedBy>
  <cp:revision>8</cp:revision>
  <dcterms:created xsi:type="dcterms:W3CDTF">2021-04-08T17:57:09Z</dcterms:created>
  <dcterms:modified xsi:type="dcterms:W3CDTF">2021-04-10T01:05:27Z</dcterms:modified>
</cp:coreProperties>
</file>