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CFE2E4-F42A-46D2-B32D-5DE8C46CB4EC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5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8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50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940710D-0A44-495E-9CBA-822601C7952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17A4AD4-07B8-4356-817C-FD9A569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8292-6C87-4797-A13D-2D59295C2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Behave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764DF-9176-4CE5-9876-21E2957AD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Lato"/>
              </a:rPr>
              <a:t>behavior-driven development, Python style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35" name="Group 14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2227748" cy="731520"/>
            <a:chOff x="4828372" y="1267730"/>
            <a:chExt cx="2227748" cy="731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Rectangle 21">
            <a:extLst>
              <a:ext uri="{FF2B5EF4-FFF2-40B4-BE49-F238E27FC236}">
                <a16:creationId xmlns:a16="http://schemas.microsoft.com/office/drawing/2014/main" id="{6F2A811B-2722-4E88-B695-9B9458A71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67C74-6B88-441A-AC3A-CF8D5A5B4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rcRect l="5605" r="43285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6E710504-B252-41B4-B6AC-60832639A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8A578831-9D03-442B-B09A-EFD290D5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1561708" y="2091263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</a:rPr>
              <a:t>Quiz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8F454-736F-4057-A0F0-720553B71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F1A1AF-CBCA-46CF-89D4-DB1B44DD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F9FDB0-D119-4819-BA94-9FB09812C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CA620A-24B1-4FA5-B5D8-66677F611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ubtitle 2">
            <a:extLst>
              <a:ext uri="{FF2B5EF4-FFF2-40B4-BE49-F238E27FC236}">
                <a16:creationId xmlns:a16="http://schemas.microsoft.com/office/drawing/2014/main" id="{16648572-804A-4835-B508-4B23F139D9C7}"/>
              </a:ext>
            </a:extLst>
          </p:cNvPr>
          <p:cNvSpPr txBox="1">
            <a:spLocks/>
          </p:cNvSpPr>
          <p:nvPr/>
        </p:nvSpPr>
        <p:spPr>
          <a:xfrm>
            <a:off x="1561708" y="3116356"/>
            <a:ext cx="9068586" cy="825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4800" b="1" cap="all" spc="-100" dirty="0"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Lato"/>
              </a:rPr>
              <a:t>Write one bdd feature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3CD9A-E385-47F3-BED1-3F4D18D3DFAB}"/>
              </a:ext>
            </a:extLst>
          </p:cNvPr>
          <p:cNvSpPr txBox="1"/>
          <p:nvPr/>
        </p:nvSpPr>
        <p:spPr>
          <a:xfrm>
            <a:off x="2418138" y="3941547"/>
            <a:ext cx="7355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bg1"/>
                </a:solidFill>
                <a:effectLst/>
                <a:latin typeface="Lato"/>
              </a:rPr>
              <a:t>With at least two scenario</a:t>
            </a:r>
            <a:endParaRPr lang="en-US" sz="3200" b="1" dirty="0">
              <a:solidFill>
                <a:schemeClr val="bg1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8775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11B52-7315-434A-962F-8397D73FDB67}"/>
              </a:ext>
            </a:extLst>
          </p:cNvPr>
          <p:cNvSpPr txBox="1"/>
          <p:nvPr/>
        </p:nvSpPr>
        <p:spPr>
          <a:xfrm>
            <a:off x="3047326" y="282557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proxima-nova"/>
              </a:rPr>
              <a:t>we should test how an application behaves in certain situations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33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operation with inputs, actions, and expected outcomes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647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Feature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5E966-3990-494E-844C-98996357DD95}"/>
              </a:ext>
            </a:extLst>
          </p:cNvPr>
          <p:cNvSpPr txBox="1"/>
          <p:nvPr/>
        </p:nvSpPr>
        <p:spPr>
          <a:xfrm>
            <a:off x="2206190" y="2890391"/>
            <a:ext cx="77796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desired product functionality often involving multiple behaviors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167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i="0" dirty="0">
                <a:effectLst/>
                <a:latin typeface="Lato"/>
              </a:rPr>
              <a:t>Scenario</a:t>
            </a:r>
            <a:endParaRPr lang="en-US" sz="4800" b="1" dirty="0"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specification of a behavior using formal steps and examples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7229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Gherkin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2418138" y="2890391"/>
            <a:ext cx="73557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a simple language used to explain the expected behavior of a system</a:t>
            </a:r>
            <a:endParaRPr lang="en-US" sz="3200" b="1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39327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4761744" cy="7752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Lato"/>
              </a:rPr>
              <a:t>Simple Gherkin Scenario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5BA87-2574-4F0B-BBDB-DA0607E5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694046"/>
            <a:ext cx="9269119" cy="199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E0215-52E2-438A-B724-654354FCC174}"/>
              </a:ext>
            </a:extLst>
          </p:cNvPr>
          <p:cNvSpPr txBox="1"/>
          <p:nvPr/>
        </p:nvSpPr>
        <p:spPr>
          <a:xfrm>
            <a:off x="1461440" y="401676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Lucida Grande"/>
              </a:rPr>
              <a:t>“Given” initializes a state</a:t>
            </a:r>
            <a:endParaRPr lang="en-US" sz="2400" dirty="0">
              <a:latin typeface="Lucida Grand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B9953-DB87-4139-A4BD-9149D4086876}"/>
              </a:ext>
            </a:extLst>
          </p:cNvPr>
          <p:cNvSpPr txBox="1"/>
          <p:nvPr/>
        </p:nvSpPr>
        <p:spPr>
          <a:xfrm>
            <a:off x="1461440" y="4625472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“When” describes an 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F9333-3FE7-4BFC-A555-738D82EFF7E9}"/>
              </a:ext>
            </a:extLst>
          </p:cNvPr>
          <p:cNvSpPr txBox="1"/>
          <p:nvPr/>
        </p:nvSpPr>
        <p:spPr>
          <a:xfrm>
            <a:off x="1461440" y="5234183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ucida Grande"/>
              </a:rPr>
              <a:t>“Then” states the expected outcome</a:t>
            </a:r>
          </a:p>
        </p:txBody>
      </p:sp>
    </p:spTree>
    <p:extLst>
      <p:ext uri="{BB962C8B-B14F-4D97-AF65-F5344CB8AC3E}">
        <p14:creationId xmlns:p14="http://schemas.microsoft.com/office/powerpoint/2010/main" val="237552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7866A-C65C-45ED-BE3A-618745E7CC33}"/>
              </a:ext>
            </a:extLst>
          </p:cNvPr>
          <p:cNvSpPr txBox="1"/>
          <p:nvPr/>
        </p:nvSpPr>
        <p:spPr>
          <a:xfrm>
            <a:off x="798673" y="2644170"/>
            <a:ext cx="105946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effectLst/>
                <a:latin typeface="Lucida Grande"/>
              </a:rPr>
              <a:t>Python codes that are link between the descriptive tests in .feature files and the actual application code.</a:t>
            </a:r>
            <a:endParaRPr lang="en-US" sz="3200" b="1" dirty="0">
              <a:latin typeface="Lucida Grand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B15F7-2844-433D-A9CB-8176698C3316}"/>
              </a:ext>
            </a:extLst>
          </p:cNvPr>
          <p:cNvSpPr/>
          <p:nvPr/>
        </p:nvSpPr>
        <p:spPr>
          <a:xfrm>
            <a:off x="2444817" y="3205213"/>
            <a:ext cx="1657845" cy="5161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7243ABB-FF26-472D-99CC-4734FBAA349B}"/>
              </a:ext>
            </a:extLst>
          </p:cNvPr>
          <p:cNvSpPr txBox="1">
            <a:spLocks/>
          </p:cNvSpPr>
          <p:nvPr/>
        </p:nvSpPr>
        <p:spPr>
          <a:xfrm>
            <a:off x="917161" y="918824"/>
            <a:ext cx="3185501" cy="6024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latin typeface="Lato"/>
              </a:rPr>
              <a:t>Installation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D32ED-FC3C-4A3B-B109-D96307AE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65" y="2959774"/>
            <a:ext cx="5005070" cy="9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3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121</TotalTime>
  <Words>112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Lato</vt:lpstr>
      <vt:lpstr>Lucida Grande</vt:lpstr>
      <vt:lpstr>proxima-nova</vt:lpstr>
      <vt:lpstr>Savon</vt:lpstr>
      <vt:lpstr>Behave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Behave</dc:title>
  <dc:creator>Sajjad</dc:creator>
  <cp:lastModifiedBy>Sajjad</cp:lastModifiedBy>
  <cp:revision>3</cp:revision>
  <dcterms:created xsi:type="dcterms:W3CDTF">2021-04-20T20:05:57Z</dcterms:created>
  <dcterms:modified xsi:type="dcterms:W3CDTF">2021-04-23T07:59:10Z</dcterms:modified>
</cp:coreProperties>
</file>