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5" r:id="rId10"/>
    <p:sldId id="25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FE2E4-F42A-46D2-B32D-5DE8C46CB4EC}">
          <p14:sldIdLst>
            <p14:sldId id="256"/>
            <p14:sldId id="258"/>
            <p14:sldId id="267"/>
            <p14:sldId id="259"/>
            <p14:sldId id="260"/>
            <p14:sldId id="261"/>
            <p14:sldId id="262"/>
            <p14:sldId id="263"/>
            <p14:sldId id="265"/>
            <p14:sldId id="257"/>
            <p14:sldId id="268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5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8292-6C87-4797-A13D-2D59295C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Behave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64DF-9176-4CE5-9876-21E2957A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behavior-driven development, Python style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Tableized Test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6886A-7ECE-4204-8BAF-25EC4EA8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521303"/>
            <a:ext cx="873564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B77F478D-A773-43B4-80DF-A229B5A0F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F34668B3-D82D-4011-810E-1D47D3FC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CF756813-AFA6-4588-BE17-2C5032F07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BE1F3C65-2218-406A-8F6B-425015920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FEADC416-2CB9-42D8-B647-6B83826E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244EEC-028E-41B0-918C-004185357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8BE727-A9F7-4F6A-AB25-6100EC5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DB03F5-6EDF-4104-A2F1-4C7F5AA1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21">
            <a:extLst>
              <a:ext uri="{FF2B5EF4-FFF2-40B4-BE49-F238E27FC236}">
                <a16:creationId xmlns:a16="http://schemas.microsoft.com/office/drawing/2014/main" id="{5D377F6A-7E62-4A93-AA39-C9CD43ABE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8560024" y="1559768"/>
            <a:ext cx="3238829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cap="all" spc="-100" dirty="0">
                <a:solidFill>
                  <a:srgbClr val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Project Structure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7BDCDB79-973A-437B-B115-985DE2F89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5C7B93C-50D9-4318-A3FD-A06FF828F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62FE939F-1168-4607-A22A-75DFD70B5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9208C5-AB46-4313-AF29-84F6C1AE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066D09-BADE-45E8-AB73-99A7E2C9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680434"/>
            <a:ext cx="6909386" cy="3489240"/>
          </a:xfrm>
          <a:prstGeom prst="rect">
            <a:avLst/>
          </a:prstGeom>
        </p:spPr>
      </p:pic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6BE47C8-6AB2-4A9D-9E30-253802F65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35" name="Group 14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2227748" cy="731520"/>
            <a:chOff x="4828372" y="1267730"/>
            <a:chExt cx="2227748" cy="731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6F2A811B-2722-4E88-B695-9B9458A71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7C74-6B88-441A-AC3A-CF8D5A5B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l="5605" r="43285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6E710504-B252-41B4-B6AC-60832639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8A578831-9D03-442B-B09A-EFD290D5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1561708" y="2091263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</a:rPr>
              <a:t>Quiz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8F454-736F-4057-A0F0-720553B71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F1A1AF-CBCA-46CF-89D4-DB1B44D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9FDB0-D119-4819-BA94-9FB09812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CA620A-24B1-4FA5-B5D8-66677F61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16648572-804A-4835-B508-4B23F139D9C7}"/>
              </a:ext>
            </a:extLst>
          </p:cNvPr>
          <p:cNvSpPr txBox="1">
            <a:spLocks/>
          </p:cNvSpPr>
          <p:nvPr/>
        </p:nvSpPr>
        <p:spPr>
          <a:xfrm>
            <a:off x="1561708" y="3116356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ato"/>
              </a:rPr>
              <a:t>Write one bdd feature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3CD9A-E385-47F3-BED1-3F4D18D3DFAB}"/>
              </a:ext>
            </a:extLst>
          </p:cNvPr>
          <p:cNvSpPr txBox="1"/>
          <p:nvPr/>
        </p:nvSpPr>
        <p:spPr>
          <a:xfrm>
            <a:off x="2418138" y="3941547"/>
            <a:ext cx="7355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Lato"/>
              </a:rPr>
              <a:t>With at least two scenario</a:t>
            </a:r>
            <a:endParaRPr lang="en-US" sz="3200" b="1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877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6577554-36D9-4AB4-9D46-76AC4A790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F55E26-3E89-4C31-ADE5-C94730585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75E873-2EC1-4744-A510-C9CED8A5E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EB23F-DC25-4957-A6C5-2D060645B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439589-68CE-4F2E-8851-4A2A43EC2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50AFDAA-823E-410E-AA59-59B163EC3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4F9F62-BFA0-4A06-9FEB-B0C393C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BCD850-0871-4F29-8821-5B688719F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09E572D-3AE7-44FA-8D33-CB61DF26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4BA24A-9299-4ADA-8C27-360038A85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DF72-C6E0-4C3C-96AB-18C4C88085CE}"/>
              </a:ext>
            </a:extLst>
          </p:cNvPr>
          <p:cNvSpPr txBox="1"/>
          <p:nvPr/>
        </p:nvSpPr>
        <p:spPr>
          <a:xfrm>
            <a:off x="4365356" y="810275"/>
            <a:ext cx="7020747" cy="52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all" spc="-100" baseline="0">
                <a:solidFill>
                  <a:srgbClr val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Let's check out a real-world example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FB0A77-2362-4C21-90AC-70DBC859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1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TDD vs BDD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3047326" y="28255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proxima-nova"/>
              </a:rPr>
              <a:t>we should test how an application behaves in certain situations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33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3047326" y="28255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proxima-nova"/>
              </a:rPr>
              <a:t>we should test how an application behaves in certain situations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69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operation with inputs, actions, and expected outcomes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4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E966-3990-494E-844C-98996357DD95}"/>
              </a:ext>
            </a:extLst>
          </p:cNvPr>
          <p:cNvSpPr txBox="1"/>
          <p:nvPr/>
        </p:nvSpPr>
        <p:spPr>
          <a:xfrm>
            <a:off x="2206190" y="2890391"/>
            <a:ext cx="777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desired product functionality often involving multiple behaviors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167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0" dirty="0">
                <a:effectLst/>
                <a:latin typeface="Lato"/>
              </a:rPr>
              <a:t>Scenario</a:t>
            </a:r>
            <a:endParaRPr lang="en-US" sz="4800" b="1" dirty="0"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specification of a behavior using formal steps and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22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Gherkin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simple language used to explain the expected behavior of a system</a:t>
            </a:r>
            <a:endParaRPr lang="en-US" sz="3200" b="1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27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4761744" cy="7752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Lato"/>
              </a:rPr>
              <a:t>Simple Gherkin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BA87-2574-4F0B-BBDB-DA0607E5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694046"/>
            <a:ext cx="9269119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E0215-52E2-438A-B724-654354FCC174}"/>
              </a:ext>
            </a:extLst>
          </p:cNvPr>
          <p:cNvSpPr txBox="1"/>
          <p:nvPr/>
        </p:nvSpPr>
        <p:spPr>
          <a:xfrm>
            <a:off x="1461440" y="401676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Lucida Grande"/>
              </a:rPr>
              <a:t>“Given” initializes a state</a:t>
            </a:r>
            <a:endParaRPr lang="en-US" sz="2400" dirty="0">
              <a:latin typeface="Lucida Grand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B9953-DB87-4139-A4BD-9149D4086876}"/>
              </a:ext>
            </a:extLst>
          </p:cNvPr>
          <p:cNvSpPr txBox="1"/>
          <p:nvPr/>
        </p:nvSpPr>
        <p:spPr>
          <a:xfrm>
            <a:off x="1461440" y="4625472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“When” describes an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F9333-3FE7-4BFC-A555-738D82EFF7E9}"/>
              </a:ext>
            </a:extLst>
          </p:cNvPr>
          <p:cNvSpPr txBox="1"/>
          <p:nvPr/>
        </p:nvSpPr>
        <p:spPr>
          <a:xfrm>
            <a:off x="1461440" y="52341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“Then” states the 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23755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798673" y="2644170"/>
            <a:ext cx="105946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Python codes that are link between the descriptive tests in .feature files and the actual application code.</a:t>
            </a:r>
            <a:endParaRPr lang="en-US" sz="3200" b="1" dirty="0"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B15F7-2844-433D-A9CB-8176698C3316}"/>
              </a:ext>
            </a:extLst>
          </p:cNvPr>
          <p:cNvSpPr/>
          <p:nvPr/>
        </p:nvSpPr>
        <p:spPr>
          <a:xfrm>
            <a:off x="2444817" y="3205213"/>
            <a:ext cx="1657845" cy="5161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272</TotalTime>
  <Words>134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Lato</vt:lpstr>
      <vt:lpstr>Lucida Grande</vt:lpstr>
      <vt:lpstr>proxima-nova</vt:lpstr>
      <vt:lpstr>Savon</vt:lpstr>
      <vt:lpstr>Behave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Behave</dc:title>
  <dc:creator>Sajjad</dc:creator>
  <cp:lastModifiedBy>Sajjad</cp:lastModifiedBy>
  <cp:revision>5</cp:revision>
  <dcterms:created xsi:type="dcterms:W3CDTF">2021-04-20T20:05:57Z</dcterms:created>
  <dcterms:modified xsi:type="dcterms:W3CDTF">2021-04-23T20:59:12Z</dcterms:modified>
</cp:coreProperties>
</file>