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BM Plex Sans"/>
      <p:regular r:id="rId14"/>
      <p:bold r:id="rId15"/>
      <p:italic r:id="rId16"/>
      <p:boldItalic r:id="rId17"/>
    </p:embeddedFont>
    <p:embeddedFont>
      <p:font typeface="IBM Plex Sans Light"/>
      <p:regular r:id="rId18"/>
      <p:bold r:id="rId19"/>
      <p:italic r:id="rId20"/>
      <p:boldItalic r:id="rId21"/>
    </p:embeddedFont>
    <p:embeddedFont>
      <p:font typeface="Sedgwick Ave"/>
      <p:regular r:id="rId22"/>
    </p:embeddedFont>
    <p:embeddedFont>
      <p:font typeface="IBM Plex Sans Medium"/>
      <p:regular r:id="rId23"/>
      <p:bold r:id="rId24"/>
      <p:italic r:id="rId25"/>
      <p:boldItalic r:id="rId26"/>
    </p:embeddedFont>
    <p:embeddedFont>
      <p:font typeface="IBM Plex Sa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pos="454">
          <p15:clr>
            <a:srgbClr val="9AA0A6"/>
          </p15:clr>
        </p15:guide>
        <p15:guide id="6" pos="53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39" orient="horz"/>
        <p:guide pos="2901" orient="horz"/>
        <p:guide pos="454"/>
        <p:guide pos="53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Light-italic.fntdata"/><Relationship Id="rId22" Type="http://schemas.openxmlformats.org/officeDocument/2006/relationships/font" Target="fonts/SedgwickAve-regular.fntdata"/><Relationship Id="rId21" Type="http://schemas.openxmlformats.org/officeDocument/2006/relationships/font" Target="fonts/IBMPlexSansLight-boldItalic.fntdata"/><Relationship Id="rId24" Type="http://schemas.openxmlformats.org/officeDocument/2006/relationships/font" Target="fonts/IBMPlexSansMedium-bold.fntdata"/><Relationship Id="rId23" Type="http://schemas.openxmlformats.org/officeDocument/2006/relationships/font" Target="fonts/IBMPlexSa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Medium-boldItalic.fntdata"/><Relationship Id="rId25" Type="http://schemas.openxmlformats.org/officeDocument/2006/relationships/font" Target="fonts/IBMPlexSansMedium-italic.fntdata"/><Relationship Id="rId28" Type="http://schemas.openxmlformats.org/officeDocument/2006/relationships/font" Target="fonts/IBMPlexSansSemiBold-bold.fntdata"/><Relationship Id="rId27" Type="http://schemas.openxmlformats.org/officeDocument/2006/relationships/font" Target="fonts/IBMPlexSans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BMPlexSans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BMPlexSans-bold.fntdata"/><Relationship Id="rId14" Type="http://schemas.openxmlformats.org/officeDocument/2006/relationships/font" Target="fonts/IBMPlexSans-regular.fntdata"/><Relationship Id="rId17" Type="http://schemas.openxmlformats.org/officeDocument/2006/relationships/font" Target="fonts/IBMPlexSans-boldItalic.fntdata"/><Relationship Id="rId16" Type="http://schemas.openxmlformats.org/officeDocument/2006/relationships/font" Target="fonts/IBMPlexSans-italic.fntdata"/><Relationship Id="rId19" Type="http://schemas.openxmlformats.org/officeDocument/2006/relationships/font" Target="fonts/IBMPlexSansLight-bold.fntdata"/><Relationship Id="rId18" Type="http://schemas.openxmlformats.org/officeDocument/2006/relationships/font" Target="fonts/IBMPlex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5afe2a2b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5afe2a2b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5afe2a2b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5afe2a2b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5afe2a2b9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5afe2a2b9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5afe2a2b9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5afe2a2b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5afe2a2b9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15afe2a2b9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64df2750f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64df2750f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15afe2a2b9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15afe2a2b9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15afe2a2b9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15afe2a2b9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9267675" y="4902058"/>
            <a:ext cx="144208" cy="129690"/>
          </a:xfrm>
          <a:custGeom>
            <a:rect b="b" l="l" r="r" t="t"/>
            <a:pathLst>
              <a:path extrusionOk="0" h="938" w="1043">
                <a:moveTo>
                  <a:pt x="759" y="0"/>
                </a:moveTo>
                <a:cubicBezTo>
                  <a:pt x="598" y="0"/>
                  <a:pt x="531" y="498"/>
                  <a:pt x="513" y="666"/>
                </a:cubicBezTo>
                <a:lnTo>
                  <a:pt x="513" y="666"/>
                </a:lnTo>
                <a:cubicBezTo>
                  <a:pt x="524" y="520"/>
                  <a:pt x="539" y="127"/>
                  <a:pt x="362" y="69"/>
                </a:cubicBezTo>
                <a:cubicBezTo>
                  <a:pt x="352" y="65"/>
                  <a:pt x="343" y="63"/>
                  <a:pt x="336" y="63"/>
                </a:cubicBezTo>
                <a:cubicBezTo>
                  <a:pt x="202" y="63"/>
                  <a:pt x="362" y="613"/>
                  <a:pt x="362" y="613"/>
                </a:cubicBezTo>
                <a:cubicBezTo>
                  <a:pt x="362" y="613"/>
                  <a:pt x="258" y="327"/>
                  <a:pt x="162" y="327"/>
                </a:cubicBezTo>
                <a:cubicBezTo>
                  <a:pt x="144" y="327"/>
                  <a:pt x="127" y="336"/>
                  <a:pt x="110" y="358"/>
                </a:cubicBezTo>
                <a:cubicBezTo>
                  <a:pt x="0" y="503"/>
                  <a:pt x="328" y="938"/>
                  <a:pt x="328" y="938"/>
                </a:cubicBezTo>
                <a:lnTo>
                  <a:pt x="690" y="938"/>
                </a:lnTo>
                <a:cubicBezTo>
                  <a:pt x="690" y="938"/>
                  <a:pt x="869" y="831"/>
                  <a:pt x="942" y="503"/>
                </a:cubicBezTo>
                <a:cubicBezTo>
                  <a:pt x="966" y="439"/>
                  <a:pt x="966" y="414"/>
                  <a:pt x="950" y="414"/>
                </a:cubicBezTo>
                <a:cubicBezTo>
                  <a:pt x="907" y="414"/>
                  <a:pt x="755" y="594"/>
                  <a:pt x="686" y="678"/>
                </a:cubicBezTo>
                <a:lnTo>
                  <a:pt x="686" y="678"/>
                </a:lnTo>
                <a:cubicBezTo>
                  <a:pt x="784" y="553"/>
                  <a:pt x="1043" y="182"/>
                  <a:pt x="835" y="34"/>
                </a:cubicBezTo>
                <a:cubicBezTo>
                  <a:pt x="807" y="10"/>
                  <a:pt x="782" y="0"/>
                  <a:pt x="759" y="0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261592" y="5011700"/>
            <a:ext cx="95125" cy="35395"/>
          </a:xfrm>
          <a:custGeom>
            <a:rect b="b" l="l" r="r" t="t"/>
            <a:pathLst>
              <a:path extrusionOk="0" h="256" w="688">
                <a:moveTo>
                  <a:pt x="218" y="0"/>
                </a:moveTo>
                <a:cubicBezTo>
                  <a:pt x="218" y="0"/>
                  <a:pt x="1" y="255"/>
                  <a:pt x="218" y="255"/>
                </a:cubicBezTo>
                <a:lnTo>
                  <a:pt x="688" y="255"/>
                </a:lnTo>
                <a:cubicBezTo>
                  <a:pt x="688" y="255"/>
                  <a:pt x="543" y="0"/>
                  <a:pt x="436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2200" y="0"/>
            <a:ext cx="10020312" cy="5390451"/>
            <a:chOff x="0" y="-123475"/>
            <a:chExt cx="10020312" cy="5390451"/>
          </a:xfrm>
        </p:grpSpPr>
        <p:sp>
          <p:nvSpPr>
            <p:cNvPr id="12" name="Google Shape;12;p2"/>
            <p:cNvSpPr/>
            <p:nvPr/>
          </p:nvSpPr>
          <p:spPr>
            <a:xfrm>
              <a:off x="7857968" y="669336"/>
              <a:ext cx="1767358" cy="459798"/>
            </a:xfrm>
            <a:custGeom>
              <a:rect b="b" l="l" r="r" t="t"/>
              <a:pathLst>
                <a:path extrusionOk="0" h="4871" w="18723">
                  <a:moveTo>
                    <a:pt x="6419" y="0"/>
                  </a:moveTo>
                  <a:cubicBezTo>
                    <a:pt x="5739" y="0"/>
                    <a:pt x="5039" y="531"/>
                    <a:pt x="4506" y="1395"/>
                  </a:cubicBezTo>
                  <a:cubicBezTo>
                    <a:pt x="4374" y="1267"/>
                    <a:pt x="4219" y="1209"/>
                    <a:pt x="4068" y="1209"/>
                  </a:cubicBezTo>
                  <a:cubicBezTo>
                    <a:pt x="3943" y="1209"/>
                    <a:pt x="3821" y="1248"/>
                    <a:pt x="3716" y="1320"/>
                  </a:cubicBezTo>
                  <a:cubicBezTo>
                    <a:pt x="3318" y="1553"/>
                    <a:pt x="3242" y="2185"/>
                    <a:pt x="3558" y="2817"/>
                  </a:cubicBezTo>
                  <a:lnTo>
                    <a:pt x="3084" y="2817"/>
                  </a:lnTo>
                  <a:cubicBezTo>
                    <a:pt x="1422" y="2817"/>
                    <a:pt x="0" y="3607"/>
                    <a:pt x="0" y="4713"/>
                  </a:cubicBezTo>
                  <a:lnTo>
                    <a:pt x="0" y="4871"/>
                  </a:lnTo>
                  <a:lnTo>
                    <a:pt x="18722" y="4871"/>
                  </a:lnTo>
                  <a:cubicBezTo>
                    <a:pt x="18249" y="4163"/>
                    <a:pt x="16511" y="3689"/>
                    <a:pt x="14457" y="3689"/>
                  </a:cubicBezTo>
                  <a:cubicBezTo>
                    <a:pt x="13668" y="3689"/>
                    <a:pt x="12954" y="3689"/>
                    <a:pt x="12322" y="3847"/>
                  </a:cubicBezTo>
                  <a:cubicBezTo>
                    <a:pt x="12322" y="3765"/>
                    <a:pt x="12322" y="3765"/>
                    <a:pt x="12246" y="3689"/>
                  </a:cubicBezTo>
                  <a:cubicBezTo>
                    <a:pt x="12032" y="3419"/>
                    <a:pt x="11707" y="3260"/>
                    <a:pt x="11448" y="3260"/>
                  </a:cubicBezTo>
                  <a:cubicBezTo>
                    <a:pt x="11324" y="3260"/>
                    <a:pt x="11215" y="3296"/>
                    <a:pt x="11140" y="3373"/>
                  </a:cubicBezTo>
                  <a:cubicBezTo>
                    <a:pt x="10982" y="3531"/>
                    <a:pt x="10982" y="3765"/>
                    <a:pt x="11058" y="4005"/>
                  </a:cubicBezTo>
                  <a:cubicBezTo>
                    <a:pt x="10982" y="4005"/>
                    <a:pt x="10982" y="3923"/>
                    <a:pt x="10900" y="3923"/>
                  </a:cubicBezTo>
                  <a:cubicBezTo>
                    <a:pt x="10508" y="3923"/>
                    <a:pt x="10110" y="4005"/>
                    <a:pt x="9952" y="4239"/>
                  </a:cubicBezTo>
                  <a:cubicBezTo>
                    <a:pt x="9718" y="3923"/>
                    <a:pt x="9320" y="3689"/>
                    <a:pt x="8846" y="3531"/>
                  </a:cubicBezTo>
                  <a:cubicBezTo>
                    <a:pt x="8531" y="3449"/>
                    <a:pt x="8139" y="3373"/>
                    <a:pt x="7823" y="3373"/>
                  </a:cubicBezTo>
                  <a:cubicBezTo>
                    <a:pt x="8215" y="1793"/>
                    <a:pt x="7741" y="290"/>
                    <a:pt x="6793" y="56"/>
                  </a:cubicBezTo>
                  <a:cubicBezTo>
                    <a:pt x="6670" y="18"/>
                    <a:pt x="6545" y="0"/>
                    <a:pt x="6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05438" y="2724470"/>
              <a:ext cx="1751877" cy="395609"/>
            </a:xfrm>
            <a:custGeom>
              <a:rect b="b" l="l" r="r" t="t"/>
              <a:pathLst>
                <a:path extrusionOk="0" h="4191" w="18559">
                  <a:moveTo>
                    <a:pt x="9320" y="1"/>
                  </a:moveTo>
                  <a:cubicBezTo>
                    <a:pt x="8531" y="1"/>
                    <a:pt x="7817" y="399"/>
                    <a:pt x="7343" y="949"/>
                  </a:cubicBezTo>
                  <a:cubicBezTo>
                    <a:pt x="7267" y="949"/>
                    <a:pt x="7109" y="873"/>
                    <a:pt x="6951" y="873"/>
                  </a:cubicBezTo>
                  <a:cubicBezTo>
                    <a:pt x="6553" y="949"/>
                    <a:pt x="6237" y="1107"/>
                    <a:pt x="6003" y="1347"/>
                  </a:cubicBezTo>
                  <a:cubicBezTo>
                    <a:pt x="5849" y="1192"/>
                    <a:pt x="5663" y="1106"/>
                    <a:pt x="5508" y="1106"/>
                  </a:cubicBezTo>
                  <a:cubicBezTo>
                    <a:pt x="5422" y="1106"/>
                    <a:pt x="5345" y="1132"/>
                    <a:pt x="5289" y="1189"/>
                  </a:cubicBezTo>
                  <a:cubicBezTo>
                    <a:pt x="5055" y="1265"/>
                    <a:pt x="4973" y="1505"/>
                    <a:pt x="4973" y="1739"/>
                  </a:cubicBezTo>
                  <a:cubicBezTo>
                    <a:pt x="4815" y="1739"/>
                    <a:pt x="4657" y="1663"/>
                    <a:pt x="4581" y="1663"/>
                  </a:cubicBezTo>
                  <a:cubicBezTo>
                    <a:pt x="3950" y="1739"/>
                    <a:pt x="3476" y="2137"/>
                    <a:pt x="3318" y="2610"/>
                  </a:cubicBezTo>
                  <a:cubicBezTo>
                    <a:pt x="3078" y="2528"/>
                    <a:pt x="2844" y="2453"/>
                    <a:pt x="2604" y="2453"/>
                  </a:cubicBezTo>
                  <a:cubicBezTo>
                    <a:pt x="1972" y="2453"/>
                    <a:pt x="1498" y="2844"/>
                    <a:pt x="1422" y="3476"/>
                  </a:cubicBezTo>
                  <a:cubicBezTo>
                    <a:pt x="1340" y="3400"/>
                    <a:pt x="1182" y="3400"/>
                    <a:pt x="1024" y="3400"/>
                  </a:cubicBezTo>
                  <a:cubicBezTo>
                    <a:pt x="474" y="3400"/>
                    <a:pt x="0" y="3716"/>
                    <a:pt x="0" y="4108"/>
                  </a:cubicBezTo>
                  <a:lnTo>
                    <a:pt x="0" y="4190"/>
                  </a:lnTo>
                  <a:lnTo>
                    <a:pt x="18558" y="4190"/>
                  </a:lnTo>
                  <a:cubicBezTo>
                    <a:pt x="18558" y="3950"/>
                    <a:pt x="17377" y="3716"/>
                    <a:pt x="15797" y="3634"/>
                  </a:cubicBezTo>
                  <a:cubicBezTo>
                    <a:pt x="15797" y="3160"/>
                    <a:pt x="14135" y="2844"/>
                    <a:pt x="12006" y="2844"/>
                  </a:cubicBezTo>
                  <a:lnTo>
                    <a:pt x="12006" y="2610"/>
                  </a:lnTo>
                  <a:cubicBezTo>
                    <a:pt x="12006" y="1107"/>
                    <a:pt x="10818" y="1"/>
                    <a:pt x="9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53382" y="2434021"/>
              <a:ext cx="1751877" cy="394949"/>
            </a:xfrm>
            <a:custGeom>
              <a:rect b="b" l="l" r="r" t="t"/>
              <a:pathLst>
                <a:path extrusionOk="0" h="4184" w="18559">
                  <a:moveTo>
                    <a:pt x="9321" y="1"/>
                  </a:moveTo>
                  <a:cubicBezTo>
                    <a:pt x="8531" y="1"/>
                    <a:pt x="7817" y="392"/>
                    <a:pt x="7343" y="949"/>
                  </a:cubicBezTo>
                  <a:cubicBezTo>
                    <a:pt x="7185" y="949"/>
                    <a:pt x="7109" y="866"/>
                    <a:pt x="6951" y="866"/>
                  </a:cubicBezTo>
                  <a:cubicBezTo>
                    <a:pt x="6553" y="866"/>
                    <a:pt x="6237" y="1106"/>
                    <a:pt x="6003" y="1340"/>
                  </a:cubicBezTo>
                  <a:cubicBezTo>
                    <a:pt x="5848" y="1189"/>
                    <a:pt x="5660" y="1101"/>
                    <a:pt x="5484" y="1101"/>
                  </a:cubicBezTo>
                  <a:cubicBezTo>
                    <a:pt x="5388" y="1101"/>
                    <a:pt x="5296" y="1127"/>
                    <a:pt x="5214" y="1182"/>
                  </a:cubicBezTo>
                  <a:cubicBezTo>
                    <a:pt x="5056" y="1264"/>
                    <a:pt x="4973" y="1498"/>
                    <a:pt x="4973" y="1738"/>
                  </a:cubicBezTo>
                  <a:cubicBezTo>
                    <a:pt x="4815" y="1656"/>
                    <a:pt x="4657" y="1656"/>
                    <a:pt x="4582" y="1656"/>
                  </a:cubicBezTo>
                  <a:cubicBezTo>
                    <a:pt x="3950" y="1656"/>
                    <a:pt x="3476" y="2054"/>
                    <a:pt x="3318" y="2604"/>
                  </a:cubicBezTo>
                  <a:cubicBezTo>
                    <a:pt x="3078" y="2446"/>
                    <a:pt x="2844" y="2370"/>
                    <a:pt x="2604" y="2370"/>
                  </a:cubicBezTo>
                  <a:cubicBezTo>
                    <a:pt x="1972" y="2446"/>
                    <a:pt x="1498" y="2844"/>
                    <a:pt x="1422" y="3476"/>
                  </a:cubicBezTo>
                  <a:cubicBezTo>
                    <a:pt x="1340" y="3394"/>
                    <a:pt x="1182" y="3394"/>
                    <a:pt x="1024" y="3394"/>
                  </a:cubicBezTo>
                  <a:cubicBezTo>
                    <a:pt x="475" y="3394"/>
                    <a:pt x="1" y="3710"/>
                    <a:pt x="1" y="4108"/>
                  </a:cubicBezTo>
                  <a:lnTo>
                    <a:pt x="1" y="4184"/>
                  </a:lnTo>
                  <a:lnTo>
                    <a:pt x="18558" y="4184"/>
                  </a:lnTo>
                  <a:cubicBezTo>
                    <a:pt x="18558" y="3868"/>
                    <a:pt x="17377" y="3710"/>
                    <a:pt x="15797" y="3634"/>
                  </a:cubicBezTo>
                  <a:cubicBezTo>
                    <a:pt x="15797" y="3160"/>
                    <a:pt x="14135" y="2844"/>
                    <a:pt x="12006" y="2844"/>
                  </a:cubicBezTo>
                  <a:lnTo>
                    <a:pt x="12006" y="2528"/>
                  </a:lnTo>
                  <a:cubicBezTo>
                    <a:pt x="12006" y="1106"/>
                    <a:pt x="10818" y="1"/>
                    <a:pt x="9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170861"/>
              <a:ext cx="10020312" cy="1096115"/>
            </a:xfrm>
            <a:custGeom>
              <a:rect b="b" l="l" r="r" t="t"/>
              <a:pathLst>
                <a:path extrusionOk="0" h="11612" w="106153">
                  <a:moveTo>
                    <a:pt x="31517" y="0"/>
                  </a:moveTo>
                  <a:cubicBezTo>
                    <a:pt x="31517" y="0"/>
                    <a:pt x="19588" y="316"/>
                    <a:pt x="26064" y="1264"/>
                  </a:cubicBezTo>
                  <a:cubicBezTo>
                    <a:pt x="32465" y="2212"/>
                    <a:pt x="1662" y="3400"/>
                    <a:pt x="13193" y="4032"/>
                  </a:cubicBezTo>
                  <a:cubicBezTo>
                    <a:pt x="24801" y="4664"/>
                    <a:pt x="49443" y="4424"/>
                    <a:pt x="31517" y="5769"/>
                  </a:cubicBezTo>
                  <a:cubicBezTo>
                    <a:pt x="13509" y="7109"/>
                    <a:pt x="0" y="9245"/>
                    <a:pt x="45102" y="9794"/>
                  </a:cubicBezTo>
                  <a:cubicBezTo>
                    <a:pt x="74367" y="10102"/>
                    <a:pt x="91284" y="11612"/>
                    <a:pt x="99560" y="11612"/>
                  </a:cubicBezTo>
                  <a:cubicBezTo>
                    <a:pt x="104016" y="11612"/>
                    <a:pt x="105968" y="11174"/>
                    <a:pt x="105994" y="9876"/>
                  </a:cubicBezTo>
                  <a:cubicBezTo>
                    <a:pt x="106152" y="6243"/>
                    <a:pt x="100466" y="0"/>
                    <a:pt x="100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47593" y="4588363"/>
              <a:ext cx="4130442" cy="127150"/>
            </a:xfrm>
            <a:custGeom>
              <a:rect b="b" l="l" r="r" t="t"/>
              <a:pathLst>
                <a:path extrusionOk="0" h="1347" w="43757">
                  <a:moveTo>
                    <a:pt x="21401" y="1"/>
                  </a:moveTo>
                  <a:cubicBezTo>
                    <a:pt x="19430" y="1"/>
                    <a:pt x="17850" y="83"/>
                    <a:pt x="16978" y="158"/>
                  </a:cubicBezTo>
                  <a:cubicBezTo>
                    <a:pt x="16113" y="158"/>
                    <a:pt x="14849" y="241"/>
                    <a:pt x="13345" y="241"/>
                  </a:cubicBezTo>
                  <a:cubicBezTo>
                    <a:pt x="11690" y="241"/>
                    <a:pt x="9794" y="158"/>
                    <a:pt x="7974" y="158"/>
                  </a:cubicBezTo>
                  <a:cubicBezTo>
                    <a:pt x="6161" y="158"/>
                    <a:pt x="4423" y="83"/>
                    <a:pt x="3002" y="83"/>
                  </a:cubicBezTo>
                  <a:cubicBezTo>
                    <a:pt x="1182" y="83"/>
                    <a:pt x="0" y="158"/>
                    <a:pt x="0" y="316"/>
                  </a:cubicBezTo>
                  <a:cubicBezTo>
                    <a:pt x="76" y="474"/>
                    <a:pt x="4025" y="632"/>
                    <a:pt x="9478" y="872"/>
                  </a:cubicBezTo>
                  <a:cubicBezTo>
                    <a:pt x="9320" y="790"/>
                    <a:pt x="9238" y="790"/>
                    <a:pt x="9162" y="715"/>
                  </a:cubicBezTo>
                  <a:cubicBezTo>
                    <a:pt x="9004" y="474"/>
                    <a:pt x="10900" y="316"/>
                    <a:pt x="12871" y="316"/>
                  </a:cubicBezTo>
                  <a:cubicBezTo>
                    <a:pt x="14849" y="316"/>
                    <a:pt x="16903" y="474"/>
                    <a:pt x="16346" y="790"/>
                  </a:cubicBezTo>
                  <a:lnTo>
                    <a:pt x="12555" y="948"/>
                  </a:lnTo>
                  <a:cubicBezTo>
                    <a:pt x="17926" y="1106"/>
                    <a:pt x="24087" y="1264"/>
                    <a:pt x="29382" y="1346"/>
                  </a:cubicBezTo>
                  <a:cubicBezTo>
                    <a:pt x="28908" y="1264"/>
                    <a:pt x="28668" y="1188"/>
                    <a:pt x="28592" y="1106"/>
                  </a:cubicBezTo>
                  <a:cubicBezTo>
                    <a:pt x="28352" y="790"/>
                    <a:pt x="30803" y="632"/>
                    <a:pt x="33331" y="632"/>
                  </a:cubicBezTo>
                  <a:cubicBezTo>
                    <a:pt x="35934" y="632"/>
                    <a:pt x="38544" y="790"/>
                    <a:pt x="37830" y="1106"/>
                  </a:cubicBezTo>
                  <a:cubicBezTo>
                    <a:pt x="37830" y="1106"/>
                    <a:pt x="35858" y="1264"/>
                    <a:pt x="33647" y="1346"/>
                  </a:cubicBezTo>
                  <a:lnTo>
                    <a:pt x="35144" y="1346"/>
                  </a:lnTo>
                  <a:cubicBezTo>
                    <a:pt x="40357" y="1346"/>
                    <a:pt x="43125" y="1264"/>
                    <a:pt x="40281" y="872"/>
                  </a:cubicBezTo>
                  <a:cubicBezTo>
                    <a:pt x="40913" y="790"/>
                    <a:pt x="43756" y="715"/>
                    <a:pt x="43125" y="557"/>
                  </a:cubicBezTo>
                  <a:cubicBezTo>
                    <a:pt x="42569" y="474"/>
                    <a:pt x="28984" y="1"/>
                    <a:pt x="21401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87960" y="4730331"/>
              <a:ext cx="2289268" cy="66926"/>
            </a:xfrm>
            <a:custGeom>
              <a:rect b="b" l="l" r="r" t="t"/>
              <a:pathLst>
                <a:path extrusionOk="0" h="709" w="24252">
                  <a:moveTo>
                    <a:pt x="5295" y="0"/>
                  </a:moveTo>
                  <a:cubicBezTo>
                    <a:pt x="2136" y="0"/>
                    <a:pt x="0" y="76"/>
                    <a:pt x="316" y="234"/>
                  </a:cubicBezTo>
                  <a:cubicBezTo>
                    <a:pt x="872" y="632"/>
                    <a:pt x="6875" y="708"/>
                    <a:pt x="12638" y="708"/>
                  </a:cubicBezTo>
                  <a:cubicBezTo>
                    <a:pt x="18249" y="708"/>
                    <a:pt x="23695" y="632"/>
                    <a:pt x="23695" y="632"/>
                  </a:cubicBezTo>
                  <a:cubicBezTo>
                    <a:pt x="24251" y="392"/>
                    <a:pt x="12246" y="0"/>
                    <a:pt x="5295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36043" y="4797162"/>
              <a:ext cx="477261" cy="37664"/>
            </a:xfrm>
            <a:custGeom>
              <a:rect b="b" l="l" r="r" t="t"/>
              <a:pathLst>
                <a:path extrusionOk="0" h="399" w="5056">
                  <a:moveTo>
                    <a:pt x="2446" y="0"/>
                  </a:moveTo>
                  <a:cubicBezTo>
                    <a:pt x="1182" y="0"/>
                    <a:pt x="1" y="82"/>
                    <a:pt x="77" y="240"/>
                  </a:cubicBezTo>
                  <a:cubicBezTo>
                    <a:pt x="159" y="398"/>
                    <a:pt x="791" y="398"/>
                    <a:pt x="1498" y="398"/>
                  </a:cubicBezTo>
                  <a:cubicBezTo>
                    <a:pt x="2844" y="398"/>
                    <a:pt x="4740" y="240"/>
                    <a:pt x="4740" y="240"/>
                  </a:cubicBezTo>
                  <a:cubicBezTo>
                    <a:pt x="5056" y="82"/>
                    <a:pt x="3792" y="0"/>
                    <a:pt x="2446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42254" y="4670675"/>
              <a:ext cx="290548" cy="7268"/>
            </a:xfrm>
            <a:custGeom>
              <a:rect b="b" l="l" r="r" t="t"/>
              <a:pathLst>
                <a:path extrusionOk="0" h="77" w="3078">
                  <a:moveTo>
                    <a:pt x="0" y="0"/>
                  </a:moveTo>
                  <a:cubicBezTo>
                    <a:pt x="392" y="76"/>
                    <a:pt x="1024" y="76"/>
                    <a:pt x="1896" y="76"/>
                  </a:cubicBezTo>
                  <a:lnTo>
                    <a:pt x="3077" y="76"/>
                  </a:lnTo>
                  <a:cubicBezTo>
                    <a:pt x="2054" y="76"/>
                    <a:pt x="948" y="0"/>
                    <a:pt x="0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897511" y="4618192"/>
              <a:ext cx="745626" cy="59752"/>
            </a:xfrm>
            <a:custGeom>
              <a:rect b="b" l="l" r="r" t="t"/>
              <a:pathLst>
                <a:path extrusionOk="0" h="633" w="7899">
                  <a:moveTo>
                    <a:pt x="3867" y="0"/>
                  </a:moveTo>
                  <a:cubicBezTo>
                    <a:pt x="1896" y="0"/>
                    <a:pt x="0" y="158"/>
                    <a:pt x="158" y="399"/>
                  </a:cubicBezTo>
                  <a:cubicBezTo>
                    <a:pt x="234" y="474"/>
                    <a:pt x="316" y="474"/>
                    <a:pt x="474" y="556"/>
                  </a:cubicBezTo>
                  <a:cubicBezTo>
                    <a:pt x="1422" y="556"/>
                    <a:pt x="2528" y="632"/>
                    <a:pt x="3551" y="632"/>
                  </a:cubicBezTo>
                  <a:lnTo>
                    <a:pt x="7342" y="474"/>
                  </a:lnTo>
                  <a:cubicBezTo>
                    <a:pt x="7899" y="158"/>
                    <a:pt x="5845" y="0"/>
                    <a:pt x="3867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20965" y="4715417"/>
              <a:ext cx="402689" cy="7268"/>
            </a:xfrm>
            <a:custGeom>
              <a:rect b="b" l="l" r="r" t="t"/>
              <a:pathLst>
                <a:path extrusionOk="0" h="77" w="4266">
                  <a:moveTo>
                    <a:pt x="1" y="0"/>
                  </a:moveTo>
                  <a:cubicBezTo>
                    <a:pt x="475" y="76"/>
                    <a:pt x="1182" y="76"/>
                    <a:pt x="1972" y="76"/>
                  </a:cubicBezTo>
                  <a:cubicBezTo>
                    <a:pt x="2686" y="76"/>
                    <a:pt x="3476" y="76"/>
                    <a:pt x="4266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723740" y="4648020"/>
              <a:ext cx="962168" cy="67492"/>
            </a:xfrm>
            <a:custGeom>
              <a:rect b="b" l="l" r="r" t="t"/>
              <a:pathLst>
                <a:path extrusionOk="0" h="715" w="10193">
                  <a:moveTo>
                    <a:pt x="4980" y="0"/>
                  </a:moveTo>
                  <a:cubicBezTo>
                    <a:pt x="2452" y="0"/>
                    <a:pt x="1" y="158"/>
                    <a:pt x="241" y="474"/>
                  </a:cubicBezTo>
                  <a:cubicBezTo>
                    <a:pt x="317" y="556"/>
                    <a:pt x="557" y="632"/>
                    <a:pt x="1031" y="714"/>
                  </a:cubicBezTo>
                  <a:lnTo>
                    <a:pt x="5296" y="714"/>
                  </a:lnTo>
                  <a:cubicBezTo>
                    <a:pt x="7507" y="632"/>
                    <a:pt x="9479" y="474"/>
                    <a:pt x="9479" y="474"/>
                  </a:cubicBezTo>
                  <a:cubicBezTo>
                    <a:pt x="10193" y="158"/>
                    <a:pt x="7583" y="0"/>
                    <a:pt x="4980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49591" y="4029271"/>
              <a:ext cx="743172" cy="656423"/>
            </a:xfrm>
            <a:custGeom>
              <a:rect b="b" l="l" r="r" t="t"/>
              <a:pathLst>
                <a:path extrusionOk="0" h="6954" w="7873">
                  <a:moveTo>
                    <a:pt x="5656" y="1"/>
                  </a:moveTo>
                  <a:cubicBezTo>
                    <a:pt x="4406" y="1"/>
                    <a:pt x="3822" y="4600"/>
                    <a:pt x="3729" y="5411"/>
                  </a:cubicBezTo>
                  <a:lnTo>
                    <a:pt x="3729" y="5411"/>
                  </a:lnTo>
                  <a:cubicBezTo>
                    <a:pt x="3804" y="4690"/>
                    <a:pt x="4126" y="988"/>
                    <a:pt x="2843" y="635"/>
                  </a:cubicBezTo>
                  <a:cubicBezTo>
                    <a:pt x="2778" y="617"/>
                    <a:pt x="2718" y="609"/>
                    <a:pt x="2662" y="609"/>
                  </a:cubicBezTo>
                  <a:cubicBezTo>
                    <a:pt x="1454" y="609"/>
                    <a:pt x="2610" y="4584"/>
                    <a:pt x="2610" y="4584"/>
                  </a:cubicBezTo>
                  <a:cubicBezTo>
                    <a:pt x="2610" y="4584"/>
                    <a:pt x="1824" y="2617"/>
                    <a:pt x="1149" y="2617"/>
                  </a:cubicBezTo>
                  <a:cubicBezTo>
                    <a:pt x="1024" y="2617"/>
                    <a:pt x="902" y="2685"/>
                    <a:pt x="790" y="2846"/>
                  </a:cubicBezTo>
                  <a:cubicBezTo>
                    <a:pt x="0" y="3794"/>
                    <a:pt x="2370" y="6953"/>
                    <a:pt x="2370" y="6953"/>
                  </a:cubicBezTo>
                  <a:lnTo>
                    <a:pt x="5055" y="6953"/>
                  </a:lnTo>
                  <a:cubicBezTo>
                    <a:pt x="5055" y="6953"/>
                    <a:pt x="6319" y="6164"/>
                    <a:pt x="7108" y="3952"/>
                  </a:cubicBezTo>
                  <a:cubicBezTo>
                    <a:pt x="7290" y="3444"/>
                    <a:pt x="7276" y="3249"/>
                    <a:pt x="7146" y="3249"/>
                  </a:cubicBezTo>
                  <a:cubicBezTo>
                    <a:pt x="6745" y="3249"/>
                    <a:pt x="5241" y="5120"/>
                    <a:pt x="5009" y="5412"/>
                  </a:cubicBezTo>
                  <a:lnTo>
                    <a:pt x="5009" y="5412"/>
                  </a:lnTo>
                  <a:cubicBezTo>
                    <a:pt x="5319" y="5017"/>
                    <a:pt x="7872" y="1651"/>
                    <a:pt x="6161" y="237"/>
                  </a:cubicBezTo>
                  <a:cubicBezTo>
                    <a:pt x="5982" y="74"/>
                    <a:pt x="5813" y="1"/>
                    <a:pt x="5656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86312" y="4542960"/>
              <a:ext cx="319244" cy="284035"/>
            </a:xfrm>
            <a:custGeom>
              <a:rect b="b" l="l" r="r" t="t"/>
              <a:pathLst>
                <a:path extrusionOk="0" h="3009" w="3382">
                  <a:moveTo>
                    <a:pt x="2470" y="0"/>
                  </a:moveTo>
                  <a:cubicBezTo>
                    <a:pt x="1863" y="0"/>
                    <a:pt x="1669" y="2301"/>
                    <a:pt x="1663" y="2375"/>
                  </a:cubicBezTo>
                  <a:lnTo>
                    <a:pt x="1663" y="2375"/>
                  </a:lnTo>
                  <a:cubicBezTo>
                    <a:pt x="1668" y="2309"/>
                    <a:pt x="1810" y="479"/>
                    <a:pt x="1265" y="324"/>
                  </a:cubicBezTo>
                  <a:cubicBezTo>
                    <a:pt x="1228" y="310"/>
                    <a:pt x="1195" y="304"/>
                    <a:pt x="1166" y="304"/>
                  </a:cubicBezTo>
                  <a:cubicBezTo>
                    <a:pt x="695" y="304"/>
                    <a:pt x="1189" y="1985"/>
                    <a:pt x="1189" y="1985"/>
                  </a:cubicBezTo>
                  <a:cubicBezTo>
                    <a:pt x="1189" y="1985"/>
                    <a:pt x="859" y="1160"/>
                    <a:pt x="567" y="1160"/>
                  </a:cubicBezTo>
                  <a:cubicBezTo>
                    <a:pt x="508" y="1160"/>
                    <a:pt x="451" y="1193"/>
                    <a:pt x="399" y="1271"/>
                  </a:cubicBezTo>
                  <a:cubicBezTo>
                    <a:pt x="1" y="1669"/>
                    <a:pt x="1031" y="3009"/>
                    <a:pt x="1031" y="3009"/>
                  </a:cubicBezTo>
                  <a:lnTo>
                    <a:pt x="2212" y="3009"/>
                  </a:lnTo>
                  <a:cubicBezTo>
                    <a:pt x="2212" y="3009"/>
                    <a:pt x="2768" y="2693"/>
                    <a:pt x="3084" y="1745"/>
                  </a:cubicBezTo>
                  <a:cubicBezTo>
                    <a:pt x="3157" y="1527"/>
                    <a:pt x="3150" y="1442"/>
                    <a:pt x="3096" y="1442"/>
                  </a:cubicBezTo>
                  <a:cubicBezTo>
                    <a:pt x="2944" y="1442"/>
                    <a:pt x="2423" y="2103"/>
                    <a:pt x="2261" y="2313"/>
                  </a:cubicBezTo>
                  <a:lnTo>
                    <a:pt x="2261" y="2313"/>
                  </a:lnTo>
                  <a:cubicBezTo>
                    <a:pt x="2485" y="2011"/>
                    <a:pt x="3381" y="713"/>
                    <a:pt x="2686" y="90"/>
                  </a:cubicBezTo>
                  <a:cubicBezTo>
                    <a:pt x="2609" y="28"/>
                    <a:pt x="2537" y="0"/>
                    <a:pt x="2470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62507" y="4507091"/>
              <a:ext cx="214371" cy="193510"/>
            </a:xfrm>
            <a:custGeom>
              <a:rect b="b" l="l" r="r" t="t"/>
              <a:pathLst>
                <a:path extrusionOk="0" h="2050" w="2271">
                  <a:moveTo>
                    <a:pt x="1655" y="1"/>
                  </a:moveTo>
                  <a:cubicBezTo>
                    <a:pt x="1303" y="1"/>
                    <a:pt x="1156" y="1151"/>
                    <a:pt x="1117" y="1531"/>
                  </a:cubicBezTo>
                  <a:lnTo>
                    <a:pt x="1117" y="1531"/>
                  </a:lnTo>
                  <a:cubicBezTo>
                    <a:pt x="1143" y="1200"/>
                    <a:pt x="1177" y="297"/>
                    <a:pt x="790" y="230"/>
                  </a:cubicBezTo>
                  <a:cubicBezTo>
                    <a:pt x="767" y="220"/>
                    <a:pt x="746" y="216"/>
                    <a:pt x="728" y="216"/>
                  </a:cubicBezTo>
                  <a:cubicBezTo>
                    <a:pt x="437" y="216"/>
                    <a:pt x="790" y="1335"/>
                    <a:pt x="790" y="1335"/>
                  </a:cubicBezTo>
                  <a:cubicBezTo>
                    <a:pt x="790" y="1335"/>
                    <a:pt x="571" y="787"/>
                    <a:pt x="359" y="787"/>
                  </a:cubicBezTo>
                  <a:cubicBezTo>
                    <a:pt x="316" y="787"/>
                    <a:pt x="274" y="809"/>
                    <a:pt x="234" y="862"/>
                  </a:cubicBezTo>
                  <a:cubicBezTo>
                    <a:pt x="0" y="1102"/>
                    <a:pt x="708" y="2049"/>
                    <a:pt x="708" y="2049"/>
                  </a:cubicBezTo>
                  <a:lnTo>
                    <a:pt x="1498" y="2049"/>
                  </a:lnTo>
                  <a:cubicBezTo>
                    <a:pt x="1498" y="2049"/>
                    <a:pt x="1814" y="1809"/>
                    <a:pt x="2054" y="1177"/>
                  </a:cubicBezTo>
                  <a:cubicBezTo>
                    <a:pt x="2106" y="1037"/>
                    <a:pt x="2103" y="982"/>
                    <a:pt x="2068" y="982"/>
                  </a:cubicBezTo>
                  <a:cubicBezTo>
                    <a:pt x="1975" y="982"/>
                    <a:pt x="1648" y="1371"/>
                    <a:pt x="1498" y="1556"/>
                  </a:cubicBezTo>
                  <a:lnTo>
                    <a:pt x="1498" y="1556"/>
                  </a:lnTo>
                  <a:cubicBezTo>
                    <a:pt x="1712" y="1277"/>
                    <a:pt x="2271" y="461"/>
                    <a:pt x="1814" y="72"/>
                  </a:cubicBezTo>
                  <a:cubicBezTo>
                    <a:pt x="1757" y="23"/>
                    <a:pt x="1704" y="1"/>
                    <a:pt x="1655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731480" y="4732597"/>
              <a:ext cx="214465" cy="191622"/>
            </a:xfrm>
            <a:custGeom>
              <a:rect b="b" l="l" r="r" t="t"/>
              <a:pathLst>
                <a:path extrusionOk="0" h="2030" w="2272">
                  <a:moveTo>
                    <a:pt x="1692" y="1"/>
                  </a:moveTo>
                  <a:cubicBezTo>
                    <a:pt x="1300" y="1"/>
                    <a:pt x="1107" y="1632"/>
                    <a:pt x="1107" y="1632"/>
                  </a:cubicBezTo>
                  <a:cubicBezTo>
                    <a:pt x="1107" y="1632"/>
                    <a:pt x="1265" y="292"/>
                    <a:pt x="867" y="210"/>
                  </a:cubicBezTo>
                  <a:cubicBezTo>
                    <a:pt x="840" y="201"/>
                    <a:pt x="817" y="197"/>
                    <a:pt x="796" y="197"/>
                  </a:cubicBezTo>
                  <a:cubicBezTo>
                    <a:pt x="436" y="197"/>
                    <a:pt x="791" y="1398"/>
                    <a:pt x="791" y="1398"/>
                  </a:cubicBezTo>
                  <a:cubicBezTo>
                    <a:pt x="791" y="1398"/>
                    <a:pt x="564" y="773"/>
                    <a:pt x="349" y="773"/>
                  </a:cubicBezTo>
                  <a:cubicBezTo>
                    <a:pt x="310" y="773"/>
                    <a:pt x="272" y="794"/>
                    <a:pt x="235" y="842"/>
                  </a:cubicBezTo>
                  <a:cubicBezTo>
                    <a:pt x="1" y="1158"/>
                    <a:pt x="709" y="2030"/>
                    <a:pt x="709" y="2030"/>
                  </a:cubicBezTo>
                  <a:lnTo>
                    <a:pt x="1498" y="2030"/>
                  </a:lnTo>
                  <a:cubicBezTo>
                    <a:pt x="1498" y="2030"/>
                    <a:pt x="1897" y="1790"/>
                    <a:pt x="2130" y="1158"/>
                  </a:cubicBezTo>
                  <a:cubicBezTo>
                    <a:pt x="2165" y="1018"/>
                    <a:pt x="2154" y="963"/>
                    <a:pt x="2114" y="963"/>
                  </a:cubicBezTo>
                  <a:cubicBezTo>
                    <a:pt x="2009" y="963"/>
                    <a:pt x="1706" y="1352"/>
                    <a:pt x="1568" y="1537"/>
                  </a:cubicBezTo>
                  <a:lnTo>
                    <a:pt x="1568" y="1537"/>
                  </a:lnTo>
                  <a:cubicBezTo>
                    <a:pt x="1763" y="1259"/>
                    <a:pt x="2272" y="442"/>
                    <a:pt x="1814" y="52"/>
                  </a:cubicBezTo>
                  <a:cubicBezTo>
                    <a:pt x="1772" y="17"/>
                    <a:pt x="1731" y="1"/>
                    <a:pt x="1692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9251" y="4873620"/>
              <a:ext cx="186808" cy="162171"/>
            </a:xfrm>
            <a:custGeom>
              <a:rect b="b" l="l" r="r" t="t"/>
              <a:pathLst>
                <a:path extrusionOk="0" h="1718" w="1979">
                  <a:moveTo>
                    <a:pt x="1439" y="0"/>
                  </a:moveTo>
                  <a:cubicBezTo>
                    <a:pt x="1075" y="0"/>
                    <a:pt x="949" y="1326"/>
                    <a:pt x="949" y="1326"/>
                  </a:cubicBezTo>
                  <a:cubicBezTo>
                    <a:pt x="949" y="1326"/>
                    <a:pt x="1031" y="220"/>
                    <a:pt x="715" y="138"/>
                  </a:cubicBezTo>
                  <a:cubicBezTo>
                    <a:pt x="702" y="135"/>
                    <a:pt x="689" y="134"/>
                    <a:pt x="678" y="134"/>
                  </a:cubicBezTo>
                  <a:cubicBezTo>
                    <a:pt x="338" y="134"/>
                    <a:pt x="633" y="1168"/>
                    <a:pt x="633" y="1168"/>
                  </a:cubicBezTo>
                  <a:cubicBezTo>
                    <a:pt x="633" y="1168"/>
                    <a:pt x="462" y="644"/>
                    <a:pt x="313" y="644"/>
                  </a:cubicBezTo>
                  <a:cubicBezTo>
                    <a:pt x="288" y="644"/>
                    <a:pt x="264" y="659"/>
                    <a:pt x="241" y="694"/>
                  </a:cubicBezTo>
                  <a:cubicBezTo>
                    <a:pt x="1" y="928"/>
                    <a:pt x="633" y="1717"/>
                    <a:pt x="633" y="1717"/>
                  </a:cubicBezTo>
                  <a:lnTo>
                    <a:pt x="1265" y="1717"/>
                  </a:lnTo>
                  <a:cubicBezTo>
                    <a:pt x="1265" y="1717"/>
                    <a:pt x="1581" y="1484"/>
                    <a:pt x="1739" y="928"/>
                  </a:cubicBezTo>
                  <a:cubicBezTo>
                    <a:pt x="1790" y="826"/>
                    <a:pt x="1798" y="787"/>
                    <a:pt x="1778" y="787"/>
                  </a:cubicBezTo>
                  <a:cubicBezTo>
                    <a:pt x="1706" y="787"/>
                    <a:pt x="1265" y="1326"/>
                    <a:pt x="1265" y="1326"/>
                  </a:cubicBezTo>
                  <a:cubicBezTo>
                    <a:pt x="1265" y="1326"/>
                    <a:pt x="1979" y="454"/>
                    <a:pt x="1581" y="62"/>
                  </a:cubicBezTo>
                  <a:cubicBezTo>
                    <a:pt x="1530" y="19"/>
                    <a:pt x="1483" y="0"/>
                    <a:pt x="1439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20539" y="4789988"/>
              <a:ext cx="216637" cy="81746"/>
            </a:xfrm>
            <a:custGeom>
              <a:rect b="b" l="l" r="r" t="t"/>
              <a:pathLst>
                <a:path extrusionOk="0" h="866" w="2295">
                  <a:moveTo>
                    <a:pt x="714" y="0"/>
                  </a:moveTo>
                  <a:cubicBezTo>
                    <a:pt x="714" y="0"/>
                    <a:pt x="0" y="866"/>
                    <a:pt x="714" y="866"/>
                  </a:cubicBezTo>
                  <a:lnTo>
                    <a:pt x="2294" y="866"/>
                  </a:lnTo>
                  <a:cubicBezTo>
                    <a:pt x="2294" y="866"/>
                    <a:pt x="1738" y="0"/>
                    <a:pt x="1504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31902" y="4640846"/>
              <a:ext cx="208802" cy="81840"/>
            </a:xfrm>
            <a:custGeom>
              <a:rect b="b" l="l" r="r" t="t"/>
              <a:pathLst>
                <a:path extrusionOk="0" h="867" w="2212">
                  <a:moveTo>
                    <a:pt x="708" y="1"/>
                  </a:moveTo>
                  <a:cubicBezTo>
                    <a:pt x="708" y="1"/>
                    <a:pt x="0" y="866"/>
                    <a:pt x="708" y="866"/>
                  </a:cubicBezTo>
                  <a:lnTo>
                    <a:pt x="2212" y="866"/>
                  </a:lnTo>
                  <a:cubicBezTo>
                    <a:pt x="2212" y="866"/>
                    <a:pt x="1738" y="1"/>
                    <a:pt x="1422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30867" y="4953949"/>
              <a:ext cx="141498" cy="59752"/>
            </a:xfrm>
            <a:custGeom>
              <a:rect b="b" l="l" r="r" t="t"/>
              <a:pathLst>
                <a:path extrusionOk="0" h="633" w="1499">
                  <a:moveTo>
                    <a:pt x="475" y="1"/>
                  </a:moveTo>
                  <a:cubicBezTo>
                    <a:pt x="475" y="1"/>
                    <a:pt x="1" y="551"/>
                    <a:pt x="475" y="551"/>
                  </a:cubicBezTo>
                  <a:lnTo>
                    <a:pt x="1498" y="633"/>
                  </a:lnTo>
                  <a:cubicBezTo>
                    <a:pt x="1498" y="633"/>
                    <a:pt x="1182" y="1"/>
                    <a:pt x="1024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715626" y="4811982"/>
              <a:ext cx="141498" cy="52672"/>
            </a:xfrm>
            <a:custGeom>
              <a:rect b="b" l="l" r="r" t="t"/>
              <a:pathLst>
                <a:path extrusionOk="0" h="558" w="1499">
                  <a:moveTo>
                    <a:pt x="474" y="1"/>
                  </a:moveTo>
                  <a:cubicBezTo>
                    <a:pt x="474" y="1"/>
                    <a:pt x="1" y="557"/>
                    <a:pt x="474" y="557"/>
                  </a:cubicBezTo>
                  <a:lnTo>
                    <a:pt x="1498" y="557"/>
                  </a:lnTo>
                  <a:cubicBezTo>
                    <a:pt x="1498" y="557"/>
                    <a:pt x="1182" y="1"/>
                    <a:pt x="948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13225" y="4901467"/>
              <a:ext cx="142064" cy="52578"/>
            </a:xfrm>
            <a:custGeom>
              <a:rect b="b" l="l" r="r" t="t"/>
              <a:pathLst>
                <a:path extrusionOk="0" h="557" w="1505">
                  <a:moveTo>
                    <a:pt x="474" y="1"/>
                  </a:moveTo>
                  <a:cubicBezTo>
                    <a:pt x="474" y="1"/>
                    <a:pt x="1" y="557"/>
                    <a:pt x="474" y="557"/>
                  </a:cubicBezTo>
                  <a:lnTo>
                    <a:pt x="1504" y="557"/>
                  </a:lnTo>
                  <a:cubicBezTo>
                    <a:pt x="1504" y="557"/>
                    <a:pt x="1188" y="1"/>
                    <a:pt x="1031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3783" y="4583549"/>
              <a:ext cx="214465" cy="191622"/>
            </a:xfrm>
            <a:custGeom>
              <a:rect b="b" l="l" r="r" t="t"/>
              <a:pathLst>
                <a:path extrusionOk="0" h="2030" w="2272">
                  <a:moveTo>
                    <a:pt x="1692" y="0"/>
                  </a:moveTo>
                  <a:cubicBezTo>
                    <a:pt x="1300" y="0"/>
                    <a:pt x="1107" y="1631"/>
                    <a:pt x="1107" y="1631"/>
                  </a:cubicBezTo>
                  <a:cubicBezTo>
                    <a:pt x="1107" y="1631"/>
                    <a:pt x="1264" y="292"/>
                    <a:pt x="866" y="209"/>
                  </a:cubicBezTo>
                  <a:cubicBezTo>
                    <a:pt x="840" y="201"/>
                    <a:pt x="817" y="197"/>
                    <a:pt x="795" y="197"/>
                  </a:cubicBezTo>
                  <a:cubicBezTo>
                    <a:pt x="435" y="197"/>
                    <a:pt x="791" y="1397"/>
                    <a:pt x="791" y="1397"/>
                  </a:cubicBezTo>
                  <a:cubicBezTo>
                    <a:pt x="791" y="1397"/>
                    <a:pt x="564" y="772"/>
                    <a:pt x="349" y="772"/>
                  </a:cubicBezTo>
                  <a:cubicBezTo>
                    <a:pt x="310" y="772"/>
                    <a:pt x="271" y="793"/>
                    <a:pt x="235" y="841"/>
                  </a:cubicBezTo>
                  <a:cubicBezTo>
                    <a:pt x="1" y="1157"/>
                    <a:pt x="708" y="2029"/>
                    <a:pt x="708" y="2029"/>
                  </a:cubicBezTo>
                  <a:lnTo>
                    <a:pt x="1498" y="2029"/>
                  </a:lnTo>
                  <a:cubicBezTo>
                    <a:pt x="1498" y="2029"/>
                    <a:pt x="1896" y="1789"/>
                    <a:pt x="2130" y="1157"/>
                  </a:cubicBezTo>
                  <a:cubicBezTo>
                    <a:pt x="2165" y="1017"/>
                    <a:pt x="2154" y="962"/>
                    <a:pt x="2114" y="962"/>
                  </a:cubicBezTo>
                  <a:cubicBezTo>
                    <a:pt x="2009" y="962"/>
                    <a:pt x="1706" y="1352"/>
                    <a:pt x="1568" y="1536"/>
                  </a:cubicBezTo>
                  <a:lnTo>
                    <a:pt x="1568" y="1536"/>
                  </a:lnTo>
                  <a:cubicBezTo>
                    <a:pt x="1763" y="1258"/>
                    <a:pt x="2271" y="441"/>
                    <a:pt x="1814" y="52"/>
                  </a:cubicBezTo>
                  <a:cubicBezTo>
                    <a:pt x="1771" y="16"/>
                    <a:pt x="1731" y="0"/>
                    <a:pt x="1692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15527" y="4752419"/>
              <a:ext cx="142064" cy="52578"/>
            </a:xfrm>
            <a:custGeom>
              <a:rect b="b" l="l" r="r" t="t"/>
              <a:pathLst>
                <a:path extrusionOk="0" h="557" w="1505">
                  <a:moveTo>
                    <a:pt x="474" y="0"/>
                  </a:moveTo>
                  <a:cubicBezTo>
                    <a:pt x="474" y="0"/>
                    <a:pt x="0" y="556"/>
                    <a:pt x="474" y="556"/>
                  </a:cubicBezTo>
                  <a:lnTo>
                    <a:pt x="1504" y="556"/>
                  </a:lnTo>
                  <a:cubicBezTo>
                    <a:pt x="1504" y="556"/>
                    <a:pt x="1188" y="0"/>
                    <a:pt x="1030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25692" y="4625932"/>
              <a:ext cx="260719" cy="141498"/>
            </a:xfrm>
            <a:custGeom>
              <a:rect b="b" l="l" r="r" t="t"/>
              <a:pathLst>
                <a:path extrusionOk="0" h="1499" w="2762">
                  <a:moveTo>
                    <a:pt x="866" y="1"/>
                  </a:moveTo>
                  <a:cubicBezTo>
                    <a:pt x="866" y="1"/>
                    <a:pt x="1" y="1498"/>
                    <a:pt x="790" y="1498"/>
                  </a:cubicBezTo>
                  <a:lnTo>
                    <a:pt x="2762" y="1498"/>
                  </a:lnTo>
                  <a:cubicBezTo>
                    <a:pt x="2762" y="1498"/>
                    <a:pt x="2130" y="1"/>
                    <a:pt x="1814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4571" y="-123475"/>
              <a:ext cx="9267607" cy="5256574"/>
            </a:xfrm>
            <a:custGeom>
              <a:rect b="b" l="l" r="r" t="t"/>
              <a:pathLst>
                <a:path extrusionOk="0" h="55687" w="98179">
                  <a:moveTo>
                    <a:pt x="0" y="1"/>
                  </a:moveTo>
                  <a:lnTo>
                    <a:pt x="0" y="55686"/>
                  </a:lnTo>
                  <a:cubicBezTo>
                    <a:pt x="3202" y="43769"/>
                    <a:pt x="12589" y="41165"/>
                    <a:pt x="20181" y="41165"/>
                  </a:cubicBezTo>
                  <a:cubicBezTo>
                    <a:pt x="26074" y="41165"/>
                    <a:pt x="30885" y="42733"/>
                    <a:pt x="30885" y="42733"/>
                  </a:cubicBezTo>
                  <a:cubicBezTo>
                    <a:pt x="30885" y="42733"/>
                    <a:pt x="35990" y="44059"/>
                    <a:pt x="42402" y="44059"/>
                  </a:cubicBezTo>
                  <a:cubicBezTo>
                    <a:pt x="52258" y="44059"/>
                    <a:pt x="65204" y="40928"/>
                    <a:pt x="67451" y="25041"/>
                  </a:cubicBezTo>
                  <a:cubicBezTo>
                    <a:pt x="70926" y="83"/>
                    <a:pt x="98178" y="1"/>
                    <a:pt x="98178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 txBox="1"/>
          <p:nvPr>
            <p:ph idx="1" type="subTitle"/>
          </p:nvPr>
        </p:nvSpPr>
        <p:spPr>
          <a:xfrm rot="-144247">
            <a:off x="627299" y="1955119"/>
            <a:ext cx="5785793" cy="89568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type="title"/>
          </p:nvPr>
        </p:nvSpPr>
        <p:spPr>
          <a:xfrm>
            <a:off x="720000" y="1457400"/>
            <a:ext cx="5614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897605" y="256375"/>
            <a:ext cx="1866621" cy="495402"/>
          </a:xfrm>
          <a:custGeom>
            <a:rect b="b" l="l" r="r" t="t"/>
            <a:pathLst>
              <a:path extrusionOk="0" h="2809" w="10584">
                <a:moveTo>
                  <a:pt x="3630" y="1"/>
                </a:moveTo>
                <a:cubicBezTo>
                  <a:pt x="3239" y="1"/>
                  <a:pt x="2857" y="307"/>
                  <a:pt x="2527" y="831"/>
                </a:cubicBezTo>
                <a:cubicBezTo>
                  <a:pt x="2436" y="739"/>
                  <a:pt x="2344" y="701"/>
                  <a:pt x="2268" y="701"/>
                </a:cubicBezTo>
                <a:cubicBezTo>
                  <a:pt x="2214" y="701"/>
                  <a:pt x="2167" y="721"/>
                  <a:pt x="2136" y="755"/>
                </a:cubicBezTo>
                <a:cubicBezTo>
                  <a:pt x="1896" y="913"/>
                  <a:pt x="1820" y="1229"/>
                  <a:pt x="1978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350" y="2410"/>
                  <a:pt x="9320" y="2095"/>
                  <a:pt x="8138" y="2095"/>
                </a:cubicBezTo>
                <a:cubicBezTo>
                  <a:pt x="7740" y="2095"/>
                  <a:pt x="7349" y="2095"/>
                  <a:pt x="6950" y="2177"/>
                </a:cubicBezTo>
                <a:lnTo>
                  <a:pt x="6950" y="2095"/>
                </a:lnTo>
                <a:cubicBezTo>
                  <a:pt x="6799" y="1943"/>
                  <a:pt x="6645" y="1855"/>
                  <a:pt x="6512" y="1855"/>
                </a:cubicBezTo>
                <a:cubicBezTo>
                  <a:pt x="6440" y="1855"/>
                  <a:pt x="6374" y="1881"/>
                  <a:pt x="6319" y="1937"/>
                </a:cubicBezTo>
                <a:cubicBezTo>
                  <a:pt x="6243" y="2019"/>
                  <a:pt x="6243" y="2177"/>
                  <a:pt x="6243" y="2253"/>
                </a:cubicBezTo>
                <a:lnTo>
                  <a:pt x="6161" y="2253"/>
                </a:lnTo>
                <a:cubicBezTo>
                  <a:pt x="5927" y="2253"/>
                  <a:pt x="5687" y="2335"/>
                  <a:pt x="5611" y="2410"/>
                </a:cubicBezTo>
                <a:cubicBezTo>
                  <a:pt x="5453" y="2253"/>
                  <a:pt x="5295" y="2095"/>
                  <a:pt x="5055" y="2019"/>
                </a:cubicBezTo>
                <a:cubicBezTo>
                  <a:pt x="4821" y="1937"/>
                  <a:pt x="4581" y="1937"/>
                  <a:pt x="4423" y="1937"/>
                </a:cubicBezTo>
                <a:cubicBezTo>
                  <a:pt x="4663" y="1071"/>
                  <a:pt x="4423" y="199"/>
                  <a:pt x="3873" y="41"/>
                </a:cubicBezTo>
                <a:cubicBezTo>
                  <a:pt x="3792" y="14"/>
                  <a:pt x="3711" y="1"/>
                  <a:pt x="36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-244700" y="1015794"/>
            <a:ext cx="1853394" cy="417979"/>
          </a:xfrm>
          <a:custGeom>
            <a:rect b="b" l="l" r="r" t="t"/>
            <a:pathLst>
              <a:path extrusionOk="0" h="2370" w="10509">
                <a:moveTo>
                  <a:pt x="5295" y="0"/>
                </a:moveTo>
                <a:cubicBezTo>
                  <a:pt x="4822" y="0"/>
                  <a:pt x="4423" y="240"/>
                  <a:pt x="4108" y="556"/>
                </a:cubicBezTo>
                <a:cubicBezTo>
                  <a:pt x="4032" y="556"/>
                  <a:pt x="3950" y="474"/>
                  <a:pt x="3874" y="474"/>
                </a:cubicBezTo>
                <a:cubicBezTo>
                  <a:pt x="3716" y="474"/>
                  <a:pt x="3476" y="632"/>
                  <a:pt x="3400" y="790"/>
                </a:cubicBezTo>
                <a:cubicBezTo>
                  <a:pt x="3242" y="632"/>
                  <a:pt x="3084" y="632"/>
                  <a:pt x="2926" y="632"/>
                </a:cubicBezTo>
                <a:cubicBezTo>
                  <a:pt x="2844" y="714"/>
                  <a:pt x="2768" y="872"/>
                  <a:pt x="2768" y="948"/>
                </a:cubicBezTo>
                <a:lnTo>
                  <a:pt x="2528" y="948"/>
                </a:lnTo>
                <a:cubicBezTo>
                  <a:pt x="2212" y="948"/>
                  <a:pt x="1978" y="1188"/>
                  <a:pt x="1820" y="1504"/>
                </a:cubicBezTo>
                <a:cubicBezTo>
                  <a:pt x="1738" y="1422"/>
                  <a:pt x="1580" y="1346"/>
                  <a:pt x="1422" y="1346"/>
                </a:cubicBezTo>
                <a:cubicBezTo>
                  <a:pt x="1106" y="1346"/>
                  <a:pt x="872" y="1662"/>
                  <a:pt x="790" y="1978"/>
                </a:cubicBezTo>
                <a:cubicBezTo>
                  <a:pt x="714" y="1896"/>
                  <a:pt x="632" y="1896"/>
                  <a:pt x="557" y="1896"/>
                </a:cubicBezTo>
                <a:cubicBezTo>
                  <a:pt x="241" y="1896"/>
                  <a:pt x="0" y="2136"/>
                  <a:pt x="0" y="2370"/>
                </a:cubicBezTo>
                <a:lnTo>
                  <a:pt x="10508" y="2370"/>
                </a:lnTo>
                <a:cubicBezTo>
                  <a:pt x="10508" y="2212"/>
                  <a:pt x="9794" y="2054"/>
                  <a:pt x="8929" y="2054"/>
                </a:cubicBezTo>
                <a:cubicBezTo>
                  <a:pt x="8929" y="1820"/>
                  <a:pt x="7981" y="1580"/>
                  <a:pt x="6793" y="1580"/>
                </a:cubicBezTo>
                <a:lnTo>
                  <a:pt x="6793" y="1422"/>
                </a:lnTo>
                <a:cubicBezTo>
                  <a:pt x="6793" y="632"/>
                  <a:pt x="6085" y="0"/>
                  <a:pt x="52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91834" y="584410"/>
            <a:ext cx="1852159" cy="418155"/>
          </a:xfrm>
          <a:custGeom>
            <a:rect b="b" l="l" r="r" t="t"/>
            <a:pathLst>
              <a:path extrusionOk="0" h="2371" w="10502">
                <a:moveTo>
                  <a:pt x="5289" y="1"/>
                </a:moveTo>
                <a:cubicBezTo>
                  <a:pt x="4815" y="1"/>
                  <a:pt x="4423" y="235"/>
                  <a:pt x="4183" y="550"/>
                </a:cubicBezTo>
                <a:lnTo>
                  <a:pt x="3949" y="550"/>
                </a:lnTo>
                <a:cubicBezTo>
                  <a:pt x="3709" y="550"/>
                  <a:pt x="3551" y="633"/>
                  <a:pt x="3393" y="791"/>
                </a:cubicBezTo>
                <a:cubicBezTo>
                  <a:pt x="3348" y="697"/>
                  <a:pt x="3275" y="659"/>
                  <a:pt x="3190" y="659"/>
                </a:cubicBezTo>
                <a:cubicBezTo>
                  <a:pt x="3131" y="659"/>
                  <a:pt x="3066" y="677"/>
                  <a:pt x="3001" y="708"/>
                </a:cubicBezTo>
                <a:cubicBezTo>
                  <a:pt x="2919" y="708"/>
                  <a:pt x="2843" y="866"/>
                  <a:pt x="2843" y="1024"/>
                </a:cubicBezTo>
                <a:cubicBezTo>
                  <a:pt x="2761" y="1024"/>
                  <a:pt x="2685" y="949"/>
                  <a:pt x="2603" y="949"/>
                </a:cubicBezTo>
                <a:cubicBezTo>
                  <a:pt x="2287" y="949"/>
                  <a:pt x="1971" y="1182"/>
                  <a:pt x="1896" y="1498"/>
                </a:cubicBezTo>
                <a:cubicBezTo>
                  <a:pt x="1738" y="1422"/>
                  <a:pt x="1656" y="1422"/>
                  <a:pt x="1498" y="1422"/>
                </a:cubicBezTo>
                <a:cubicBezTo>
                  <a:pt x="1182" y="1422"/>
                  <a:pt x="866" y="1656"/>
                  <a:pt x="866" y="1972"/>
                </a:cubicBezTo>
                <a:lnTo>
                  <a:pt x="632" y="1972"/>
                </a:lnTo>
                <a:cubicBezTo>
                  <a:pt x="316" y="1972"/>
                  <a:pt x="0" y="2130"/>
                  <a:pt x="0" y="2370"/>
                </a:cubicBezTo>
                <a:lnTo>
                  <a:pt x="10502" y="2370"/>
                </a:lnTo>
                <a:cubicBezTo>
                  <a:pt x="10502" y="2212"/>
                  <a:pt x="9870" y="2130"/>
                  <a:pt x="9004" y="2130"/>
                </a:cubicBezTo>
                <a:cubicBezTo>
                  <a:pt x="8922" y="1814"/>
                  <a:pt x="7974" y="1656"/>
                  <a:pt x="6793" y="1656"/>
                </a:cubicBezTo>
                <a:lnTo>
                  <a:pt x="6793" y="1498"/>
                </a:lnTo>
                <a:cubicBezTo>
                  <a:pt x="6793" y="633"/>
                  <a:pt x="6161" y="1"/>
                  <a:pt x="52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hasCustomPrompt="1" type="title"/>
          </p:nvPr>
        </p:nvSpPr>
        <p:spPr>
          <a:xfrm>
            <a:off x="720000" y="1252700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Sedgwick Ave"/>
              <a:buNone/>
              <a:defRPr sz="10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edgwick Ave"/>
              <a:buNone/>
              <a:defRPr sz="1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edgwick Ave"/>
              <a:buNone/>
              <a:defRPr sz="1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edgwick Ave"/>
              <a:buNone/>
              <a:defRPr sz="1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edgwick Ave"/>
              <a:buNone/>
              <a:defRPr sz="1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edgwick Ave"/>
              <a:buNone/>
              <a:defRPr sz="1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edgwick Ave"/>
              <a:buNone/>
              <a:defRPr sz="1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edgwick Ave"/>
              <a:buNone/>
              <a:defRPr sz="1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edgwick Ave"/>
              <a:buNone/>
              <a:defRPr sz="1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720000" y="3354000"/>
            <a:ext cx="77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F10707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F10707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F10707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F10707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F10707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F10707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F10707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F10707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highlight>
                  <a:srgbClr val="F10707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rgbClr val="EE111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7245438" y="1764571"/>
            <a:ext cx="1680504" cy="380880"/>
          </a:xfrm>
          <a:custGeom>
            <a:rect b="b" l="l" r="r" t="t"/>
            <a:pathLst>
              <a:path extrusionOk="0" h="2220" w="9795">
                <a:moveTo>
                  <a:pt x="5104" y="0"/>
                </a:moveTo>
                <a:cubicBezTo>
                  <a:pt x="5063" y="0"/>
                  <a:pt x="5021" y="3"/>
                  <a:pt x="4980" y="8"/>
                </a:cubicBezTo>
                <a:cubicBezTo>
                  <a:pt x="4506" y="8"/>
                  <a:pt x="4108" y="166"/>
                  <a:pt x="3874" y="482"/>
                </a:cubicBezTo>
                <a:lnTo>
                  <a:pt x="3634" y="482"/>
                </a:lnTo>
                <a:cubicBezTo>
                  <a:pt x="3476" y="482"/>
                  <a:pt x="3318" y="557"/>
                  <a:pt x="3160" y="715"/>
                </a:cubicBezTo>
                <a:cubicBezTo>
                  <a:pt x="3084" y="557"/>
                  <a:pt x="2926" y="557"/>
                  <a:pt x="2768" y="557"/>
                </a:cubicBezTo>
                <a:cubicBezTo>
                  <a:pt x="2686" y="639"/>
                  <a:pt x="2610" y="797"/>
                  <a:pt x="2610" y="873"/>
                </a:cubicBezTo>
                <a:lnTo>
                  <a:pt x="2370" y="873"/>
                </a:lnTo>
                <a:cubicBezTo>
                  <a:pt x="2136" y="873"/>
                  <a:pt x="1820" y="1113"/>
                  <a:pt x="1738" y="1347"/>
                </a:cubicBezTo>
                <a:cubicBezTo>
                  <a:pt x="1662" y="1271"/>
                  <a:pt x="1504" y="1271"/>
                  <a:pt x="1346" y="1271"/>
                </a:cubicBezTo>
                <a:cubicBezTo>
                  <a:pt x="1030" y="1271"/>
                  <a:pt x="790" y="1505"/>
                  <a:pt x="790" y="1821"/>
                </a:cubicBezTo>
                <a:cubicBezTo>
                  <a:pt x="715" y="1745"/>
                  <a:pt x="632" y="1745"/>
                  <a:pt x="557" y="1745"/>
                </a:cubicBezTo>
                <a:cubicBezTo>
                  <a:pt x="241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245" y="1903"/>
                  <a:pt x="8373" y="1903"/>
                </a:cubicBezTo>
                <a:cubicBezTo>
                  <a:pt x="8373" y="1695"/>
                  <a:pt x="7657" y="1491"/>
                  <a:pt x="6797" y="1491"/>
                </a:cubicBezTo>
                <a:cubicBezTo>
                  <a:pt x="6668" y="1491"/>
                  <a:pt x="6535" y="1495"/>
                  <a:pt x="6401" y="1505"/>
                </a:cubicBezTo>
                <a:lnTo>
                  <a:pt x="6319" y="1505"/>
                </a:lnTo>
                <a:cubicBezTo>
                  <a:pt x="6401" y="1429"/>
                  <a:pt x="6401" y="1347"/>
                  <a:pt x="6401" y="1347"/>
                </a:cubicBezTo>
                <a:cubicBezTo>
                  <a:pt x="6324" y="604"/>
                  <a:pt x="5760" y="0"/>
                  <a:pt x="51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2153351" y="4239974"/>
            <a:ext cx="1541148" cy="411399"/>
          </a:xfrm>
          <a:custGeom>
            <a:rect b="b" l="l" r="r" t="t"/>
            <a:pathLst>
              <a:path extrusionOk="0" h="2446" w="9163">
                <a:moveTo>
                  <a:pt x="3084" y="1"/>
                </a:moveTo>
                <a:cubicBezTo>
                  <a:pt x="2768" y="1"/>
                  <a:pt x="2452" y="317"/>
                  <a:pt x="2136" y="708"/>
                </a:cubicBezTo>
                <a:cubicBezTo>
                  <a:pt x="2054" y="632"/>
                  <a:pt x="1978" y="632"/>
                  <a:pt x="1896" y="632"/>
                </a:cubicBezTo>
                <a:cubicBezTo>
                  <a:pt x="1896" y="632"/>
                  <a:pt x="1820" y="632"/>
                  <a:pt x="1738" y="708"/>
                </a:cubicBezTo>
                <a:cubicBezTo>
                  <a:pt x="1580" y="790"/>
                  <a:pt x="1580" y="1106"/>
                  <a:pt x="1738" y="1422"/>
                </a:cubicBezTo>
                <a:lnTo>
                  <a:pt x="1504" y="1422"/>
                </a:lnTo>
                <a:cubicBezTo>
                  <a:pt x="632" y="1422"/>
                  <a:pt x="0" y="1814"/>
                  <a:pt x="0" y="2370"/>
                </a:cubicBezTo>
                <a:lnTo>
                  <a:pt x="0" y="2446"/>
                </a:lnTo>
                <a:lnTo>
                  <a:pt x="9162" y="2446"/>
                </a:lnTo>
                <a:cubicBezTo>
                  <a:pt x="8929" y="2054"/>
                  <a:pt x="8057" y="1814"/>
                  <a:pt x="7033" y="1814"/>
                </a:cubicBezTo>
                <a:cubicBezTo>
                  <a:pt x="6635" y="1814"/>
                  <a:pt x="6319" y="1896"/>
                  <a:pt x="6003" y="1896"/>
                </a:cubicBezTo>
                <a:lnTo>
                  <a:pt x="5927" y="1896"/>
                </a:lnTo>
                <a:cubicBezTo>
                  <a:pt x="5845" y="1738"/>
                  <a:pt x="5687" y="1656"/>
                  <a:pt x="5611" y="1656"/>
                </a:cubicBezTo>
                <a:cubicBezTo>
                  <a:pt x="5529" y="1656"/>
                  <a:pt x="5453" y="1656"/>
                  <a:pt x="5453" y="1738"/>
                </a:cubicBezTo>
                <a:cubicBezTo>
                  <a:pt x="5371" y="1738"/>
                  <a:pt x="5371" y="1896"/>
                  <a:pt x="5371" y="1972"/>
                </a:cubicBezTo>
                <a:lnTo>
                  <a:pt x="5213" y="1972"/>
                </a:lnTo>
                <a:cubicBezTo>
                  <a:pt x="5055" y="1972"/>
                  <a:pt x="4897" y="2054"/>
                  <a:pt x="4822" y="2130"/>
                </a:cubicBezTo>
                <a:cubicBezTo>
                  <a:pt x="4739" y="1972"/>
                  <a:pt x="4506" y="1896"/>
                  <a:pt x="4348" y="1814"/>
                </a:cubicBezTo>
                <a:cubicBezTo>
                  <a:pt x="4108" y="1738"/>
                  <a:pt x="3950" y="1656"/>
                  <a:pt x="3792" y="1656"/>
                </a:cubicBezTo>
                <a:cubicBezTo>
                  <a:pt x="3950" y="948"/>
                  <a:pt x="3792" y="234"/>
                  <a:pt x="3242" y="76"/>
                </a:cubicBezTo>
                <a:cubicBezTo>
                  <a:pt x="3242" y="76"/>
                  <a:pt x="3160" y="1"/>
                  <a:pt x="30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452924" y="3469482"/>
            <a:ext cx="2591174" cy="570845"/>
          </a:xfrm>
          <a:custGeom>
            <a:rect b="b" l="l" r="r" t="t"/>
            <a:pathLst>
              <a:path extrusionOk="0" h="3394" w="15406">
                <a:moveTo>
                  <a:pt x="7741" y="1"/>
                </a:moveTo>
                <a:cubicBezTo>
                  <a:pt x="7109" y="1"/>
                  <a:pt x="6477" y="317"/>
                  <a:pt x="6086" y="790"/>
                </a:cubicBezTo>
                <a:cubicBezTo>
                  <a:pt x="6003" y="708"/>
                  <a:pt x="5928" y="708"/>
                  <a:pt x="5770" y="708"/>
                </a:cubicBezTo>
                <a:cubicBezTo>
                  <a:pt x="5454" y="708"/>
                  <a:pt x="5214" y="866"/>
                  <a:pt x="4980" y="1106"/>
                </a:cubicBezTo>
                <a:cubicBezTo>
                  <a:pt x="4898" y="948"/>
                  <a:pt x="4740" y="866"/>
                  <a:pt x="4582" y="866"/>
                </a:cubicBezTo>
                <a:cubicBezTo>
                  <a:pt x="4506" y="866"/>
                  <a:pt x="4424" y="866"/>
                  <a:pt x="4348" y="948"/>
                </a:cubicBezTo>
                <a:cubicBezTo>
                  <a:pt x="4190" y="1024"/>
                  <a:pt x="4108" y="1182"/>
                  <a:pt x="4108" y="1422"/>
                </a:cubicBezTo>
                <a:cubicBezTo>
                  <a:pt x="4032" y="1340"/>
                  <a:pt x="3950" y="1340"/>
                  <a:pt x="3792" y="1340"/>
                </a:cubicBezTo>
                <a:cubicBezTo>
                  <a:pt x="3318" y="1340"/>
                  <a:pt x="2926" y="1656"/>
                  <a:pt x="2768" y="2130"/>
                </a:cubicBezTo>
                <a:cubicBezTo>
                  <a:pt x="2610" y="2054"/>
                  <a:pt x="2370" y="1972"/>
                  <a:pt x="2212" y="1972"/>
                </a:cubicBezTo>
                <a:cubicBezTo>
                  <a:pt x="1662" y="1972"/>
                  <a:pt x="1264" y="2370"/>
                  <a:pt x="1189" y="2844"/>
                </a:cubicBezTo>
                <a:cubicBezTo>
                  <a:pt x="1106" y="2762"/>
                  <a:pt x="1031" y="2762"/>
                  <a:pt x="948" y="2762"/>
                </a:cubicBezTo>
                <a:lnTo>
                  <a:pt x="873" y="2762"/>
                </a:lnTo>
                <a:cubicBezTo>
                  <a:pt x="399" y="2762"/>
                  <a:pt x="1" y="3078"/>
                  <a:pt x="1" y="3394"/>
                </a:cubicBezTo>
                <a:lnTo>
                  <a:pt x="15405" y="3394"/>
                </a:lnTo>
                <a:cubicBezTo>
                  <a:pt x="15405" y="3236"/>
                  <a:pt x="14375" y="3002"/>
                  <a:pt x="13112" y="3002"/>
                </a:cubicBezTo>
                <a:cubicBezTo>
                  <a:pt x="13112" y="2604"/>
                  <a:pt x="11848" y="2370"/>
                  <a:pt x="10268" y="2370"/>
                </a:cubicBezTo>
                <a:lnTo>
                  <a:pt x="9952" y="2370"/>
                </a:lnTo>
                <a:lnTo>
                  <a:pt x="9952" y="2130"/>
                </a:lnTo>
                <a:cubicBezTo>
                  <a:pt x="9952" y="948"/>
                  <a:pt x="9005" y="1"/>
                  <a:pt x="78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-303775" y="3322818"/>
            <a:ext cx="278695" cy="146832"/>
          </a:xfrm>
          <a:custGeom>
            <a:rect b="b" l="l" r="r" t="t"/>
            <a:pathLst>
              <a:path extrusionOk="0" h="873" w="1657">
                <a:moveTo>
                  <a:pt x="1265" y="1"/>
                </a:moveTo>
                <a:cubicBezTo>
                  <a:pt x="1024" y="1"/>
                  <a:pt x="791" y="241"/>
                  <a:pt x="709" y="475"/>
                </a:cubicBezTo>
                <a:lnTo>
                  <a:pt x="551" y="475"/>
                </a:lnTo>
                <a:cubicBezTo>
                  <a:pt x="235" y="475"/>
                  <a:pt x="1" y="633"/>
                  <a:pt x="1" y="790"/>
                </a:cubicBezTo>
                <a:lnTo>
                  <a:pt x="1" y="873"/>
                </a:lnTo>
                <a:lnTo>
                  <a:pt x="1656" y="873"/>
                </a:lnTo>
                <a:lnTo>
                  <a:pt x="1656" y="83"/>
                </a:lnTo>
                <a:cubicBezTo>
                  <a:pt x="1498" y="1"/>
                  <a:pt x="1423" y="1"/>
                  <a:pt x="1265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-25248" y="3124182"/>
            <a:ext cx="1248829" cy="345467"/>
          </a:xfrm>
          <a:custGeom>
            <a:rect b="b" l="l" r="r" t="t"/>
            <a:pathLst>
              <a:path extrusionOk="0" h="2054" w="7425">
                <a:moveTo>
                  <a:pt x="2926" y="0"/>
                </a:moveTo>
                <a:cubicBezTo>
                  <a:pt x="2528" y="0"/>
                  <a:pt x="2212" y="158"/>
                  <a:pt x="1978" y="474"/>
                </a:cubicBezTo>
                <a:cubicBezTo>
                  <a:pt x="1896" y="474"/>
                  <a:pt x="1820" y="392"/>
                  <a:pt x="1738" y="392"/>
                </a:cubicBezTo>
                <a:cubicBezTo>
                  <a:pt x="1580" y="392"/>
                  <a:pt x="1422" y="474"/>
                  <a:pt x="1264" y="632"/>
                </a:cubicBezTo>
                <a:cubicBezTo>
                  <a:pt x="1188" y="550"/>
                  <a:pt x="1106" y="550"/>
                  <a:pt x="1030" y="550"/>
                </a:cubicBezTo>
                <a:lnTo>
                  <a:pt x="948" y="550"/>
                </a:lnTo>
                <a:cubicBezTo>
                  <a:pt x="872" y="632"/>
                  <a:pt x="790" y="708"/>
                  <a:pt x="790" y="866"/>
                </a:cubicBezTo>
                <a:cubicBezTo>
                  <a:pt x="714" y="790"/>
                  <a:pt x="632" y="790"/>
                  <a:pt x="632" y="790"/>
                </a:cubicBezTo>
                <a:lnTo>
                  <a:pt x="556" y="790"/>
                </a:lnTo>
                <a:cubicBezTo>
                  <a:pt x="316" y="790"/>
                  <a:pt x="82" y="1024"/>
                  <a:pt x="0" y="1264"/>
                </a:cubicBezTo>
                <a:lnTo>
                  <a:pt x="0" y="2054"/>
                </a:lnTo>
                <a:lnTo>
                  <a:pt x="7425" y="2054"/>
                </a:lnTo>
                <a:cubicBezTo>
                  <a:pt x="7425" y="1896"/>
                  <a:pt x="6875" y="1814"/>
                  <a:pt x="6085" y="1814"/>
                </a:cubicBezTo>
                <a:cubicBezTo>
                  <a:pt x="6085" y="1580"/>
                  <a:pt x="5371" y="1422"/>
                  <a:pt x="4423" y="1422"/>
                </a:cubicBezTo>
                <a:lnTo>
                  <a:pt x="4265" y="1422"/>
                </a:lnTo>
                <a:lnTo>
                  <a:pt x="4265" y="1264"/>
                </a:lnTo>
                <a:cubicBezTo>
                  <a:pt x="4265" y="550"/>
                  <a:pt x="3634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 txBox="1"/>
          <p:nvPr>
            <p:ph hasCustomPrompt="1" type="title"/>
          </p:nvPr>
        </p:nvSpPr>
        <p:spPr>
          <a:xfrm>
            <a:off x="719975" y="540000"/>
            <a:ext cx="894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>
            <a:hlinkClick action="ppaction://hlinksldjump" r:id="rId2"/>
          </p:cNvPr>
          <p:cNvSpPr txBox="1"/>
          <p:nvPr>
            <p:ph idx="2" type="title"/>
          </p:nvPr>
        </p:nvSpPr>
        <p:spPr>
          <a:xfrm>
            <a:off x="719975" y="1400176"/>
            <a:ext cx="25371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hasCustomPrompt="1" idx="3" type="title"/>
          </p:nvPr>
        </p:nvSpPr>
        <p:spPr>
          <a:xfrm>
            <a:off x="3564575" y="540125"/>
            <a:ext cx="894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4" type="title"/>
          </p:nvPr>
        </p:nvSpPr>
        <p:spPr>
          <a:xfrm>
            <a:off x="719975" y="2654476"/>
            <a:ext cx="894000" cy="10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5" type="title"/>
          </p:nvPr>
        </p:nvSpPr>
        <p:spPr>
          <a:xfrm>
            <a:off x="3564575" y="2654475"/>
            <a:ext cx="894000" cy="10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>
            <a:hlinkClick/>
          </p:cNvPr>
          <p:cNvSpPr txBox="1"/>
          <p:nvPr>
            <p:ph idx="6" type="title"/>
          </p:nvPr>
        </p:nvSpPr>
        <p:spPr>
          <a:xfrm>
            <a:off x="3564575" y="1400175"/>
            <a:ext cx="25371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13">
            <a:hlinkClick/>
          </p:cNvPr>
          <p:cNvSpPr txBox="1"/>
          <p:nvPr>
            <p:ph idx="7" type="title"/>
          </p:nvPr>
        </p:nvSpPr>
        <p:spPr>
          <a:xfrm>
            <a:off x="719975" y="3532450"/>
            <a:ext cx="25371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3">
            <a:hlinkClick/>
          </p:cNvPr>
          <p:cNvSpPr txBox="1"/>
          <p:nvPr>
            <p:ph idx="8" type="title"/>
          </p:nvPr>
        </p:nvSpPr>
        <p:spPr>
          <a:xfrm>
            <a:off x="3564575" y="3532449"/>
            <a:ext cx="25371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719975" y="1740375"/>
            <a:ext cx="2343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9" type="subTitle"/>
          </p:nvPr>
        </p:nvSpPr>
        <p:spPr>
          <a:xfrm>
            <a:off x="719975" y="3872475"/>
            <a:ext cx="2343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3" type="subTitle"/>
          </p:nvPr>
        </p:nvSpPr>
        <p:spPr>
          <a:xfrm>
            <a:off x="3564575" y="3872475"/>
            <a:ext cx="2343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4" type="subTitle"/>
          </p:nvPr>
        </p:nvSpPr>
        <p:spPr>
          <a:xfrm>
            <a:off x="3564575" y="1740375"/>
            <a:ext cx="2343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5524500" y="1825875"/>
            <a:ext cx="2981400" cy="17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5524500" y="3607050"/>
            <a:ext cx="2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40" name="Google Shape;140;p14"/>
          <p:cNvSpPr/>
          <p:nvPr/>
        </p:nvSpPr>
        <p:spPr>
          <a:xfrm>
            <a:off x="897605" y="256375"/>
            <a:ext cx="1866621" cy="495402"/>
          </a:xfrm>
          <a:custGeom>
            <a:rect b="b" l="l" r="r" t="t"/>
            <a:pathLst>
              <a:path extrusionOk="0" h="2809" w="10584">
                <a:moveTo>
                  <a:pt x="3630" y="1"/>
                </a:moveTo>
                <a:cubicBezTo>
                  <a:pt x="3239" y="1"/>
                  <a:pt x="2857" y="307"/>
                  <a:pt x="2527" y="831"/>
                </a:cubicBezTo>
                <a:cubicBezTo>
                  <a:pt x="2436" y="739"/>
                  <a:pt x="2344" y="701"/>
                  <a:pt x="2268" y="701"/>
                </a:cubicBezTo>
                <a:cubicBezTo>
                  <a:pt x="2214" y="701"/>
                  <a:pt x="2167" y="721"/>
                  <a:pt x="2136" y="755"/>
                </a:cubicBezTo>
                <a:cubicBezTo>
                  <a:pt x="1896" y="913"/>
                  <a:pt x="1820" y="1229"/>
                  <a:pt x="1978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350" y="2410"/>
                  <a:pt x="9320" y="2095"/>
                  <a:pt x="8138" y="2095"/>
                </a:cubicBezTo>
                <a:cubicBezTo>
                  <a:pt x="7740" y="2095"/>
                  <a:pt x="7349" y="2095"/>
                  <a:pt x="6950" y="2177"/>
                </a:cubicBezTo>
                <a:lnTo>
                  <a:pt x="6950" y="2095"/>
                </a:lnTo>
                <a:cubicBezTo>
                  <a:pt x="6799" y="1943"/>
                  <a:pt x="6645" y="1855"/>
                  <a:pt x="6512" y="1855"/>
                </a:cubicBezTo>
                <a:cubicBezTo>
                  <a:pt x="6440" y="1855"/>
                  <a:pt x="6374" y="1881"/>
                  <a:pt x="6319" y="1937"/>
                </a:cubicBezTo>
                <a:cubicBezTo>
                  <a:pt x="6243" y="2019"/>
                  <a:pt x="6243" y="2177"/>
                  <a:pt x="6243" y="2253"/>
                </a:cubicBezTo>
                <a:lnTo>
                  <a:pt x="6161" y="2253"/>
                </a:lnTo>
                <a:cubicBezTo>
                  <a:pt x="5927" y="2253"/>
                  <a:pt x="5687" y="2335"/>
                  <a:pt x="5611" y="2410"/>
                </a:cubicBezTo>
                <a:cubicBezTo>
                  <a:pt x="5453" y="2253"/>
                  <a:pt x="5295" y="2095"/>
                  <a:pt x="5055" y="2019"/>
                </a:cubicBezTo>
                <a:cubicBezTo>
                  <a:pt x="4821" y="1937"/>
                  <a:pt x="4581" y="1937"/>
                  <a:pt x="4423" y="1937"/>
                </a:cubicBezTo>
                <a:cubicBezTo>
                  <a:pt x="4663" y="1071"/>
                  <a:pt x="4423" y="199"/>
                  <a:pt x="3873" y="41"/>
                </a:cubicBezTo>
                <a:cubicBezTo>
                  <a:pt x="3792" y="14"/>
                  <a:pt x="3711" y="1"/>
                  <a:pt x="36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-244700" y="1015794"/>
            <a:ext cx="1853394" cy="417979"/>
          </a:xfrm>
          <a:custGeom>
            <a:rect b="b" l="l" r="r" t="t"/>
            <a:pathLst>
              <a:path extrusionOk="0" h="2370" w="10509">
                <a:moveTo>
                  <a:pt x="5295" y="0"/>
                </a:moveTo>
                <a:cubicBezTo>
                  <a:pt x="4822" y="0"/>
                  <a:pt x="4423" y="240"/>
                  <a:pt x="4108" y="556"/>
                </a:cubicBezTo>
                <a:cubicBezTo>
                  <a:pt x="4032" y="556"/>
                  <a:pt x="3950" y="474"/>
                  <a:pt x="3874" y="474"/>
                </a:cubicBezTo>
                <a:cubicBezTo>
                  <a:pt x="3716" y="474"/>
                  <a:pt x="3476" y="632"/>
                  <a:pt x="3400" y="790"/>
                </a:cubicBezTo>
                <a:cubicBezTo>
                  <a:pt x="3242" y="632"/>
                  <a:pt x="3084" y="632"/>
                  <a:pt x="2926" y="632"/>
                </a:cubicBezTo>
                <a:cubicBezTo>
                  <a:pt x="2844" y="714"/>
                  <a:pt x="2768" y="872"/>
                  <a:pt x="2768" y="948"/>
                </a:cubicBezTo>
                <a:lnTo>
                  <a:pt x="2528" y="948"/>
                </a:lnTo>
                <a:cubicBezTo>
                  <a:pt x="2212" y="948"/>
                  <a:pt x="1978" y="1188"/>
                  <a:pt x="1820" y="1504"/>
                </a:cubicBezTo>
                <a:cubicBezTo>
                  <a:pt x="1738" y="1422"/>
                  <a:pt x="1580" y="1346"/>
                  <a:pt x="1422" y="1346"/>
                </a:cubicBezTo>
                <a:cubicBezTo>
                  <a:pt x="1106" y="1346"/>
                  <a:pt x="872" y="1662"/>
                  <a:pt x="790" y="1978"/>
                </a:cubicBezTo>
                <a:cubicBezTo>
                  <a:pt x="714" y="1896"/>
                  <a:pt x="632" y="1896"/>
                  <a:pt x="557" y="1896"/>
                </a:cubicBezTo>
                <a:cubicBezTo>
                  <a:pt x="241" y="1896"/>
                  <a:pt x="0" y="2136"/>
                  <a:pt x="0" y="2370"/>
                </a:cubicBezTo>
                <a:lnTo>
                  <a:pt x="10508" y="2370"/>
                </a:lnTo>
                <a:cubicBezTo>
                  <a:pt x="10508" y="2212"/>
                  <a:pt x="9794" y="2054"/>
                  <a:pt x="8929" y="2054"/>
                </a:cubicBezTo>
                <a:cubicBezTo>
                  <a:pt x="8929" y="1820"/>
                  <a:pt x="7981" y="1580"/>
                  <a:pt x="6793" y="1580"/>
                </a:cubicBezTo>
                <a:lnTo>
                  <a:pt x="6793" y="1422"/>
                </a:lnTo>
                <a:cubicBezTo>
                  <a:pt x="6793" y="632"/>
                  <a:pt x="6085" y="0"/>
                  <a:pt x="52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7291834" y="584410"/>
            <a:ext cx="1852159" cy="418155"/>
          </a:xfrm>
          <a:custGeom>
            <a:rect b="b" l="l" r="r" t="t"/>
            <a:pathLst>
              <a:path extrusionOk="0" h="2371" w="10502">
                <a:moveTo>
                  <a:pt x="5289" y="1"/>
                </a:moveTo>
                <a:cubicBezTo>
                  <a:pt x="4815" y="1"/>
                  <a:pt x="4423" y="235"/>
                  <a:pt x="4183" y="550"/>
                </a:cubicBezTo>
                <a:lnTo>
                  <a:pt x="3949" y="550"/>
                </a:lnTo>
                <a:cubicBezTo>
                  <a:pt x="3709" y="550"/>
                  <a:pt x="3551" y="633"/>
                  <a:pt x="3393" y="791"/>
                </a:cubicBezTo>
                <a:cubicBezTo>
                  <a:pt x="3348" y="697"/>
                  <a:pt x="3275" y="659"/>
                  <a:pt x="3190" y="659"/>
                </a:cubicBezTo>
                <a:cubicBezTo>
                  <a:pt x="3131" y="659"/>
                  <a:pt x="3066" y="677"/>
                  <a:pt x="3001" y="708"/>
                </a:cubicBezTo>
                <a:cubicBezTo>
                  <a:pt x="2919" y="708"/>
                  <a:pt x="2843" y="866"/>
                  <a:pt x="2843" y="1024"/>
                </a:cubicBezTo>
                <a:cubicBezTo>
                  <a:pt x="2761" y="1024"/>
                  <a:pt x="2685" y="949"/>
                  <a:pt x="2603" y="949"/>
                </a:cubicBezTo>
                <a:cubicBezTo>
                  <a:pt x="2287" y="949"/>
                  <a:pt x="1971" y="1182"/>
                  <a:pt x="1896" y="1498"/>
                </a:cubicBezTo>
                <a:cubicBezTo>
                  <a:pt x="1738" y="1422"/>
                  <a:pt x="1656" y="1422"/>
                  <a:pt x="1498" y="1422"/>
                </a:cubicBezTo>
                <a:cubicBezTo>
                  <a:pt x="1182" y="1422"/>
                  <a:pt x="866" y="1656"/>
                  <a:pt x="866" y="1972"/>
                </a:cubicBezTo>
                <a:lnTo>
                  <a:pt x="632" y="1972"/>
                </a:lnTo>
                <a:cubicBezTo>
                  <a:pt x="316" y="1972"/>
                  <a:pt x="0" y="2130"/>
                  <a:pt x="0" y="2370"/>
                </a:cubicBezTo>
                <a:lnTo>
                  <a:pt x="10502" y="2370"/>
                </a:lnTo>
                <a:cubicBezTo>
                  <a:pt x="10502" y="2212"/>
                  <a:pt x="9870" y="2130"/>
                  <a:pt x="9004" y="2130"/>
                </a:cubicBezTo>
                <a:cubicBezTo>
                  <a:pt x="8922" y="1814"/>
                  <a:pt x="7974" y="1656"/>
                  <a:pt x="6793" y="1656"/>
                </a:cubicBezTo>
                <a:lnTo>
                  <a:pt x="6793" y="1498"/>
                </a:lnTo>
                <a:cubicBezTo>
                  <a:pt x="6793" y="633"/>
                  <a:pt x="6161" y="1"/>
                  <a:pt x="52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897605" y="256375"/>
            <a:ext cx="1866621" cy="495402"/>
          </a:xfrm>
          <a:custGeom>
            <a:rect b="b" l="l" r="r" t="t"/>
            <a:pathLst>
              <a:path extrusionOk="0" h="2809" w="10584">
                <a:moveTo>
                  <a:pt x="3630" y="1"/>
                </a:moveTo>
                <a:cubicBezTo>
                  <a:pt x="3239" y="1"/>
                  <a:pt x="2857" y="307"/>
                  <a:pt x="2527" y="831"/>
                </a:cubicBezTo>
                <a:cubicBezTo>
                  <a:pt x="2436" y="739"/>
                  <a:pt x="2344" y="701"/>
                  <a:pt x="2268" y="701"/>
                </a:cubicBezTo>
                <a:cubicBezTo>
                  <a:pt x="2214" y="701"/>
                  <a:pt x="2167" y="721"/>
                  <a:pt x="2136" y="755"/>
                </a:cubicBezTo>
                <a:cubicBezTo>
                  <a:pt x="1896" y="913"/>
                  <a:pt x="1820" y="1229"/>
                  <a:pt x="1978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350" y="2410"/>
                  <a:pt x="9320" y="2095"/>
                  <a:pt x="8138" y="2095"/>
                </a:cubicBezTo>
                <a:cubicBezTo>
                  <a:pt x="7740" y="2095"/>
                  <a:pt x="7349" y="2095"/>
                  <a:pt x="6950" y="2177"/>
                </a:cubicBezTo>
                <a:lnTo>
                  <a:pt x="6950" y="2095"/>
                </a:lnTo>
                <a:cubicBezTo>
                  <a:pt x="6799" y="1943"/>
                  <a:pt x="6645" y="1855"/>
                  <a:pt x="6512" y="1855"/>
                </a:cubicBezTo>
                <a:cubicBezTo>
                  <a:pt x="6440" y="1855"/>
                  <a:pt x="6374" y="1881"/>
                  <a:pt x="6319" y="1937"/>
                </a:cubicBezTo>
                <a:cubicBezTo>
                  <a:pt x="6243" y="2019"/>
                  <a:pt x="6243" y="2177"/>
                  <a:pt x="6243" y="2253"/>
                </a:cubicBezTo>
                <a:lnTo>
                  <a:pt x="6161" y="2253"/>
                </a:lnTo>
                <a:cubicBezTo>
                  <a:pt x="5927" y="2253"/>
                  <a:pt x="5687" y="2335"/>
                  <a:pt x="5611" y="2410"/>
                </a:cubicBezTo>
                <a:cubicBezTo>
                  <a:pt x="5453" y="2253"/>
                  <a:pt x="5295" y="2095"/>
                  <a:pt x="5055" y="2019"/>
                </a:cubicBezTo>
                <a:cubicBezTo>
                  <a:pt x="4821" y="1937"/>
                  <a:pt x="4581" y="1937"/>
                  <a:pt x="4423" y="1937"/>
                </a:cubicBezTo>
                <a:cubicBezTo>
                  <a:pt x="4663" y="1071"/>
                  <a:pt x="4423" y="199"/>
                  <a:pt x="3873" y="41"/>
                </a:cubicBezTo>
                <a:cubicBezTo>
                  <a:pt x="3792" y="14"/>
                  <a:pt x="3711" y="1"/>
                  <a:pt x="36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244700" y="1015794"/>
            <a:ext cx="1853394" cy="417979"/>
          </a:xfrm>
          <a:custGeom>
            <a:rect b="b" l="l" r="r" t="t"/>
            <a:pathLst>
              <a:path extrusionOk="0" h="2370" w="10509">
                <a:moveTo>
                  <a:pt x="5295" y="0"/>
                </a:moveTo>
                <a:cubicBezTo>
                  <a:pt x="4822" y="0"/>
                  <a:pt x="4423" y="240"/>
                  <a:pt x="4108" y="556"/>
                </a:cubicBezTo>
                <a:cubicBezTo>
                  <a:pt x="4032" y="556"/>
                  <a:pt x="3950" y="474"/>
                  <a:pt x="3874" y="474"/>
                </a:cubicBezTo>
                <a:cubicBezTo>
                  <a:pt x="3716" y="474"/>
                  <a:pt x="3476" y="632"/>
                  <a:pt x="3400" y="790"/>
                </a:cubicBezTo>
                <a:cubicBezTo>
                  <a:pt x="3242" y="632"/>
                  <a:pt x="3084" y="632"/>
                  <a:pt x="2926" y="632"/>
                </a:cubicBezTo>
                <a:cubicBezTo>
                  <a:pt x="2844" y="714"/>
                  <a:pt x="2768" y="872"/>
                  <a:pt x="2768" y="948"/>
                </a:cubicBezTo>
                <a:lnTo>
                  <a:pt x="2528" y="948"/>
                </a:lnTo>
                <a:cubicBezTo>
                  <a:pt x="2212" y="948"/>
                  <a:pt x="1978" y="1188"/>
                  <a:pt x="1820" y="1504"/>
                </a:cubicBezTo>
                <a:cubicBezTo>
                  <a:pt x="1738" y="1422"/>
                  <a:pt x="1580" y="1346"/>
                  <a:pt x="1422" y="1346"/>
                </a:cubicBezTo>
                <a:cubicBezTo>
                  <a:pt x="1106" y="1346"/>
                  <a:pt x="872" y="1662"/>
                  <a:pt x="790" y="1978"/>
                </a:cubicBezTo>
                <a:cubicBezTo>
                  <a:pt x="714" y="1896"/>
                  <a:pt x="632" y="1896"/>
                  <a:pt x="557" y="1896"/>
                </a:cubicBezTo>
                <a:cubicBezTo>
                  <a:pt x="241" y="1896"/>
                  <a:pt x="0" y="2136"/>
                  <a:pt x="0" y="2370"/>
                </a:cubicBezTo>
                <a:lnTo>
                  <a:pt x="10508" y="2370"/>
                </a:lnTo>
                <a:cubicBezTo>
                  <a:pt x="10508" y="2212"/>
                  <a:pt x="9794" y="2054"/>
                  <a:pt x="8929" y="2054"/>
                </a:cubicBezTo>
                <a:cubicBezTo>
                  <a:pt x="8929" y="1820"/>
                  <a:pt x="7981" y="1580"/>
                  <a:pt x="6793" y="1580"/>
                </a:cubicBezTo>
                <a:lnTo>
                  <a:pt x="6793" y="1422"/>
                </a:lnTo>
                <a:cubicBezTo>
                  <a:pt x="6793" y="632"/>
                  <a:pt x="6085" y="0"/>
                  <a:pt x="52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291834" y="584410"/>
            <a:ext cx="1852159" cy="418155"/>
          </a:xfrm>
          <a:custGeom>
            <a:rect b="b" l="l" r="r" t="t"/>
            <a:pathLst>
              <a:path extrusionOk="0" h="2371" w="10502">
                <a:moveTo>
                  <a:pt x="5289" y="1"/>
                </a:moveTo>
                <a:cubicBezTo>
                  <a:pt x="4815" y="1"/>
                  <a:pt x="4423" y="235"/>
                  <a:pt x="4183" y="550"/>
                </a:cubicBezTo>
                <a:lnTo>
                  <a:pt x="3949" y="550"/>
                </a:lnTo>
                <a:cubicBezTo>
                  <a:pt x="3709" y="550"/>
                  <a:pt x="3551" y="633"/>
                  <a:pt x="3393" y="791"/>
                </a:cubicBezTo>
                <a:cubicBezTo>
                  <a:pt x="3348" y="697"/>
                  <a:pt x="3275" y="659"/>
                  <a:pt x="3190" y="659"/>
                </a:cubicBezTo>
                <a:cubicBezTo>
                  <a:pt x="3131" y="659"/>
                  <a:pt x="3066" y="677"/>
                  <a:pt x="3001" y="708"/>
                </a:cubicBezTo>
                <a:cubicBezTo>
                  <a:pt x="2919" y="708"/>
                  <a:pt x="2843" y="866"/>
                  <a:pt x="2843" y="1024"/>
                </a:cubicBezTo>
                <a:cubicBezTo>
                  <a:pt x="2761" y="1024"/>
                  <a:pt x="2685" y="949"/>
                  <a:pt x="2603" y="949"/>
                </a:cubicBezTo>
                <a:cubicBezTo>
                  <a:pt x="2287" y="949"/>
                  <a:pt x="1971" y="1182"/>
                  <a:pt x="1896" y="1498"/>
                </a:cubicBezTo>
                <a:cubicBezTo>
                  <a:pt x="1738" y="1422"/>
                  <a:pt x="1656" y="1422"/>
                  <a:pt x="1498" y="1422"/>
                </a:cubicBezTo>
                <a:cubicBezTo>
                  <a:pt x="1182" y="1422"/>
                  <a:pt x="866" y="1656"/>
                  <a:pt x="866" y="1972"/>
                </a:cubicBezTo>
                <a:lnTo>
                  <a:pt x="632" y="1972"/>
                </a:lnTo>
                <a:cubicBezTo>
                  <a:pt x="316" y="1972"/>
                  <a:pt x="0" y="2130"/>
                  <a:pt x="0" y="2370"/>
                </a:cubicBezTo>
                <a:lnTo>
                  <a:pt x="10502" y="2370"/>
                </a:lnTo>
                <a:cubicBezTo>
                  <a:pt x="10502" y="2212"/>
                  <a:pt x="9870" y="2130"/>
                  <a:pt x="9004" y="2130"/>
                </a:cubicBezTo>
                <a:cubicBezTo>
                  <a:pt x="8922" y="1814"/>
                  <a:pt x="7974" y="1656"/>
                  <a:pt x="6793" y="1656"/>
                </a:cubicBezTo>
                <a:lnTo>
                  <a:pt x="6793" y="1498"/>
                </a:lnTo>
                <a:cubicBezTo>
                  <a:pt x="6793" y="633"/>
                  <a:pt x="6161" y="1"/>
                  <a:pt x="52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720000" y="2876025"/>
            <a:ext cx="40728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717150" y="2970925"/>
            <a:ext cx="4140600" cy="16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2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7761356" y="246875"/>
            <a:ext cx="1875300" cy="497706"/>
          </a:xfrm>
          <a:custGeom>
            <a:rect b="b" l="l" r="r" t="t"/>
            <a:pathLst>
              <a:path extrusionOk="0" h="2809" w="10584">
                <a:moveTo>
                  <a:pt x="3575" y="1"/>
                </a:moveTo>
                <a:cubicBezTo>
                  <a:pt x="3211" y="1"/>
                  <a:pt x="2789" y="307"/>
                  <a:pt x="2527" y="831"/>
                </a:cubicBezTo>
                <a:cubicBezTo>
                  <a:pt x="2436" y="739"/>
                  <a:pt x="2344" y="701"/>
                  <a:pt x="2252" y="701"/>
                </a:cubicBezTo>
                <a:cubicBezTo>
                  <a:pt x="2186" y="701"/>
                  <a:pt x="2120" y="721"/>
                  <a:pt x="2054" y="755"/>
                </a:cubicBezTo>
                <a:cubicBezTo>
                  <a:pt x="1813" y="913"/>
                  <a:pt x="1813" y="1229"/>
                  <a:pt x="1971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268" y="2410"/>
                  <a:pt x="9320" y="2095"/>
                  <a:pt x="8132" y="2095"/>
                </a:cubicBezTo>
                <a:cubicBezTo>
                  <a:pt x="7740" y="2095"/>
                  <a:pt x="7342" y="2095"/>
                  <a:pt x="6950" y="2177"/>
                </a:cubicBezTo>
                <a:lnTo>
                  <a:pt x="6868" y="2095"/>
                </a:lnTo>
                <a:cubicBezTo>
                  <a:pt x="6766" y="1943"/>
                  <a:pt x="6597" y="1855"/>
                  <a:pt x="6448" y="1855"/>
                </a:cubicBezTo>
                <a:cubicBezTo>
                  <a:pt x="6367" y="1855"/>
                  <a:pt x="6292" y="1881"/>
                  <a:pt x="6236" y="1937"/>
                </a:cubicBezTo>
                <a:cubicBezTo>
                  <a:pt x="6161" y="2019"/>
                  <a:pt x="6161" y="2177"/>
                  <a:pt x="6236" y="2253"/>
                </a:cubicBezTo>
                <a:lnTo>
                  <a:pt x="6161" y="2253"/>
                </a:lnTo>
                <a:cubicBezTo>
                  <a:pt x="5921" y="2253"/>
                  <a:pt x="5687" y="2335"/>
                  <a:pt x="5605" y="2410"/>
                </a:cubicBezTo>
                <a:cubicBezTo>
                  <a:pt x="5447" y="2253"/>
                  <a:pt x="5213" y="2095"/>
                  <a:pt x="4973" y="2019"/>
                </a:cubicBezTo>
                <a:cubicBezTo>
                  <a:pt x="4815" y="1937"/>
                  <a:pt x="4581" y="1937"/>
                  <a:pt x="4423" y="1937"/>
                </a:cubicBezTo>
                <a:cubicBezTo>
                  <a:pt x="4657" y="1071"/>
                  <a:pt x="4341" y="199"/>
                  <a:pt x="3791" y="41"/>
                </a:cubicBezTo>
                <a:cubicBezTo>
                  <a:pt x="3723" y="14"/>
                  <a:pt x="3650" y="1"/>
                  <a:pt x="35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48400" y="1610991"/>
            <a:ext cx="1860948" cy="420986"/>
          </a:xfrm>
          <a:custGeom>
            <a:rect b="b" l="l" r="r" t="t"/>
            <a:pathLst>
              <a:path extrusionOk="0" h="2376" w="10503">
                <a:moveTo>
                  <a:pt x="5414" y="0"/>
                </a:moveTo>
                <a:cubicBezTo>
                  <a:pt x="5373" y="0"/>
                  <a:pt x="5331" y="2"/>
                  <a:pt x="5289" y="6"/>
                </a:cubicBezTo>
                <a:cubicBezTo>
                  <a:pt x="4815" y="6"/>
                  <a:pt x="4424" y="164"/>
                  <a:pt x="4184" y="556"/>
                </a:cubicBezTo>
                <a:cubicBezTo>
                  <a:pt x="4108" y="480"/>
                  <a:pt x="4026" y="480"/>
                  <a:pt x="3950" y="480"/>
                </a:cubicBezTo>
                <a:cubicBezTo>
                  <a:pt x="3710" y="480"/>
                  <a:pt x="3552" y="556"/>
                  <a:pt x="3394" y="714"/>
                </a:cubicBezTo>
                <a:cubicBezTo>
                  <a:pt x="3282" y="661"/>
                  <a:pt x="3171" y="604"/>
                  <a:pt x="3089" y="604"/>
                </a:cubicBezTo>
                <a:cubicBezTo>
                  <a:pt x="3054" y="604"/>
                  <a:pt x="3024" y="614"/>
                  <a:pt x="3002" y="638"/>
                </a:cubicBezTo>
                <a:cubicBezTo>
                  <a:pt x="2844" y="714"/>
                  <a:pt x="2844" y="796"/>
                  <a:pt x="2762" y="954"/>
                </a:cubicBezTo>
                <a:lnTo>
                  <a:pt x="2604" y="954"/>
                </a:lnTo>
                <a:cubicBezTo>
                  <a:pt x="2212" y="954"/>
                  <a:pt x="1972" y="1188"/>
                  <a:pt x="1896" y="1428"/>
                </a:cubicBezTo>
                <a:cubicBezTo>
                  <a:pt x="1738" y="1346"/>
                  <a:pt x="1656" y="1346"/>
                  <a:pt x="1498" y="1346"/>
                </a:cubicBezTo>
                <a:cubicBezTo>
                  <a:pt x="1106" y="1346"/>
                  <a:pt x="866" y="1586"/>
                  <a:pt x="791" y="1902"/>
                </a:cubicBezTo>
                <a:lnTo>
                  <a:pt x="633" y="1902"/>
                </a:lnTo>
                <a:cubicBezTo>
                  <a:pt x="234" y="1902"/>
                  <a:pt x="1" y="2060"/>
                  <a:pt x="1" y="2294"/>
                </a:cubicBezTo>
                <a:lnTo>
                  <a:pt x="1" y="2376"/>
                </a:lnTo>
                <a:lnTo>
                  <a:pt x="10502" y="2376"/>
                </a:lnTo>
                <a:cubicBezTo>
                  <a:pt x="10502" y="2218"/>
                  <a:pt x="9870" y="2060"/>
                  <a:pt x="8923" y="2060"/>
                </a:cubicBezTo>
                <a:cubicBezTo>
                  <a:pt x="8923" y="1744"/>
                  <a:pt x="7975" y="1586"/>
                  <a:pt x="6793" y="1586"/>
                </a:cubicBezTo>
                <a:lnTo>
                  <a:pt x="6793" y="1428"/>
                </a:lnTo>
                <a:cubicBezTo>
                  <a:pt x="6793" y="680"/>
                  <a:pt x="6153" y="0"/>
                  <a:pt x="5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7033494" y="1080334"/>
            <a:ext cx="1860948" cy="419923"/>
          </a:xfrm>
          <a:custGeom>
            <a:rect b="b" l="l" r="r" t="t"/>
            <a:pathLst>
              <a:path extrusionOk="0" h="2370" w="10503">
                <a:moveTo>
                  <a:pt x="5290" y="0"/>
                </a:moveTo>
                <a:cubicBezTo>
                  <a:pt x="4816" y="0"/>
                  <a:pt x="4424" y="234"/>
                  <a:pt x="4184" y="550"/>
                </a:cubicBezTo>
                <a:lnTo>
                  <a:pt x="3950" y="550"/>
                </a:lnTo>
                <a:cubicBezTo>
                  <a:pt x="3710" y="550"/>
                  <a:pt x="3552" y="632"/>
                  <a:pt x="3394" y="790"/>
                </a:cubicBezTo>
                <a:cubicBezTo>
                  <a:pt x="3349" y="697"/>
                  <a:pt x="3276" y="658"/>
                  <a:pt x="3191" y="658"/>
                </a:cubicBezTo>
                <a:cubicBezTo>
                  <a:pt x="3132" y="658"/>
                  <a:pt x="3067" y="677"/>
                  <a:pt x="3002" y="708"/>
                </a:cubicBezTo>
                <a:cubicBezTo>
                  <a:pt x="2920" y="708"/>
                  <a:pt x="2844" y="866"/>
                  <a:pt x="2844" y="1024"/>
                </a:cubicBezTo>
                <a:cubicBezTo>
                  <a:pt x="2762" y="1024"/>
                  <a:pt x="2686" y="948"/>
                  <a:pt x="2604" y="948"/>
                </a:cubicBezTo>
                <a:cubicBezTo>
                  <a:pt x="2288" y="948"/>
                  <a:pt x="1972" y="1182"/>
                  <a:pt x="1897" y="1498"/>
                </a:cubicBezTo>
                <a:cubicBezTo>
                  <a:pt x="1739" y="1422"/>
                  <a:pt x="1656" y="1422"/>
                  <a:pt x="1498" y="1422"/>
                </a:cubicBezTo>
                <a:cubicBezTo>
                  <a:pt x="1183" y="1422"/>
                  <a:pt x="867" y="1656"/>
                  <a:pt x="867" y="1972"/>
                </a:cubicBezTo>
                <a:lnTo>
                  <a:pt x="633" y="1972"/>
                </a:lnTo>
                <a:cubicBezTo>
                  <a:pt x="317" y="1972"/>
                  <a:pt x="1" y="2129"/>
                  <a:pt x="1" y="2370"/>
                </a:cubicBezTo>
                <a:lnTo>
                  <a:pt x="10502" y="2370"/>
                </a:lnTo>
                <a:cubicBezTo>
                  <a:pt x="10502" y="2212"/>
                  <a:pt x="9871" y="2129"/>
                  <a:pt x="9005" y="2129"/>
                </a:cubicBezTo>
                <a:cubicBezTo>
                  <a:pt x="8923" y="1814"/>
                  <a:pt x="7975" y="1656"/>
                  <a:pt x="6793" y="1656"/>
                </a:cubicBezTo>
                <a:lnTo>
                  <a:pt x="6793" y="1498"/>
                </a:lnTo>
                <a:cubicBezTo>
                  <a:pt x="6793" y="632"/>
                  <a:pt x="6162" y="0"/>
                  <a:pt x="5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 flipH="1">
            <a:off x="1103700" y="1423700"/>
            <a:ext cx="3101400" cy="31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9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-218400" y="170300"/>
            <a:ext cx="1631161" cy="369697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8" y="8"/>
                </a:cubicBezTo>
                <a:cubicBezTo>
                  <a:pt x="4500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1" y="1505"/>
                  <a:pt x="708" y="1821"/>
                </a:cubicBezTo>
                <a:cubicBezTo>
                  <a:pt x="708" y="1745"/>
                  <a:pt x="633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5" y="2219"/>
                </a:lnTo>
                <a:cubicBezTo>
                  <a:pt x="9795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5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723433" y="3391075"/>
            <a:ext cx="2433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2" type="subTitle"/>
          </p:nvPr>
        </p:nvSpPr>
        <p:spPr>
          <a:xfrm>
            <a:off x="720000" y="3831275"/>
            <a:ext cx="24339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17"/>
          <p:cNvSpPr txBox="1"/>
          <p:nvPr>
            <p:ph idx="3" type="subTitle"/>
          </p:nvPr>
        </p:nvSpPr>
        <p:spPr>
          <a:xfrm>
            <a:off x="3356771" y="3391075"/>
            <a:ext cx="2433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4" type="subTitle"/>
          </p:nvPr>
        </p:nvSpPr>
        <p:spPr>
          <a:xfrm>
            <a:off x="3353342" y="3831275"/>
            <a:ext cx="24339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5" name="Google Shape;165;p17"/>
          <p:cNvSpPr txBox="1"/>
          <p:nvPr>
            <p:ph idx="5" type="subTitle"/>
          </p:nvPr>
        </p:nvSpPr>
        <p:spPr>
          <a:xfrm>
            <a:off x="5990121" y="3391075"/>
            <a:ext cx="2433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6" type="subTitle"/>
          </p:nvPr>
        </p:nvSpPr>
        <p:spPr>
          <a:xfrm>
            <a:off x="5986696" y="3831275"/>
            <a:ext cx="24339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-218400" y="170300"/>
            <a:ext cx="1631161" cy="369697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8" y="8"/>
                </a:cubicBezTo>
                <a:cubicBezTo>
                  <a:pt x="4500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1" y="1505"/>
                  <a:pt x="708" y="1821"/>
                </a:cubicBezTo>
                <a:cubicBezTo>
                  <a:pt x="708" y="1745"/>
                  <a:pt x="633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5" y="2219"/>
                </a:lnTo>
                <a:cubicBezTo>
                  <a:pt x="9795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5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723433" y="3403375"/>
            <a:ext cx="2433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2" type="subTitle"/>
          </p:nvPr>
        </p:nvSpPr>
        <p:spPr>
          <a:xfrm>
            <a:off x="720000" y="3995975"/>
            <a:ext cx="2433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4" name="Google Shape;174;p18"/>
          <p:cNvSpPr txBox="1"/>
          <p:nvPr>
            <p:ph idx="3" type="subTitle"/>
          </p:nvPr>
        </p:nvSpPr>
        <p:spPr>
          <a:xfrm>
            <a:off x="3356771" y="3403375"/>
            <a:ext cx="2433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175" name="Google Shape;175;p18"/>
          <p:cNvSpPr txBox="1"/>
          <p:nvPr>
            <p:ph idx="4" type="subTitle"/>
          </p:nvPr>
        </p:nvSpPr>
        <p:spPr>
          <a:xfrm>
            <a:off x="3353342" y="3995975"/>
            <a:ext cx="2433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18"/>
          <p:cNvSpPr txBox="1"/>
          <p:nvPr>
            <p:ph idx="5" type="subTitle"/>
          </p:nvPr>
        </p:nvSpPr>
        <p:spPr>
          <a:xfrm>
            <a:off x="5990121" y="3403375"/>
            <a:ext cx="2433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6" type="subTitle"/>
          </p:nvPr>
        </p:nvSpPr>
        <p:spPr>
          <a:xfrm>
            <a:off x="5986696" y="3995975"/>
            <a:ext cx="2433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18"/>
          <p:cNvSpPr txBox="1"/>
          <p:nvPr>
            <p:ph idx="7" type="subTitle"/>
          </p:nvPr>
        </p:nvSpPr>
        <p:spPr>
          <a:xfrm>
            <a:off x="723433" y="1697800"/>
            <a:ext cx="2433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8" type="subTitle"/>
          </p:nvPr>
        </p:nvSpPr>
        <p:spPr>
          <a:xfrm>
            <a:off x="720000" y="2290400"/>
            <a:ext cx="2433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18"/>
          <p:cNvSpPr txBox="1"/>
          <p:nvPr>
            <p:ph idx="9" type="subTitle"/>
          </p:nvPr>
        </p:nvSpPr>
        <p:spPr>
          <a:xfrm>
            <a:off x="3356771" y="1697800"/>
            <a:ext cx="2433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13" type="subTitle"/>
          </p:nvPr>
        </p:nvSpPr>
        <p:spPr>
          <a:xfrm>
            <a:off x="3353342" y="2290400"/>
            <a:ext cx="2433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18"/>
          <p:cNvSpPr txBox="1"/>
          <p:nvPr>
            <p:ph idx="14" type="subTitle"/>
          </p:nvPr>
        </p:nvSpPr>
        <p:spPr>
          <a:xfrm>
            <a:off x="5990121" y="1697800"/>
            <a:ext cx="2433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15" type="subTitle"/>
          </p:nvPr>
        </p:nvSpPr>
        <p:spPr>
          <a:xfrm>
            <a:off x="5986696" y="2290400"/>
            <a:ext cx="2433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-15700" y="4594200"/>
            <a:ext cx="2667000" cy="5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-141802" y="-54925"/>
            <a:ext cx="9333301" cy="5316353"/>
            <a:chOff x="-141802" y="-54925"/>
            <a:chExt cx="9333301" cy="5316353"/>
          </a:xfrm>
        </p:grpSpPr>
        <p:sp>
          <p:nvSpPr>
            <p:cNvPr id="187" name="Google Shape;187;p19"/>
            <p:cNvSpPr/>
            <p:nvPr/>
          </p:nvSpPr>
          <p:spPr>
            <a:xfrm>
              <a:off x="-141802" y="438337"/>
              <a:ext cx="2772334" cy="732144"/>
            </a:xfrm>
            <a:custGeom>
              <a:rect b="b" l="l" r="r" t="t"/>
              <a:pathLst>
                <a:path extrusionOk="0" h="4297" w="16271">
                  <a:moveTo>
                    <a:pt x="5595" y="1"/>
                  </a:moveTo>
                  <a:cubicBezTo>
                    <a:pt x="5015" y="1"/>
                    <a:pt x="4353" y="458"/>
                    <a:pt x="3874" y="1213"/>
                  </a:cubicBezTo>
                  <a:cubicBezTo>
                    <a:pt x="3734" y="1121"/>
                    <a:pt x="3597" y="1082"/>
                    <a:pt x="3459" y="1082"/>
                  </a:cubicBezTo>
                  <a:cubicBezTo>
                    <a:pt x="3360" y="1082"/>
                    <a:pt x="3260" y="1102"/>
                    <a:pt x="3160" y="1137"/>
                  </a:cubicBezTo>
                  <a:cubicBezTo>
                    <a:pt x="2844" y="1371"/>
                    <a:pt x="2768" y="1927"/>
                    <a:pt x="3084" y="2476"/>
                  </a:cubicBezTo>
                  <a:lnTo>
                    <a:pt x="2610" y="2476"/>
                  </a:lnTo>
                  <a:cubicBezTo>
                    <a:pt x="1188" y="2476"/>
                    <a:pt x="0" y="3190"/>
                    <a:pt x="0" y="4138"/>
                  </a:cubicBezTo>
                  <a:lnTo>
                    <a:pt x="0" y="4296"/>
                  </a:lnTo>
                  <a:lnTo>
                    <a:pt x="16271" y="4296"/>
                  </a:lnTo>
                  <a:cubicBezTo>
                    <a:pt x="15879" y="3664"/>
                    <a:pt x="14375" y="3190"/>
                    <a:pt x="12562" y="3190"/>
                  </a:cubicBezTo>
                  <a:cubicBezTo>
                    <a:pt x="11848" y="3190"/>
                    <a:pt x="11298" y="3266"/>
                    <a:pt x="10742" y="3348"/>
                  </a:cubicBezTo>
                  <a:cubicBezTo>
                    <a:pt x="10666" y="3348"/>
                    <a:pt x="10666" y="3266"/>
                    <a:pt x="10666" y="3266"/>
                  </a:cubicBezTo>
                  <a:cubicBezTo>
                    <a:pt x="10450" y="2998"/>
                    <a:pt x="10159" y="2875"/>
                    <a:pt x="9920" y="2875"/>
                  </a:cubicBezTo>
                  <a:cubicBezTo>
                    <a:pt x="9811" y="2875"/>
                    <a:pt x="9712" y="2900"/>
                    <a:pt x="9636" y="2950"/>
                  </a:cubicBezTo>
                  <a:cubicBezTo>
                    <a:pt x="9561" y="3108"/>
                    <a:pt x="9478" y="3266"/>
                    <a:pt x="9561" y="3506"/>
                  </a:cubicBezTo>
                  <a:lnTo>
                    <a:pt x="9478" y="3506"/>
                  </a:lnTo>
                  <a:cubicBezTo>
                    <a:pt x="9379" y="3485"/>
                    <a:pt x="9285" y="3475"/>
                    <a:pt x="9197" y="3475"/>
                  </a:cubicBezTo>
                  <a:cubicBezTo>
                    <a:pt x="8937" y="3475"/>
                    <a:pt x="8731" y="3565"/>
                    <a:pt x="8613" y="3740"/>
                  </a:cubicBezTo>
                  <a:cubicBezTo>
                    <a:pt x="8373" y="3424"/>
                    <a:pt x="8057" y="3266"/>
                    <a:pt x="7665" y="3108"/>
                  </a:cubicBezTo>
                  <a:cubicBezTo>
                    <a:pt x="7349" y="3032"/>
                    <a:pt x="7033" y="2950"/>
                    <a:pt x="6793" y="2950"/>
                  </a:cubicBezTo>
                  <a:cubicBezTo>
                    <a:pt x="7109" y="1611"/>
                    <a:pt x="6717" y="265"/>
                    <a:pt x="5845" y="31"/>
                  </a:cubicBezTo>
                  <a:cubicBezTo>
                    <a:pt x="5764" y="11"/>
                    <a:pt x="5681" y="1"/>
                    <a:pt x="5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25777" y="1693386"/>
              <a:ext cx="1507396" cy="338214"/>
            </a:xfrm>
            <a:custGeom>
              <a:rect b="b" l="l" r="r" t="t"/>
              <a:pathLst>
                <a:path extrusionOk="0" h="1985" w="8847">
                  <a:moveTo>
                    <a:pt x="4553" y="0"/>
                  </a:moveTo>
                  <a:cubicBezTo>
                    <a:pt x="4511" y="0"/>
                    <a:pt x="4468" y="3"/>
                    <a:pt x="4424" y="7"/>
                  </a:cubicBezTo>
                  <a:cubicBezTo>
                    <a:pt x="4026" y="7"/>
                    <a:pt x="3710" y="165"/>
                    <a:pt x="3476" y="405"/>
                  </a:cubicBezTo>
                  <a:lnTo>
                    <a:pt x="3318" y="405"/>
                  </a:lnTo>
                  <a:cubicBezTo>
                    <a:pt x="3078" y="405"/>
                    <a:pt x="2920" y="481"/>
                    <a:pt x="2844" y="639"/>
                  </a:cubicBezTo>
                  <a:cubicBezTo>
                    <a:pt x="2796" y="547"/>
                    <a:pt x="2723" y="509"/>
                    <a:pt x="2655" y="509"/>
                  </a:cubicBezTo>
                  <a:cubicBezTo>
                    <a:pt x="2606" y="509"/>
                    <a:pt x="2560" y="529"/>
                    <a:pt x="2528" y="563"/>
                  </a:cubicBezTo>
                  <a:cubicBezTo>
                    <a:pt x="2370" y="563"/>
                    <a:pt x="2370" y="639"/>
                    <a:pt x="2370" y="797"/>
                  </a:cubicBezTo>
                  <a:lnTo>
                    <a:pt x="2130" y="797"/>
                  </a:lnTo>
                  <a:cubicBezTo>
                    <a:pt x="1896" y="797"/>
                    <a:pt x="1656" y="955"/>
                    <a:pt x="1580" y="1195"/>
                  </a:cubicBezTo>
                  <a:cubicBezTo>
                    <a:pt x="1498" y="1113"/>
                    <a:pt x="1340" y="1113"/>
                    <a:pt x="1264" y="1113"/>
                  </a:cubicBezTo>
                  <a:cubicBezTo>
                    <a:pt x="948" y="1113"/>
                    <a:pt x="708" y="1353"/>
                    <a:pt x="708" y="1587"/>
                  </a:cubicBezTo>
                  <a:lnTo>
                    <a:pt x="475" y="1587"/>
                  </a:lnTo>
                  <a:cubicBezTo>
                    <a:pt x="234" y="1587"/>
                    <a:pt x="1" y="1745"/>
                    <a:pt x="1" y="1903"/>
                  </a:cubicBezTo>
                  <a:lnTo>
                    <a:pt x="1" y="1985"/>
                  </a:lnTo>
                  <a:lnTo>
                    <a:pt x="8847" y="1985"/>
                  </a:lnTo>
                  <a:cubicBezTo>
                    <a:pt x="8765" y="1827"/>
                    <a:pt x="8215" y="1745"/>
                    <a:pt x="7501" y="1669"/>
                  </a:cubicBezTo>
                  <a:cubicBezTo>
                    <a:pt x="7501" y="1533"/>
                    <a:pt x="6916" y="1336"/>
                    <a:pt x="6101" y="1336"/>
                  </a:cubicBezTo>
                  <a:cubicBezTo>
                    <a:pt x="5969" y="1336"/>
                    <a:pt x="5830" y="1342"/>
                    <a:pt x="5687" y="1353"/>
                  </a:cubicBezTo>
                  <a:lnTo>
                    <a:pt x="5687" y="1195"/>
                  </a:lnTo>
                  <a:cubicBezTo>
                    <a:pt x="5687" y="525"/>
                    <a:pt x="5198" y="0"/>
                    <a:pt x="4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729353" y="186169"/>
              <a:ext cx="1493425" cy="338214"/>
            </a:xfrm>
            <a:custGeom>
              <a:rect b="b" l="l" r="r" t="t"/>
              <a:pathLst>
                <a:path extrusionOk="0" h="1985" w="8765">
                  <a:moveTo>
                    <a:pt x="4540" y="0"/>
                  </a:moveTo>
                  <a:cubicBezTo>
                    <a:pt x="4501" y="0"/>
                    <a:pt x="4462" y="2"/>
                    <a:pt x="4423" y="7"/>
                  </a:cubicBezTo>
                  <a:cubicBezTo>
                    <a:pt x="4025" y="7"/>
                    <a:pt x="3633" y="165"/>
                    <a:pt x="3475" y="405"/>
                  </a:cubicBezTo>
                  <a:lnTo>
                    <a:pt x="3235" y="405"/>
                  </a:lnTo>
                  <a:cubicBezTo>
                    <a:pt x="3077" y="405"/>
                    <a:pt x="2919" y="481"/>
                    <a:pt x="2844" y="639"/>
                  </a:cubicBezTo>
                  <a:cubicBezTo>
                    <a:pt x="2752" y="547"/>
                    <a:pt x="2660" y="509"/>
                    <a:pt x="2583" y="509"/>
                  </a:cubicBezTo>
                  <a:cubicBezTo>
                    <a:pt x="2528" y="509"/>
                    <a:pt x="2480" y="529"/>
                    <a:pt x="2445" y="563"/>
                  </a:cubicBezTo>
                  <a:cubicBezTo>
                    <a:pt x="2370" y="563"/>
                    <a:pt x="2288" y="639"/>
                    <a:pt x="2288" y="797"/>
                  </a:cubicBezTo>
                  <a:lnTo>
                    <a:pt x="2130" y="797"/>
                  </a:lnTo>
                  <a:cubicBezTo>
                    <a:pt x="1814" y="797"/>
                    <a:pt x="1580" y="955"/>
                    <a:pt x="1498" y="1195"/>
                  </a:cubicBezTo>
                  <a:cubicBezTo>
                    <a:pt x="1422" y="1113"/>
                    <a:pt x="1340" y="1113"/>
                    <a:pt x="1182" y="1113"/>
                  </a:cubicBezTo>
                  <a:cubicBezTo>
                    <a:pt x="948" y="1113"/>
                    <a:pt x="708" y="1353"/>
                    <a:pt x="632" y="1587"/>
                  </a:cubicBezTo>
                  <a:lnTo>
                    <a:pt x="474" y="1587"/>
                  </a:lnTo>
                  <a:cubicBezTo>
                    <a:pt x="158" y="1587"/>
                    <a:pt x="0" y="1745"/>
                    <a:pt x="0" y="1903"/>
                  </a:cubicBezTo>
                  <a:lnTo>
                    <a:pt x="0" y="1985"/>
                  </a:lnTo>
                  <a:lnTo>
                    <a:pt x="8764" y="1985"/>
                  </a:lnTo>
                  <a:cubicBezTo>
                    <a:pt x="8764" y="1827"/>
                    <a:pt x="8214" y="1745"/>
                    <a:pt x="7425" y="1669"/>
                  </a:cubicBezTo>
                  <a:cubicBezTo>
                    <a:pt x="7425" y="1533"/>
                    <a:pt x="6840" y="1336"/>
                    <a:pt x="6073" y="1336"/>
                  </a:cubicBezTo>
                  <a:cubicBezTo>
                    <a:pt x="5949" y="1336"/>
                    <a:pt x="5819" y="1342"/>
                    <a:pt x="5687" y="1353"/>
                  </a:cubicBezTo>
                  <a:lnTo>
                    <a:pt x="5687" y="1195"/>
                  </a:lnTo>
                  <a:cubicBezTo>
                    <a:pt x="5610" y="525"/>
                    <a:pt x="5121" y="0"/>
                    <a:pt x="4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617575" y="-54925"/>
              <a:ext cx="6573924" cy="5316353"/>
            </a:xfrm>
            <a:custGeom>
              <a:rect b="b" l="l" r="r" t="t"/>
              <a:pathLst>
                <a:path extrusionOk="0" h="31202" w="38304">
                  <a:moveTo>
                    <a:pt x="0" y="0"/>
                  </a:moveTo>
                  <a:lnTo>
                    <a:pt x="0" y="31202"/>
                  </a:lnTo>
                  <a:lnTo>
                    <a:pt x="38303" y="31202"/>
                  </a:lnTo>
                  <a:lnTo>
                    <a:pt x="38303" y="0"/>
                  </a:ln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913521" y="967891"/>
              <a:ext cx="2449455" cy="552388"/>
            </a:xfrm>
            <a:custGeom>
              <a:rect b="b" l="l" r="r" t="t"/>
              <a:pathLst>
                <a:path extrusionOk="0" h="3242" w="14376">
                  <a:moveTo>
                    <a:pt x="7267" y="0"/>
                  </a:moveTo>
                  <a:cubicBezTo>
                    <a:pt x="6635" y="0"/>
                    <a:pt x="6079" y="316"/>
                    <a:pt x="5687" y="790"/>
                  </a:cubicBezTo>
                  <a:cubicBezTo>
                    <a:pt x="5605" y="714"/>
                    <a:pt x="5529" y="714"/>
                    <a:pt x="5371" y="714"/>
                  </a:cubicBezTo>
                  <a:cubicBezTo>
                    <a:pt x="5055" y="714"/>
                    <a:pt x="4815" y="872"/>
                    <a:pt x="4657" y="1030"/>
                  </a:cubicBezTo>
                  <a:cubicBezTo>
                    <a:pt x="4582" y="948"/>
                    <a:pt x="4424" y="872"/>
                    <a:pt x="4266" y="872"/>
                  </a:cubicBezTo>
                  <a:cubicBezTo>
                    <a:pt x="4184" y="872"/>
                    <a:pt x="4108" y="872"/>
                    <a:pt x="4108" y="948"/>
                  </a:cubicBezTo>
                  <a:cubicBezTo>
                    <a:pt x="3950" y="1030"/>
                    <a:pt x="3868" y="1188"/>
                    <a:pt x="3868" y="1346"/>
                  </a:cubicBezTo>
                  <a:lnTo>
                    <a:pt x="3552" y="1346"/>
                  </a:lnTo>
                  <a:cubicBezTo>
                    <a:pt x="3078" y="1346"/>
                    <a:pt x="2686" y="1662"/>
                    <a:pt x="2604" y="2054"/>
                  </a:cubicBezTo>
                  <a:cubicBezTo>
                    <a:pt x="2446" y="1978"/>
                    <a:pt x="2212" y="1896"/>
                    <a:pt x="2054" y="1896"/>
                  </a:cubicBezTo>
                  <a:cubicBezTo>
                    <a:pt x="1580" y="1896"/>
                    <a:pt x="1182" y="2212"/>
                    <a:pt x="1106" y="2686"/>
                  </a:cubicBezTo>
                  <a:lnTo>
                    <a:pt x="866" y="2686"/>
                  </a:lnTo>
                  <a:cubicBezTo>
                    <a:pt x="392" y="2686"/>
                    <a:pt x="1" y="2926"/>
                    <a:pt x="1" y="3242"/>
                  </a:cubicBezTo>
                  <a:lnTo>
                    <a:pt x="14375" y="3242"/>
                  </a:lnTo>
                  <a:cubicBezTo>
                    <a:pt x="14375" y="3084"/>
                    <a:pt x="13428" y="2926"/>
                    <a:pt x="12240" y="2844"/>
                  </a:cubicBezTo>
                  <a:cubicBezTo>
                    <a:pt x="12240" y="2528"/>
                    <a:pt x="11058" y="2212"/>
                    <a:pt x="9554" y="2212"/>
                  </a:cubicBezTo>
                  <a:lnTo>
                    <a:pt x="9321" y="2212"/>
                  </a:lnTo>
                  <a:lnTo>
                    <a:pt x="9321" y="1978"/>
                  </a:lnTo>
                  <a:cubicBezTo>
                    <a:pt x="9321" y="872"/>
                    <a:pt x="8373" y="0"/>
                    <a:pt x="7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617564" y="241203"/>
              <a:ext cx="605208" cy="283180"/>
            </a:xfrm>
            <a:custGeom>
              <a:rect b="b" l="l" r="r" t="t"/>
              <a:pathLst>
                <a:path extrusionOk="0" h="1662" w="3552">
                  <a:moveTo>
                    <a:pt x="76" y="0"/>
                  </a:moveTo>
                  <a:lnTo>
                    <a:pt x="0" y="1662"/>
                  </a:lnTo>
                  <a:lnTo>
                    <a:pt x="3551" y="1662"/>
                  </a:lnTo>
                  <a:cubicBezTo>
                    <a:pt x="3551" y="1504"/>
                    <a:pt x="3001" y="1422"/>
                    <a:pt x="2212" y="1346"/>
                  </a:cubicBezTo>
                  <a:cubicBezTo>
                    <a:pt x="2212" y="1188"/>
                    <a:pt x="1498" y="1030"/>
                    <a:pt x="632" y="1030"/>
                  </a:cubicBezTo>
                  <a:lnTo>
                    <a:pt x="474" y="1030"/>
                  </a:lnTo>
                  <a:lnTo>
                    <a:pt x="474" y="872"/>
                  </a:lnTo>
                  <a:cubicBezTo>
                    <a:pt x="474" y="556"/>
                    <a:pt x="316" y="24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/>
          <p:nvPr/>
        </p:nvSpPr>
        <p:spPr>
          <a:xfrm flipH="1">
            <a:off x="-52594" y="4845763"/>
            <a:ext cx="2557620" cy="78373"/>
          </a:xfrm>
          <a:custGeom>
            <a:rect b="b" l="l" r="r" t="t"/>
            <a:pathLst>
              <a:path extrusionOk="0" h="615" w="20070">
                <a:moveTo>
                  <a:pt x="9817" y="0"/>
                </a:moveTo>
                <a:cubicBezTo>
                  <a:pt x="8912" y="0"/>
                  <a:pt x="8188" y="35"/>
                  <a:pt x="7826" y="73"/>
                </a:cubicBezTo>
                <a:cubicBezTo>
                  <a:pt x="7426" y="73"/>
                  <a:pt x="6811" y="108"/>
                  <a:pt x="6122" y="108"/>
                </a:cubicBezTo>
                <a:cubicBezTo>
                  <a:pt x="5362" y="108"/>
                  <a:pt x="4493" y="73"/>
                  <a:pt x="3658" y="73"/>
                </a:cubicBezTo>
                <a:cubicBezTo>
                  <a:pt x="2826" y="73"/>
                  <a:pt x="2029" y="35"/>
                  <a:pt x="1377" y="35"/>
                </a:cubicBezTo>
                <a:cubicBezTo>
                  <a:pt x="580" y="35"/>
                  <a:pt x="1" y="73"/>
                  <a:pt x="36" y="145"/>
                </a:cubicBezTo>
                <a:cubicBezTo>
                  <a:pt x="36" y="218"/>
                  <a:pt x="1847" y="290"/>
                  <a:pt x="4348" y="397"/>
                </a:cubicBezTo>
                <a:cubicBezTo>
                  <a:pt x="4275" y="363"/>
                  <a:pt x="4238" y="363"/>
                  <a:pt x="4238" y="325"/>
                </a:cubicBezTo>
                <a:cubicBezTo>
                  <a:pt x="4131" y="218"/>
                  <a:pt x="5035" y="145"/>
                  <a:pt x="5904" y="145"/>
                </a:cubicBezTo>
                <a:cubicBezTo>
                  <a:pt x="6846" y="145"/>
                  <a:pt x="7753" y="218"/>
                  <a:pt x="7498" y="363"/>
                </a:cubicBezTo>
                <a:cubicBezTo>
                  <a:pt x="7498" y="363"/>
                  <a:pt x="6629" y="397"/>
                  <a:pt x="5797" y="435"/>
                </a:cubicBezTo>
                <a:cubicBezTo>
                  <a:pt x="8223" y="508"/>
                  <a:pt x="11048" y="580"/>
                  <a:pt x="13477" y="615"/>
                </a:cubicBezTo>
                <a:cubicBezTo>
                  <a:pt x="13294" y="580"/>
                  <a:pt x="13149" y="542"/>
                  <a:pt x="13115" y="508"/>
                </a:cubicBezTo>
                <a:cubicBezTo>
                  <a:pt x="13004" y="363"/>
                  <a:pt x="14164" y="290"/>
                  <a:pt x="15288" y="290"/>
                </a:cubicBezTo>
                <a:cubicBezTo>
                  <a:pt x="16520" y="290"/>
                  <a:pt x="17714" y="363"/>
                  <a:pt x="17389" y="508"/>
                </a:cubicBezTo>
                <a:cubicBezTo>
                  <a:pt x="17389" y="508"/>
                  <a:pt x="16447" y="580"/>
                  <a:pt x="15433" y="615"/>
                </a:cubicBezTo>
                <a:lnTo>
                  <a:pt x="16120" y="615"/>
                </a:lnTo>
                <a:cubicBezTo>
                  <a:pt x="18511" y="615"/>
                  <a:pt x="19815" y="580"/>
                  <a:pt x="18476" y="397"/>
                </a:cubicBezTo>
                <a:cubicBezTo>
                  <a:pt x="18766" y="363"/>
                  <a:pt x="20070" y="325"/>
                  <a:pt x="19780" y="253"/>
                </a:cubicBezTo>
                <a:cubicBezTo>
                  <a:pt x="19525" y="218"/>
                  <a:pt x="13294" y="0"/>
                  <a:pt x="9817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flipH="1">
            <a:off x="381311" y="4933312"/>
            <a:ext cx="1412744" cy="41799"/>
          </a:xfrm>
          <a:custGeom>
            <a:rect b="b" l="l" r="r" t="t"/>
            <a:pathLst>
              <a:path extrusionOk="0" h="328" w="11086">
                <a:moveTo>
                  <a:pt x="2392" y="0"/>
                </a:moveTo>
                <a:cubicBezTo>
                  <a:pt x="977" y="0"/>
                  <a:pt x="1" y="38"/>
                  <a:pt x="146" y="110"/>
                </a:cubicBezTo>
                <a:cubicBezTo>
                  <a:pt x="363" y="290"/>
                  <a:pt x="3116" y="328"/>
                  <a:pt x="5797" y="328"/>
                </a:cubicBezTo>
                <a:cubicBezTo>
                  <a:pt x="8367" y="328"/>
                  <a:pt x="10831" y="290"/>
                  <a:pt x="10831" y="290"/>
                </a:cubicBezTo>
                <a:cubicBezTo>
                  <a:pt x="11086" y="183"/>
                  <a:pt x="5614" y="0"/>
                  <a:pt x="2392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 flipH="1">
            <a:off x="1530902" y="4974984"/>
            <a:ext cx="300109" cy="23066"/>
          </a:xfrm>
          <a:custGeom>
            <a:rect b="b" l="l" r="r" t="t"/>
            <a:pathLst>
              <a:path extrusionOk="0" h="181" w="2355">
                <a:moveTo>
                  <a:pt x="1122" y="1"/>
                </a:moveTo>
                <a:cubicBezTo>
                  <a:pt x="580" y="1"/>
                  <a:pt x="1" y="36"/>
                  <a:pt x="73" y="108"/>
                </a:cubicBezTo>
                <a:cubicBezTo>
                  <a:pt x="108" y="180"/>
                  <a:pt x="363" y="180"/>
                  <a:pt x="688" y="180"/>
                </a:cubicBezTo>
                <a:cubicBezTo>
                  <a:pt x="1340" y="180"/>
                  <a:pt x="2174" y="108"/>
                  <a:pt x="2174" y="108"/>
                </a:cubicBezTo>
                <a:cubicBezTo>
                  <a:pt x="2354" y="36"/>
                  <a:pt x="1740" y="1"/>
                  <a:pt x="1122" y="1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 flipH="1">
            <a:off x="1766277" y="4896356"/>
            <a:ext cx="184781" cy="4970"/>
          </a:xfrm>
          <a:custGeom>
            <a:rect b="b" l="l" r="r" t="t"/>
            <a:pathLst>
              <a:path extrusionOk="0" h="39" w="1450">
                <a:moveTo>
                  <a:pt x="1" y="0"/>
                </a:moveTo>
                <a:cubicBezTo>
                  <a:pt x="181" y="38"/>
                  <a:pt x="508" y="38"/>
                  <a:pt x="870" y="38"/>
                </a:cubicBezTo>
                <a:lnTo>
                  <a:pt x="1450" y="38"/>
                </a:lnTo>
                <a:cubicBezTo>
                  <a:pt x="943" y="38"/>
                  <a:pt x="470" y="0"/>
                  <a:pt x="1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 flipH="1">
            <a:off x="1516887" y="4864241"/>
            <a:ext cx="461824" cy="37084"/>
          </a:xfrm>
          <a:custGeom>
            <a:rect b="b" l="l" r="r" t="t"/>
            <a:pathLst>
              <a:path extrusionOk="0" h="291" w="3624">
                <a:moveTo>
                  <a:pt x="1774" y="0"/>
                </a:moveTo>
                <a:cubicBezTo>
                  <a:pt x="905" y="0"/>
                  <a:pt x="1" y="73"/>
                  <a:pt x="108" y="180"/>
                </a:cubicBezTo>
                <a:cubicBezTo>
                  <a:pt x="108" y="218"/>
                  <a:pt x="145" y="218"/>
                  <a:pt x="218" y="252"/>
                </a:cubicBezTo>
                <a:cubicBezTo>
                  <a:pt x="687" y="252"/>
                  <a:pt x="1160" y="290"/>
                  <a:pt x="1667" y="290"/>
                </a:cubicBezTo>
                <a:cubicBezTo>
                  <a:pt x="2499" y="252"/>
                  <a:pt x="3368" y="218"/>
                  <a:pt x="3368" y="218"/>
                </a:cubicBezTo>
                <a:cubicBezTo>
                  <a:pt x="3623" y="73"/>
                  <a:pt x="2716" y="0"/>
                  <a:pt x="1774" y="0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 flipH="1">
            <a:off x="538166" y="4924009"/>
            <a:ext cx="249518" cy="4970"/>
          </a:xfrm>
          <a:custGeom>
            <a:rect b="b" l="l" r="r" t="t"/>
            <a:pathLst>
              <a:path extrusionOk="0" h="39" w="1958">
                <a:moveTo>
                  <a:pt x="1" y="1"/>
                </a:moveTo>
                <a:cubicBezTo>
                  <a:pt x="218" y="39"/>
                  <a:pt x="543" y="39"/>
                  <a:pt x="943" y="39"/>
                </a:cubicBezTo>
                <a:cubicBezTo>
                  <a:pt x="1267" y="39"/>
                  <a:pt x="1630" y="39"/>
                  <a:pt x="1957" y="1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 flipH="1">
            <a:off x="247615" y="4882720"/>
            <a:ext cx="600219" cy="41416"/>
          </a:xfrm>
          <a:custGeom>
            <a:rect b="b" l="l" r="r" t="t"/>
            <a:pathLst>
              <a:path extrusionOk="0" h="325" w="4710">
                <a:moveTo>
                  <a:pt x="2284" y="0"/>
                </a:moveTo>
                <a:cubicBezTo>
                  <a:pt x="1160" y="0"/>
                  <a:pt x="0" y="73"/>
                  <a:pt x="111" y="218"/>
                </a:cubicBezTo>
                <a:cubicBezTo>
                  <a:pt x="145" y="252"/>
                  <a:pt x="290" y="290"/>
                  <a:pt x="473" y="325"/>
                </a:cubicBezTo>
                <a:lnTo>
                  <a:pt x="2429" y="325"/>
                </a:lnTo>
                <a:cubicBezTo>
                  <a:pt x="3443" y="290"/>
                  <a:pt x="4385" y="218"/>
                  <a:pt x="4385" y="218"/>
                </a:cubicBezTo>
                <a:cubicBezTo>
                  <a:pt x="4710" y="73"/>
                  <a:pt x="3516" y="0"/>
                  <a:pt x="2284" y="0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flipH="1">
            <a:off x="704470" y="4934969"/>
            <a:ext cx="134189" cy="118515"/>
          </a:xfrm>
          <a:custGeom>
            <a:rect b="b" l="l" r="r" t="t"/>
            <a:pathLst>
              <a:path extrusionOk="0" h="930" w="1053">
                <a:moveTo>
                  <a:pt x="769" y="1"/>
                </a:moveTo>
                <a:cubicBezTo>
                  <a:pt x="562" y="1"/>
                  <a:pt x="473" y="749"/>
                  <a:pt x="473" y="749"/>
                </a:cubicBezTo>
                <a:cubicBezTo>
                  <a:pt x="473" y="749"/>
                  <a:pt x="546" y="132"/>
                  <a:pt x="363" y="97"/>
                </a:cubicBezTo>
                <a:cubicBezTo>
                  <a:pt x="353" y="93"/>
                  <a:pt x="344" y="91"/>
                  <a:pt x="336" y="91"/>
                </a:cubicBezTo>
                <a:cubicBezTo>
                  <a:pt x="199" y="91"/>
                  <a:pt x="328" y="639"/>
                  <a:pt x="328" y="639"/>
                </a:cubicBezTo>
                <a:cubicBezTo>
                  <a:pt x="328" y="639"/>
                  <a:pt x="225" y="355"/>
                  <a:pt x="126" y="355"/>
                </a:cubicBezTo>
                <a:cubicBezTo>
                  <a:pt x="108" y="355"/>
                  <a:pt x="90" y="365"/>
                  <a:pt x="73" y="387"/>
                </a:cubicBezTo>
                <a:cubicBezTo>
                  <a:pt x="1" y="532"/>
                  <a:pt x="291" y="929"/>
                  <a:pt x="291" y="929"/>
                </a:cubicBezTo>
                <a:lnTo>
                  <a:pt x="653" y="929"/>
                </a:lnTo>
                <a:cubicBezTo>
                  <a:pt x="653" y="929"/>
                  <a:pt x="836" y="822"/>
                  <a:pt x="943" y="532"/>
                </a:cubicBezTo>
                <a:cubicBezTo>
                  <a:pt x="967" y="468"/>
                  <a:pt x="967" y="443"/>
                  <a:pt x="951" y="443"/>
                </a:cubicBezTo>
                <a:cubicBezTo>
                  <a:pt x="895" y="443"/>
                  <a:pt x="653" y="749"/>
                  <a:pt x="653" y="749"/>
                </a:cubicBezTo>
                <a:cubicBezTo>
                  <a:pt x="653" y="749"/>
                  <a:pt x="1053" y="242"/>
                  <a:pt x="836" y="25"/>
                </a:cubicBezTo>
                <a:cubicBezTo>
                  <a:pt x="812" y="8"/>
                  <a:pt x="790" y="1"/>
                  <a:pt x="769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flipH="1">
            <a:off x="2295935" y="4564936"/>
            <a:ext cx="114946" cy="100801"/>
          </a:xfrm>
          <a:custGeom>
            <a:rect b="b" l="l" r="r" t="t"/>
            <a:pathLst>
              <a:path extrusionOk="0" h="791" w="902">
                <a:moveTo>
                  <a:pt x="661" y="0"/>
                </a:moveTo>
                <a:cubicBezTo>
                  <a:pt x="524" y="0"/>
                  <a:pt x="460" y="405"/>
                  <a:pt x="441" y="553"/>
                </a:cubicBezTo>
                <a:lnTo>
                  <a:pt x="441" y="553"/>
                </a:lnTo>
                <a:cubicBezTo>
                  <a:pt x="454" y="422"/>
                  <a:pt x="471" y="93"/>
                  <a:pt x="328" y="65"/>
                </a:cubicBezTo>
                <a:cubicBezTo>
                  <a:pt x="323" y="64"/>
                  <a:pt x="318" y="63"/>
                  <a:pt x="313" y="63"/>
                </a:cubicBezTo>
                <a:cubicBezTo>
                  <a:pt x="193" y="63"/>
                  <a:pt x="328" y="535"/>
                  <a:pt x="328" y="535"/>
                </a:cubicBezTo>
                <a:cubicBezTo>
                  <a:pt x="328" y="535"/>
                  <a:pt x="221" y="296"/>
                  <a:pt x="145" y="296"/>
                </a:cubicBezTo>
                <a:cubicBezTo>
                  <a:pt x="133" y="296"/>
                  <a:pt x="121" y="302"/>
                  <a:pt x="111" y="318"/>
                </a:cubicBezTo>
                <a:cubicBezTo>
                  <a:pt x="0" y="428"/>
                  <a:pt x="290" y="790"/>
                  <a:pt x="290" y="790"/>
                </a:cubicBezTo>
                <a:lnTo>
                  <a:pt x="580" y="790"/>
                </a:lnTo>
                <a:cubicBezTo>
                  <a:pt x="580" y="790"/>
                  <a:pt x="725" y="680"/>
                  <a:pt x="835" y="428"/>
                </a:cubicBezTo>
                <a:cubicBezTo>
                  <a:pt x="851" y="381"/>
                  <a:pt x="848" y="363"/>
                  <a:pt x="834" y="363"/>
                </a:cubicBezTo>
                <a:cubicBezTo>
                  <a:pt x="795" y="363"/>
                  <a:pt x="671" y="501"/>
                  <a:pt x="612" y="570"/>
                </a:cubicBezTo>
                <a:lnTo>
                  <a:pt x="612" y="570"/>
                </a:lnTo>
                <a:cubicBezTo>
                  <a:pt x="695" y="466"/>
                  <a:pt x="902" y="176"/>
                  <a:pt x="725" y="28"/>
                </a:cubicBezTo>
                <a:cubicBezTo>
                  <a:pt x="702" y="9"/>
                  <a:pt x="681" y="0"/>
                  <a:pt x="661" y="0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flipH="1">
            <a:off x="146039" y="4984287"/>
            <a:ext cx="87675" cy="32241"/>
          </a:xfrm>
          <a:custGeom>
            <a:rect b="b" l="l" r="r" t="t"/>
            <a:pathLst>
              <a:path extrusionOk="0" h="253" w="688">
                <a:moveTo>
                  <a:pt x="218" y="0"/>
                </a:moveTo>
                <a:cubicBezTo>
                  <a:pt x="218" y="0"/>
                  <a:pt x="1" y="252"/>
                  <a:pt x="218" y="252"/>
                </a:cubicBezTo>
                <a:lnTo>
                  <a:pt x="688" y="252"/>
                </a:lnTo>
                <a:cubicBezTo>
                  <a:pt x="688" y="252"/>
                  <a:pt x="543" y="0"/>
                  <a:pt x="470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700009" y="5039595"/>
            <a:ext cx="92390" cy="32368"/>
          </a:xfrm>
          <a:custGeom>
            <a:rect b="b" l="l" r="r" t="t"/>
            <a:pathLst>
              <a:path extrusionOk="0" h="254" w="725">
                <a:moveTo>
                  <a:pt x="218" y="1"/>
                </a:moveTo>
                <a:cubicBezTo>
                  <a:pt x="218" y="1"/>
                  <a:pt x="0" y="253"/>
                  <a:pt x="218" y="253"/>
                </a:cubicBezTo>
                <a:lnTo>
                  <a:pt x="725" y="253"/>
                </a:lnTo>
                <a:cubicBezTo>
                  <a:pt x="725" y="253"/>
                  <a:pt x="545" y="1"/>
                  <a:pt x="473" y="1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>
            <p:ph type="title"/>
          </p:nvPr>
        </p:nvSpPr>
        <p:spPr>
          <a:xfrm>
            <a:off x="2862300" y="3082250"/>
            <a:ext cx="5561700" cy="10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hasCustomPrompt="1" idx="2" type="title"/>
          </p:nvPr>
        </p:nvSpPr>
        <p:spPr>
          <a:xfrm>
            <a:off x="6734100" y="2311703"/>
            <a:ext cx="1689900" cy="10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/>
          <p:nvPr>
            <p:ph idx="1" type="subTitle"/>
          </p:nvPr>
        </p:nvSpPr>
        <p:spPr>
          <a:xfrm>
            <a:off x="2651400" y="3869475"/>
            <a:ext cx="57726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-218400" y="170300"/>
            <a:ext cx="1631161" cy="369697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8" y="8"/>
                </a:cubicBezTo>
                <a:cubicBezTo>
                  <a:pt x="4500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1" y="1505"/>
                  <a:pt x="708" y="1821"/>
                </a:cubicBezTo>
                <a:cubicBezTo>
                  <a:pt x="708" y="1745"/>
                  <a:pt x="633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5" y="2219"/>
                </a:lnTo>
                <a:cubicBezTo>
                  <a:pt x="9795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5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>
            <p:ph hasCustomPrompt="1" type="title"/>
          </p:nvPr>
        </p:nvSpPr>
        <p:spPr>
          <a:xfrm>
            <a:off x="1124925" y="2083103"/>
            <a:ext cx="1689900" cy="10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0"/>
          <p:cNvSpPr txBox="1"/>
          <p:nvPr>
            <p:ph hasCustomPrompt="1" idx="2" type="title"/>
          </p:nvPr>
        </p:nvSpPr>
        <p:spPr>
          <a:xfrm>
            <a:off x="3727050" y="2083103"/>
            <a:ext cx="1689900" cy="10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0"/>
          <p:cNvSpPr txBox="1"/>
          <p:nvPr>
            <p:ph hasCustomPrompt="1" idx="3" type="title"/>
          </p:nvPr>
        </p:nvSpPr>
        <p:spPr>
          <a:xfrm>
            <a:off x="6329175" y="2083103"/>
            <a:ext cx="1689900" cy="10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853025" y="3213800"/>
            <a:ext cx="22518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5" type="subTitle"/>
          </p:nvPr>
        </p:nvSpPr>
        <p:spPr>
          <a:xfrm>
            <a:off x="3446100" y="3213800"/>
            <a:ext cx="22518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6" type="subTitle"/>
          </p:nvPr>
        </p:nvSpPr>
        <p:spPr>
          <a:xfrm>
            <a:off x="6039175" y="3213800"/>
            <a:ext cx="22518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0" y="-87787"/>
            <a:ext cx="9292377" cy="5319074"/>
            <a:chOff x="0" y="-87787"/>
            <a:chExt cx="9292377" cy="5319074"/>
          </a:xfrm>
        </p:grpSpPr>
        <p:sp>
          <p:nvSpPr>
            <p:cNvPr id="41" name="Google Shape;41;p3"/>
            <p:cNvSpPr/>
            <p:nvPr/>
          </p:nvSpPr>
          <p:spPr>
            <a:xfrm>
              <a:off x="6194808" y="580426"/>
              <a:ext cx="2774287" cy="732489"/>
            </a:xfrm>
            <a:custGeom>
              <a:rect b="b" l="l" r="r" t="t"/>
              <a:pathLst>
                <a:path extrusionOk="0" h="4296" w="16271">
                  <a:moveTo>
                    <a:pt x="5595" y="0"/>
                  </a:moveTo>
                  <a:cubicBezTo>
                    <a:pt x="5015" y="0"/>
                    <a:pt x="4353" y="457"/>
                    <a:pt x="3873" y="1212"/>
                  </a:cubicBezTo>
                  <a:cubicBezTo>
                    <a:pt x="3734" y="1120"/>
                    <a:pt x="3597" y="1082"/>
                    <a:pt x="3459" y="1082"/>
                  </a:cubicBezTo>
                  <a:cubicBezTo>
                    <a:pt x="3360" y="1082"/>
                    <a:pt x="3260" y="1102"/>
                    <a:pt x="3159" y="1136"/>
                  </a:cubicBezTo>
                  <a:cubicBezTo>
                    <a:pt x="2844" y="1370"/>
                    <a:pt x="2768" y="1926"/>
                    <a:pt x="3084" y="2476"/>
                  </a:cubicBezTo>
                  <a:lnTo>
                    <a:pt x="2610" y="2476"/>
                  </a:lnTo>
                  <a:cubicBezTo>
                    <a:pt x="1188" y="2476"/>
                    <a:pt x="0" y="3190"/>
                    <a:pt x="0" y="4138"/>
                  </a:cubicBezTo>
                  <a:lnTo>
                    <a:pt x="0" y="4296"/>
                  </a:lnTo>
                  <a:lnTo>
                    <a:pt x="16271" y="4296"/>
                  </a:lnTo>
                  <a:cubicBezTo>
                    <a:pt x="15879" y="3664"/>
                    <a:pt x="14375" y="3190"/>
                    <a:pt x="12562" y="3190"/>
                  </a:cubicBezTo>
                  <a:cubicBezTo>
                    <a:pt x="11848" y="3190"/>
                    <a:pt x="11298" y="3266"/>
                    <a:pt x="10742" y="3348"/>
                  </a:cubicBezTo>
                  <a:cubicBezTo>
                    <a:pt x="10666" y="3348"/>
                    <a:pt x="10666" y="3266"/>
                    <a:pt x="10666" y="3266"/>
                  </a:cubicBezTo>
                  <a:cubicBezTo>
                    <a:pt x="10449" y="2997"/>
                    <a:pt x="10159" y="2874"/>
                    <a:pt x="9920" y="2874"/>
                  </a:cubicBezTo>
                  <a:cubicBezTo>
                    <a:pt x="9810" y="2874"/>
                    <a:pt x="9712" y="2900"/>
                    <a:pt x="9636" y="2950"/>
                  </a:cubicBezTo>
                  <a:cubicBezTo>
                    <a:pt x="9560" y="3108"/>
                    <a:pt x="9478" y="3266"/>
                    <a:pt x="9560" y="3506"/>
                  </a:cubicBezTo>
                  <a:lnTo>
                    <a:pt x="9478" y="3506"/>
                  </a:lnTo>
                  <a:cubicBezTo>
                    <a:pt x="9379" y="3485"/>
                    <a:pt x="9285" y="3475"/>
                    <a:pt x="9197" y="3475"/>
                  </a:cubicBezTo>
                  <a:cubicBezTo>
                    <a:pt x="8937" y="3475"/>
                    <a:pt x="8730" y="3565"/>
                    <a:pt x="8612" y="3739"/>
                  </a:cubicBezTo>
                  <a:cubicBezTo>
                    <a:pt x="8372" y="3424"/>
                    <a:pt x="8056" y="3266"/>
                    <a:pt x="7665" y="3108"/>
                  </a:cubicBezTo>
                  <a:cubicBezTo>
                    <a:pt x="7349" y="3032"/>
                    <a:pt x="7033" y="2950"/>
                    <a:pt x="6793" y="2950"/>
                  </a:cubicBezTo>
                  <a:cubicBezTo>
                    <a:pt x="7109" y="1610"/>
                    <a:pt x="6717" y="264"/>
                    <a:pt x="5845" y="30"/>
                  </a:cubicBezTo>
                  <a:cubicBezTo>
                    <a:pt x="5764" y="10"/>
                    <a:pt x="5680" y="0"/>
                    <a:pt x="5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137363" y="1836203"/>
              <a:ext cx="1508458" cy="338623"/>
            </a:xfrm>
            <a:custGeom>
              <a:rect b="b" l="l" r="r" t="t"/>
              <a:pathLst>
                <a:path extrusionOk="0" h="1986" w="8847">
                  <a:moveTo>
                    <a:pt x="4555" y="1"/>
                  </a:moveTo>
                  <a:cubicBezTo>
                    <a:pt x="4512" y="1"/>
                    <a:pt x="4468" y="3"/>
                    <a:pt x="4424" y="8"/>
                  </a:cubicBezTo>
                  <a:cubicBezTo>
                    <a:pt x="4108" y="8"/>
                    <a:pt x="3716" y="166"/>
                    <a:pt x="3558" y="406"/>
                  </a:cubicBezTo>
                  <a:lnTo>
                    <a:pt x="3318" y="406"/>
                  </a:lnTo>
                  <a:cubicBezTo>
                    <a:pt x="3160" y="406"/>
                    <a:pt x="3002" y="482"/>
                    <a:pt x="2926" y="640"/>
                  </a:cubicBezTo>
                  <a:cubicBezTo>
                    <a:pt x="2835" y="548"/>
                    <a:pt x="2743" y="509"/>
                    <a:pt x="2666" y="509"/>
                  </a:cubicBezTo>
                  <a:cubicBezTo>
                    <a:pt x="2611" y="509"/>
                    <a:pt x="2563" y="529"/>
                    <a:pt x="2528" y="564"/>
                  </a:cubicBezTo>
                  <a:cubicBezTo>
                    <a:pt x="2453" y="564"/>
                    <a:pt x="2370" y="640"/>
                    <a:pt x="2370" y="797"/>
                  </a:cubicBezTo>
                  <a:lnTo>
                    <a:pt x="2212" y="797"/>
                  </a:lnTo>
                  <a:cubicBezTo>
                    <a:pt x="1897" y="797"/>
                    <a:pt x="1663" y="955"/>
                    <a:pt x="1581" y="1196"/>
                  </a:cubicBezTo>
                  <a:cubicBezTo>
                    <a:pt x="1505" y="1113"/>
                    <a:pt x="1423" y="1113"/>
                    <a:pt x="1265" y="1113"/>
                  </a:cubicBezTo>
                  <a:cubicBezTo>
                    <a:pt x="949" y="1113"/>
                    <a:pt x="791" y="1354"/>
                    <a:pt x="715" y="1587"/>
                  </a:cubicBezTo>
                  <a:lnTo>
                    <a:pt x="557" y="1587"/>
                  </a:lnTo>
                  <a:cubicBezTo>
                    <a:pt x="241" y="1587"/>
                    <a:pt x="1" y="1745"/>
                    <a:pt x="1" y="1903"/>
                  </a:cubicBezTo>
                  <a:lnTo>
                    <a:pt x="83" y="1985"/>
                  </a:lnTo>
                  <a:lnTo>
                    <a:pt x="8847" y="1985"/>
                  </a:lnTo>
                  <a:cubicBezTo>
                    <a:pt x="8847" y="1827"/>
                    <a:pt x="8297" y="1745"/>
                    <a:pt x="7507" y="1669"/>
                  </a:cubicBezTo>
                  <a:cubicBezTo>
                    <a:pt x="7507" y="1534"/>
                    <a:pt x="6923" y="1337"/>
                    <a:pt x="6156" y="1337"/>
                  </a:cubicBezTo>
                  <a:cubicBezTo>
                    <a:pt x="6032" y="1337"/>
                    <a:pt x="5902" y="1342"/>
                    <a:pt x="5770" y="1354"/>
                  </a:cubicBezTo>
                  <a:lnTo>
                    <a:pt x="5688" y="1354"/>
                  </a:lnTo>
                  <a:cubicBezTo>
                    <a:pt x="5770" y="1271"/>
                    <a:pt x="5770" y="1271"/>
                    <a:pt x="5770" y="1196"/>
                  </a:cubicBezTo>
                  <a:cubicBezTo>
                    <a:pt x="5693" y="526"/>
                    <a:pt x="5204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797901" y="316141"/>
              <a:ext cx="1494476" cy="336406"/>
            </a:xfrm>
            <a:custGeom>
              <a:rect b="b" l="l" r="r" t="t"/>
              <a:pathLst>
                <a:path extrusionOk="0" h="1973" w="8765">
                  <a:moveTo>
                    <a:pt x="4423" y="1"/>
                  </a:moveTo>
                  <a:cubicBezTo>
                    <a:pt x="4025" y="1"/>
                    <a:pt x="3633" y="235"/>
                    <a:pt x="3475" y="475"/>
                  </a:cubicBezTo>
                  <a:lnTo>
                    <a:pt x="3235" y="475"/>
                  </a:lnTo>
                  <a:cubicBezTo>
                    <a:pt x="3077" y="475"/>
                    <a:pt x="2919" y="551"/>
                    <a:pt x="2844" y="633"/>
                  </a:cubicBezTo>
                  <a:cubicBezTo>
                    <a:pt x="2686" y="551"/>
                    <a:pt x="2528" y="551"/>
                    <a:pt x="2446" y="551"/>
                  </a:cubicBezTo>
                  <a:cubicBezTo>
                    <a:pt x="2370" y="633"/>
                    <a:pt x="2288" y="708"/>
                    <a:pt x="2288" y="866"/>
                  </a:cubicBezTo>
                  <a:cubicBezTo>
                    <a:pt x="2212" y="791"/>
                    <a:pt x="2212" y="791"/>
                    <a:pt x="2130" y="791"/>
                  </a:cubicBezTo>
                  <a:cubicBezTo>
                    <a:pt x="1814" y="791"/>
                    <a:pt x="1580" y="1024"/>
                    <a:pt x="1498" y="1265"/>
                  </a:cubicBezTo>
                  <a:cubicBezTo>
                    <a:pt x="1422" y="1182"/>
                    <a:pt x="1340" y="1182"/>
                    <a:pt x="1182" y="1182"/>
                  </a:cubicBezTo>
                  <a:cubicBezTo>
                    <a:pt x="948" y="1182"/>
                    <a:pt x="708" y="1340"/>
                    <a:pt x="632" y="1656"/>
                  </a:cubicBezTo>
                  <a:lnTo>
                    <a:pt x="474" y="1656"/>
                  </a:lnTo>
                  <a:cubicBezTo>
                    <a:pt x="158" y="1656"/>
                    <a:pt x="0" y="1814"/>
                    <a:pt x="0" y="1972"/>
                  </a:cubicBezTo>
                  <a:lnTo>
                    <a:pt x="8764" y="1972"/>
                  </a:lnTo>
                  <a:cubicBezTo>
                    <a:pt x="8764" y="1896"/>
                    <a:pt x="8214" y="1738"/>
                    <a:pt x="7425" y="1738"/>
                  </a:cubicBezTo>
                  <a:cubicBezTo>
                    <a:pt x="7425" y="1498"/>
                    <a:pt x="6635" y="1340"/>
                    <a:pt x="5687" y="1340"/>
                  </a:cubicBezTo>
                  <a:lnTo>
                    <a:pt x="5687" y="1265"/>
                  </a:lnTo>
                  <a:cubicBezTo>
                    <a:pt x="5605" y="551"/>
                    <a:pt x="5055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0" y="-87787"/>
              <a:ext cx="6532047" cy="5319074"/>
            </a:xfrm>
            <a:custGeom>
              <a:rect b="b" l="l" r="r" t="t"/>
              <a:pathLst>
                <a:path extrusionOk="0" h="31196" w="38310">
                  <a:moveTo>
                    <a:pt x="0" y="0"/>
                  </a:moveTo>
                  <a:lnTo>
                    <a:pt x="0" y="31195"/>
                  </a:lnTo>
                  <a:lnTo>
                    <a:pt x="38310" y="31195"/>
                  </a:lnTo>
                  <a:lnTo>
                    <a:pt x="38310" y="0"/>
                  </a:ln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905430" y="1258870"/>
              <a:ext cx="2451009" cy="551754"/>
            </a:xfrm>
            <a:custGeom>
              <a:rect b="b" l="l" r="r" t="t"/>
              <a:pathLst>
                <a:path extrusionOk="0" h="3236" w="14375">
                  <a:moveTo>
                    <a:pt x="7191" y="1"/>
                  </a:moveTo>
                  <a:cubicBezTo>
                    <a:pt x="6635" y="1"/>
                    <a:pt x="6085" y="317"/>
                    <a:pt x="5687" y="708"/>
                  </a:cubicBezTo>
                  <a:lnTo>
                    <a:pt x="5371" y="708"/>
                  </a:lnTo>
                  <a:cubicBezTo>
                    <a:pt x="5055" y="708"/>
                    <a:pt x="4821" y="790"/>
                    <a:pt x="4663" y="1024"/>
                  </a:cubicBezTo>
                  <a:cubicBezTo>
                    <a:pt x="4505" y="948"/>
                    <a:pt x="4347" y="866"/>
                    <a:pt x="4265" y="866"/>
                  </a:cubicBezTo>
                  <a:cubicBezTo>
                    <a:pt x="4189" y="866"/>
                    <a:pt x="4107" y="866"/>
                    <a:pt x="4031" y="948"/>
                  </a:cubicBezTo>
                  <a:cubicBezTo>
                    <a:pt x="3873" y="1024"/>
                    <a:pt x="3873" y="1182"/>
                    <a:pt x="3791" y="1340"/>
                  </a:cubicBezTo>
                  <a:cubicBezTo>
                    <a:pt x="3716" y="1340"/>
                    <a:pt x="3633" y="1264"/>
                    <a:pt x="3558" y="1264"/>
                  </a:cubicBezTo>
                  <a:lnTo>
                    <a:pt x="3475" y="1264"/>
                  </a:lnTo>
                  <a:cubicBezTo>
                    <a:pt x="3084" y="1340"/>
                    <a:pt x="2686" y="1580"/>
                    <a:pt x="2528" y="2054"/>
                  </a:cubicBezTo>
                  <a:cubicBezTo>
                    <a:pt x="2370" y="1896"/>
                    <a:pt x="2212" y="1896"/>
                    <a:pt x="2054" y="1896"/>
                  </a:cubicBezTo>
                  <a:lnTo>
                    <a:pt x="1978" y="1896"/>
                  </a:lnTo>
                  <a:cubicBezTo>
                    <a:pt x="1580" y="1896"/>
                    <a:pt x="1188" y="2212"/>
                    <a:pt x="1106" y="2686"/>
                  </a:cubicBezTo>
                  <a:cubicBezTo>
                    <a:pt x="1030" y="2604"/>
                    <a:pt x="948" y="2604"/>
                    <a:pt x="872" y="2604"/>
                  </a:cubicBezTo>
                  <a:lnTo>
                    <a:pt x="790" y="2604"/>
                  </a:lnTo>
                  <a:cubicBezTo>
                    <a:pt x="398" y="2604"/>
                    <a:pt x="0" y="2920"/>
                    <a:pt x="0" y="3160"/>
                  </a:cubicBezTo>
                  <a:lnTo>
                    <a:pt x="0" y="3236"/>
                  </a:lnTo>
                  <a:lnTo>
                    <a:pt x="14375" y="3236"/>
                  </a:lnTo>
                  <a:cubicBezTo>
                    <a:pt x="14375" y="3002"/>
                    <a:pt x="13427" y="2844"/>
                    <a:pt x="12246" y="2844"/>
                  </a:cubicBezTo>
                  <a:cubicBezTo>
                    <a:pt x="12163" y="2446"/>
                    <a:pt x="11058" y="2212"/>
                    <a:pt x="9560" y="2212"/>
                  </a:cubicBezTo>
                  <a:lnTo>
                    <a:pt x="9244" y="2212"/>
                  </a:lnTo>
                  <a:cubicBezTo>
                    <a:pt x="9320" y="2130"/>
                    <a:pt x="9320" y="2054"/>
                    <a:pt x="9320" y="1972"/>
                  </a:cubicBezTo>
                  <a:cubicBezTo>
                    <a:pt x="9244" y="866"/>
                    <a:pt x="8372" y="1"/>
                    <a:pt x="7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194808" y="1002428"/>
              <a:ext cx="337259" cy="310490"/>
            </a:xfrm>
            <a:custGeom>
              <a:rect b="b" l="l" r="r" t="t"/>
              <a:pathLst>
                <a:path extrusionOk="0" h="1821" w="1978">
                  <a:moveTo>
                    <a:pt x="1978" y="1"/>
                  </a:moveTo>
                  <a:cubicBezTo>
                    <a:pt x="790" y="241"/>
                    <a:pt x="0" y="873"/>
                    <a:pt x="0" y="1663"/>
                  </a:cubicBezTo>
                  <a:lnTo>
                    <a:pt x="0" y="1821"/>
                  </a:lnTo>
                  <a:lnTo>
                    <a:pt x="1978" y="1821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720000" y="3082250"/>
            <a:ext cx="6367800" cy="10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720000" y="2311703"/>
            <a:ext cx="1689900" cy="10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edgwick Ave"/>
              <a:buNone/>
              <a:defRPr sz="45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720000" y="3869475"/>
            <a:ext cx="57726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ctrTitle"/>
          </p:nvPr>
        </p:nvSpPr>
        <p:spPr>
          <a:xfrm>
            <a:off x="720000" y="540000"/>
            <a:ext cx="3516300" cy="4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highlight>
                  <a:srgbClr val="F10707"/>
                </a:highlight>
              </a:defRPr>
            </a:lvl9pPr>
          </a:lstStyle>
          <a:p/>
        </p:txBody>
      </p:sp>
      <p:sp>
        <p:nvSpPr>
          <p:cNvPr id="220" name="Google Shape;220;p21"/>
          <p:cNvSpPr/>
          <p:nvPr/>
        </p:nvSpPr>
        <p:spPr>
          <a:xfrm>
            <a:off x="7761356" y="246875"/>
            <a:ext cx="1875300" cy="497706"/>
          </a:xfrm>
          <a:custGeom>
            <a:rect b="b" l="l" r="r" t="t"/>
            <a:pathLst>
              <a:path extrusionOk="0" h="2809" w="10584">
                <a:moveTo>
                  <a:pt x="3575" y="1"/>
                </a:moveTo>
                <a:cubicBezTo>
                  <a:pt x="3211" y="1"/>
                  <a:pt x="2789" y="307"/>
                  <a:pt x="2527" y="831"/>
                </a:cubicBezTo>
                <a:cubicBezTo>
                  <a:pt x="2436" y="739"/>
                  <a:pt x="2344" y="701"/>
                  <a:pt x="2252" y="701"/>
                </a:cubicBezTo>
                <a:cubicBezTo>
                  <a:pt x="2186" y="701"/>
                  <a:pt x="2120" y="721"/>
                  <a:pt x="2054" y="755"/>
                </a:cubicBezTo>
                <a:cubicBezTo>
                  <a:pt x="1813" y="913"/>
                  <a:pt x="1813" y="1229"/>
                  <a:pt x="1971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268" y="2410"/>
                  <a:pt x="9320" y="2095"/>
                  <a:pt x="8132" y="2095"/>
                </a:cubicBezTo>
                <a:cubicBezTo>
                  <a:pt x="7740" y="2095"/>
                  <a:pt x="7342" y="2095"/>
                  <a:pt x="6950" y="2177"/>
                </a:cubicBezTo>
                <a:lnTo>
                  <a:pt x="6868" y="2095"/>
                </a:lnTo>
                <a:cubicBezTo>
                  <a:pt x="6766" y="1943"/>
                  <a:pt x="6597" y="1855"/>
                  <a:pt x="6448" y="1855"/>
                </a:cubicBezTo>
                <a:cubicBezTo>
                  <a:pt x="6367" y="1855"/>
                  <a:pt x="6292" y="1881"/>
                  <a:pt x="6236" y="1937"/>
                </a:cubicBezTo>
                <a:cubicBezTo>
                  <a:pt x="6161" y="2019"/>
                  <a:pt x="6161" y="2177"/>
                  <a:pt x="6236" y="2253"/>
                </a:cubicBezTo>
                <a:lnTo>
                  <a:pt x="6161" y="2253"/>
                </a:lnTo>
                <a:cubicBezTo>
                  <a:pt x="5921" y="2253"/>
                  <a:pt x="5687" y="2335"/>
                  <a:pt x="5605" y="2410"/>
                </a:cubicBezTo>
                <a:cubicBezTo>
                  <a:pt x="5447" y="2253"/>
                  <a:pt x="5213" y="2095"/>
                  <a:pt x="4973" y="2019"/>
                </a:cubicBezTo>
                <a:cubicBezTo>
                  <a:pt x="4815" y="1937"/>
                  <a:pt x="4581" y="1937"/>
                  <a:pt x="4423" y="1937"/>
                </a:cubicBezTo>
                <a:cubicBezTo>
                  <a:pt x="4657" y="1071"/>
                  <a:pt x="4341" y="199"/>
                  <a:pt x="3791" y="41"/>
                </a:cubicBezTo>
                <a:cubicBezTo>
                  <a:pt x="3723" y="14"/>
                  <a:pt x="3650" y="1"/>
                  <a:pt x="35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148400" y="500041"/>
            <a:ext cx="1860948" cy="420986"/>
          </a:xfrm>
          <a:custGeom>
            <a:rect b="b" l="l" r="r" t="t"/>
            <a:pathLst>
              <a:path extrusionOk="0" h="2376" w="10503">
                <a:moveTo>
                  <a:pt x="5414" y="0"/>
                </a:moveTo>
                <a:cubicBezTo>
                  <a:pt x="5373" y="0"/>
                  <a:pt x="5331" y="2"/>
                  <a:pt x="5289" y="6"/>
                </a:cubicBezTo>
                <a:cubicBezTo>
                  <a:pt x="4815" y="6"/>
                  <a:pt x="4424" y="164"/>
                  <a:pt x="4184" y="556"/>
                </a:cubicBezTo>
                <a:cubicBezTo>
                  <a:pt x="4108" y="480"/>
                  <a:pt x="4026" y="480"/>
                  <a:pt x="3950" y="480"/>
                </a:cubicBezTo>
                <a:cubicBezTo>
                  <a:pt x="3710" y="480"/>
                  <a:pt x="3552" y="556"/>
                  <a:pt x="3394" y="714"/>
                </a:cubicBezTo>
                <a:cubicBezTo>
                  <a:pt x="3282" y="661"/>
                  <a:pt x="3171" y="604"/>
                  <a:pt x="3089" y="604"/>
                </a:cubicBezTo>
                <a:cubicBezTo>
                  <a:pt x="3054" y="604"/>
                  <a:pt x="3024" y="614"/>
                  <a:pt x="3002" y="638"/>
                </a:cubicBezTo>
                <a:cubicBezTo>
                  <a:pt x="2844" y="714"/>
                  <a:pt x="2844" y="796"/>
                  <a:pt x="2762" y="954"/>
                </a:cubicBezTo>
                <a:lnTo>
                  <a:pt x="2604" y="954"/>
                </a:lnTo>
                <a:cubicBezTo>
                  <a:pt x="2212" y="954"/>
                  <a:pt x="1972" y="1188"/>
                  <a:pt x="1896" y="1428"/>
                </a:cubicBezTo>
                <a:cubicBezTo>
                  <a:pt x="1738" y="1346"/>
                  <a:pt x="1656" y="1346"/>
                  <a:pt x="1498" y="1346"/>
                </a:cubicBezTo>
                <a:cubicBezTo>
                  <a:pt x="1106" y="1346"/>
                  <a:pt x="866" y="1586"/>
                  <a:pt x="791" y="1902"/>
                </a:cubicBezTo>
                <a:lnTo>
                  <a:pt x="633" y="1902"/>
                </a:lnTo>
                <a:cubicBezTo>
                  <a:pt x="234" y="1902"/>
                  <a:pt x="1" y="2060"/>
                  <a:pt x="1" y="2294"/>
                </a:cubicBezTo>
                <a:lnTo>
                  <a:pt x="1" y="2376"/>
                </a:lnTo>
                <a:lnTo>
                  <a:pt x="10502" y="2376"/>
                </a:lnTo>
                <a:cubicBezTo>
                  <a:pt x="10502" y="2218"/>
                  <a:pt x="9870" y="2060"/>
                  <a:pt x="8923" y="2060"/>
                </a:cubicBezTo>
                <a:cubicBezTo>
                  <a:pt x="8923" y="1744"/>
                  <a:pt x="7975" y="1586"/>
                  <a:pt x="6793" y="1586"/>
                </a:cubicBezTo>
                <a:lnTo>
                  <a:pt x="6793" y="1428"/>
                </a:lnTo>
                <a:cubicBezTo>
                  <a:pt x="6793" y="680"/>
                  <a:pt x="6153" y="0"/>
                  <a:pt x="5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7033494" y="1080334"/>
            <a:ext cx="1860948" cy="419923"/>
          </a:xfrm>
          <a:custGeom>
            <a:rect b="b" l="l" r="r" t="t"/>
            <a:pathLst>
              <a:path extrusionOk="0" h="2370" w="10503">
                <a:moveTo>
                  <a:pt x="5290" y="0"/>
                </a:moveTo>
                <a:cubicBezTo>
                  <a:pt x="4816" y="0"/>
                  <a:pt x="4424" y="234"/>
                  <a:pt x="4184" y="550"/>
                </a:cubicBezTo>
                <a:lnTo>
                  <a:pt x="3950" y="550"/>
                </a:lnTo>
                <a:cubicBezTo>
                  <a:pt x="3710" y="550"/>
                  <a:pt x="3552" y="632"/>
                  <a:pt x="3394" y="790"/>
                </a:cubicBezTo>
                <a:cubicBezTo>
                  <a:pt x="3349" y="697"/>
                  <a:pt x="3276" y="658"/>
                  <a:pt x="3191" y="658"/>
                </a:cubicBezTo>
                <a:cubicBezTo>
                  <a:pt x="3132" y="658"/>
                  <a:pt x="3067" y="677"/>
                  <a:pt x="3002" y="708"/>
                </a:cubicBezTo>
                <a:cubicBezTo>
                  <a:pt x="2920" y="708"/>
                  <a:pt x="2844" y="866"/>
                  <a:pt x="2844" y="1024"/>
                </a:cubicBezTo>
                <a:cubicBezTo>
                  <a:pt x="2762" y="1024"/>
                  <a:pt x="2686" y="948"/>
                  <a:pt x="2604" y="948"/>
                </a:cubicBezTo>
                <a:cubicBezTo>
                  <a:pt x="2288" y="948"/>
                  <a:pt x="1972" y="1182"/>
                  <a:pt x="1897" y="1498"/>
                </a:cubicBezTo>
                <a:cubicBezTo>
                  <a:pt x="1739" y="1422"/>
                  <a:pt x="1656" y="1422"/>
                  <a:pt x="1498" y="1422"/>
                </a:cubicBezTo>
                <a:cubicBezTo>
                  <a:pt x="1183" y="1422"/>
                  <a:pt x="867" y="1656"/>
                  <a:pt x="867" y="1972"/>
                </a:cubicBezTo>
                <a:lnTo>
                  <a:pt x="633" y="1972"/>
                </a:lnTo>
                <a:cubicBezTo>
                  <a:pt x="317" y="1972"/>
                  <a:pt x="1" y="2129"/>
                  <a:pt x="1" y="2370"/>
                </a:cubicBezTo>
                <a:lnTo>
                  <a:pt x="10502" y="2370"/>
                </a:lnTo>
                <a:cubicBezTo>
                  <a:pt x="10502" y="2212"/>
                  <a:pt x="9871" y="2129"/>
                  <a:pt x="9005" y="2129"/>
                </a:cubicBezTo>
                <a:cubicBezTo>
                  <a:pt x="8923" y="1814"/>
                  <a:pt x="7975" y="1656"/>
                  <a:pt x="6793" y="1656"/>
                </a:cubicBezTo>
                <a:lnTo>
                  <a:pt x="6793" y="1498"/>
                </a:lnTo>
                <a:cubicBezTo>
                  <a:pt x="6793" y="632"/>
                  <a:pt x="6162" y="0"/>
                  <a:pt x="5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148400" y="1610991"/>
            <a:ext cx="1860948" cy="420986"/>
          </a:xfrm>
          <a:custGeom>
            <a:rect b="b" l="l" r="r" t="t"/>
            <a:pathLst>
              <a:path extrusionOk="0" h="2376" w="10503">
                <a:moveTo>
                  <a:pt x="5414" y="0"/>
                </a:moveTo>
                <a:cubicBezTo>
                  <a:pt x="5373" y="0"/>
                  <a:pt x="5331" y="2"/>
                  <a:pt x="5289" y="6"/>
                </a:cubicBezTo>
                <a:cubicBezTo>
                  <a:pt x="4815" y="6"/>
                  <a:pt x="4424" y="164"/>
                  <a:pt x="4184" y="556"/>
                </a:cubicBezTo>
                <a:cubicBezTo>
                  <a:pt x="4108" y="480"/>
                  <a:pt x="4026" y="480"/>
                  <a:pt x="3950" y="480"/>
                </a:cubicBezTo>
                <a:cubicBezTo>
                  <a:pt x="3710" y="480"/>
                  <a:pt x="3552" y="556"/>
                  <a:pt x="3394" y="714"/>
                </a:cubicBezTo>
                <a:cubicBezTo>
                  <a:pt x="3282" y="661"/>
                  <a:pt x="3171" y="604"/>
                  <a:pt x="3089" y="604"/>
                </a:cubicBezTo>
                <a:cubicBezTo>
                  <a:pt x="3054" y="604"/>
                  <a:pt x="3024" y="614"/>
                  <a:pt x="3002" y="638"/>
                </a:cubicBezTo>
                <a:cubicBezTo>
                  <a:pt x="2844" y="714"/>
                  <a:pt x="2844" y="796"/>
                  <a:pt x="2762" y="954"/>
                </a:cubicBezTo>
                <a:lnTo>
                  <a:pt x="2604" y="954"/>
                </a:lnTo>
                <a:cubicBezTo>
                  <a:pt x="2212" y="954"/>
                  <a:pt x="1972" y="1188"/>
                  <a:pt x="1896" y="1428"/>
                </a:cubicBezTo>
                <a:cubicBezTo>
                  <a:pt x="1738" y="1346"/>
                  <a:pt x="1656" y="1346"/>
                  <a:pt x="1498" y="1346"/>
                </a:cubicBezTo>
                <a:cubicBezTo>
                  <a:pt x="1106" y="1346"/>
                  <a:pt x="866" y="1586"/>
                  <a:pt x="791" y="1902"/>
                </a:cubicBezTo>
                <a:lnTo>
                  <a:pt x="633" y="1902"/>
                </a:lnTo>
                <a:cubicBezTo>
                  <a:pt x="234" y="1902"/>
                  <a:pt x="1" y="2060"/>
                  <a:pt x="1" y="2294"/>
                </a:cubicBezTo>
                <a:lnTo>
                  <a:pt x="1" y="2376"/>
                </a:lnTo>
                <a:lnTo>
                  <a:pt x="10502" y="2376"/>
                </a:lnTo>
                <a:cubicBezTo>
                  <a:pt x="10502" y="2218"/>
                  <a:pt x="9870" y="2060"/>
                  <a:pt x="8923" y="2060"/>
                </a:cubicBezTo>
                <a:cubicBezTo>
                  <a:pt x="8923" y="1744"/>
                  <a:pt x="7975" y="1586"/>
                  <a:pt x="6793" y="1586"/>
                </a:cubicBezTo>
                <a:lnTo>
                  <a:pt x="6793" y="1428"/>
                </a:lnTo>
                <a:cubicBezTo>
                  <a:pt x="6793" y="680"/>
                  <a:pt x="6153" y="0"/>
                  <a:pt x="5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7761356" y="246875"/>
            <a:ext cx="1875300" cy="497706"/>
          </a:xfrm>
          <a:custGeom>
            <a:rect b="b" l="l" r="r" t="t"/>
            <a:pathLst>
              <a:path extrusionOk="0" h="2809" w="10584">
                <a:moveTo>
                  <a:pt x="3575" y="1"/>
                </a:moveTo>
                <a:cubicBezTo>
                  <a:pt x="3211" y="1"/>
                  <a:pt x="2789" y="307"/>
                  <a:pt x="2527" y="831"/>
                </a:cubicBezTo>
                <a:cubicBezTo>
                  <a:pt x="2436" y="739"/>
                  <a:pt x="2344" y="701"/>
                  <a:pt x="2252" y="701"/>
                </a:cubicBezTo>
                <a:cubicBezTo>
                  <a:pt x="2186" y="701"/>
                  <a:pt x="2120" y="721"/>
                  <a:pt x="2054" y="755"/>
                </a:cubicBezTo>
                <a:cubicBezTo>
                  <a:pt x="1813" y="913"/>
                  <a:pt x="1813" y="1229"/>
                  <a:pt x="1971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268" y="2410"/>
                  <a:pt x="9320" y="2095"/>
                  <a:pt x="8132" y="2095"/>
                </a:cubicBezTo>
                <a:cubicBezTo>
                  <a:pt x="7740" y="2095"/>
                  <a:pt x="7342" y="2095"/>
                  <a:pt x="6950" y="2177"/>
                </a:cubicBezTo>
                <a:lnTo>
                  <a:pt x="6868" y="2095"/>
                </a:lnTo>
                <a:cubicBezTo>
                  <a:pt x="6766" y="1943"/>
                  <a:pt x="6597" y="1855"/>
                  <a:pt x="6448" y="1855"/>
                </a:cubicBezTo>
                <a:cubicBezTo>
                  <a:pt x="6367" y="1855"/>
                  <a:pt x="6292" y="1881"/>
                  <a:pt x="6236" y="1937"/>
                </a:cubicBezTo>
                <a:cubicBezTo>
                  <a:pt x="6161" y="2019"/>
                  <a:pt x="6161" y="2177"/>
                  <a:pt x="6236" y="2253"/>
                </a:cubicBezTo>
                <a:lnTo>
                  <a:pt x="6161" y="2253"/>
                </a:lnTo>
                <a:cubicBezTo>
                  <a:pt x="5921" y="2253"/>
                  <a:pt x="5687" y="2335"/>
                  <a:pt x="5605" y="2410"/>
                </a:cubicBezTo>
                <a:cubicBezTo>
                  <a:pt x="5447" y="2253"/>
                  <a:pt x="5213" y="2095"/>
                  <a:pt x="4973" y="2019"/>
                </a:cubicBezTo>
                <a:cubicBezTo>
                  <a:pt x="4815" y="1937"/>
                  <a:pt x="4581" y="1937"/>
                  <a:pt x="4423" y="1937"/>
                </a:cubicBezTo>
                <a:cubicBezTo>
                  <a:pt x="4657" y="1071"/>
                  <a:pt x="4341" y="199"/>
                  <a:pt x="3791" y="41"/>
                </a:cubicBezTo>
                <a:cubicBezTo>
                  <a:pt x="3723" y="14"/>
                  <a:pt x="3650" y="1"/>
                  <a:pt x="35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7033494" y="1080334"/>
            <a:ext cx="1860948" cy="419923"/>
          </a:xfrm>
          <a:custGeom>
            <a:rect b="b" l="l" r="r" t="t"/>
            <a:pathLst>
              <a:path extrusionOk="0" h="2370" w="10503">
                <a:moveTo>
                  <a:pt x="5290" y="0"/>
                </a:moveTo>
                <a:cubicBezTo>
                  <a:pt x="4816" y="0"/>
                  <a:pt x="4424" y="234"/>
                  <a:pt x="4184" y="550"/>
                </a:cubicBezTo>
                <a:lnTo>
                  <a:pt x="3950" y="550"/>
                </a:lnTo>
                <a:cubicBezTo>
                  <a:pt x="3710" y="550"/>
                  <a:pt x="3552" y="632"/>
                  <a:pt x="3394" y="790"/>
                </a:cubicBezTo>
                <a:cubicBezTo>
                  <a:pt x="3349" y="697"/>
                  <a:pt x="3276" y="658"/>
                  <a:pt x="3191" y="658"/>
                </a:cubicBezTo>
                <a:cubicBezTo>
                  <a:pt x="3132" y="658"/>
                  <a:pt x="3067" y="677"/>
                  <a:pt x="3002" y="708"/>
                </a:cubicBezTo>
                <a:cubicBezTo>
                  <a:pt x="2920" y="708"/>
                  <a:pt x="2844" y="866"/>
                  <a:pt x="2844" y="1024"/>
                </a:cubicBezTo>
                <a:cubicBezTo>
                  <a:pt x="2762" y="1024"/>
                  <a:pt x="2686" y="948"/>
                  <a:pt x="2604" y="948"/>
                </a:cubicBezTo>
                <a:cubicBezTo>
                  <a:pt x="2288" y="948"/>
                  <a:pt x="1972" y="1182"/>
                  <a:pt x="1897" y="1498"/>
                </a:cubicBezTo>
                <a:cubicBezTo>
                  <a:pt x="1739" y="1422"/>
                  <a:pt x="1656" y="1422"/>
                  <a:pt x="1498" y="1422"/>
                </a:cubicBezTo>
                <a:cubicBezTo>
                  <a:pt x="1183" y="1422"/>
                  <a:pt x="867" y="1656"/>
                  <a:pt x="867" y="1972"/>
                </a:cubicBezTo>
                <a:lnTo>
                  <a:pt x="633" y="1972"/>
                </a:lnTo>
                <a:cubicBezTo>
                  <a:pt x="317" y="1972"/>
                  <a:pt x="1" y="2129"/>
                  <a:pt x="1" y="2370"/>
                </a:cubicBezTo>
                <a:lnTo>
                  <a:pt x="10502" y="2370"/>
                </a:lnTo>
                <a:cubicBezTo>
                  <a:pt x="10502" y="2212"/>
                  <a:pt x="9871" y="2129"/>
                  <a:pt x="9005" y="2129"/>
                </a:cubicBezTo>
                <a:cubicBezTo>
                  <a:pt x="8923" y="1814"/>
                  <a:pt x="7975" y="1656"/>
                  <a:pt x="6793" y="1656"/>
                </a:cubicBezTo>
                <a:lnTo>
                  <a:pt x="6793" y="1498"/>
                </a:lnTo>
                <a:cubicBezTo>
                  <a:pt x="6793" y="632"/>
                  <a:pt x="6162" y="0"/>
                  <a:pt x="5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80463" y="2402600"/>
            <a:ext cx="1860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2" type="subTitle"/>
          </p:nvPr>
        </p:nvSpPr>
        <p:spPr>
          <a:xfrm>
            <a:off x="6365550" y="2409800"/>
            <a:ext cx="1860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3" type="subTitle"/>
          </p:nvPr>
        </p:nvSpPr>
        <p:spPr>
          <a:xfrm>
            <a:off x="877838" y="2766600"/>
            <a:ext cx="1860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1" name="Google Shape;231;p22"/>
          <p:cNvSpPr txBox="1"/>
          <p:nvPr>
            <p:ph idx="4" type="subTitle"/>
          </p:nvPr>
        </p:nvSpPr>
        <p:spPr>
          <a:xfrm>
            <a:off x="6365550" y="2773800"/>
            <a:ext cx="1860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890950" y="1704075"/>
            <a:ext cx="31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9pPr>
          </a:lstStyle>
          <a:p/>
        </p:txBody>
      </p:sp>
      <p:sp>
        <p:nvSpPr>
          <p:cNvPr id="236" name="Google Shape;236;p23"/>
          <p:cNvSpPr/>
          <p:nvPr/>
        </p:nvSpPr>
        <p:spPr>
          <a:xfrm>
            <a:off x="-218400" y="170300"/>
            <a:ext cx="1631161" cy="369697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8" y="8"/>
                </a:cubicBezTo>
                <a:cubicBezTo>
                  <a:pt x="4500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1" y="1505"/>
                  <a:pt x="708" y="1821"/>
                </a:cubicBezTo>
                <a:cubicBezTo>
                  <a:pt x="708" y="1745"/>
                  <a:pt x="633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5" y="2219"/>
                </a:lnTo>
                <a:cubicBezTo>
                  <a:pt x="9795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5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 txBox="1"/>
          <p:nvPr>
            <p:ph idx="1" type="subTitle"/>
          </p:nvPr>
        </p:nvSpPr>
        <p:spPr>
          <a:xfrm>
            <a:off x="890950" y="2346325"/>
            <a:ext cx="28956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245438" y="1764571"/>
            <a:ext cx="1680504" cy="380880"/>
          </a:xfrm>
          <a:custGeom>
            <a:rect b="b" l="l" r="r" t="t"/>
            <a:pathLst>
              <a:path extrusionOk="0" h="2220" w="9795">
                <a:moveTo>
                  <a:pt x="5104" y="0"/>
                </a:moveTo>
                <a:cubicBezTo>
                  <a:pt x="5063" y="0"/>
                  <a:pt x="5021" y="3"/>
                  <a:pt x="4980" y="8"/>
                </a:cubicBezTo>
                <a:cubicBezTo>
                  <a:pt x="4506" y="8"/>
                  <a:pt x="4108" y="166"/>
                  <a:pt x="3874" y="482"/>
                </a:cubicBezTo>
                <a:lnTo>
                  <a:pt x="3634" y="482"/>
                </a:lnTo>
                <a:cubicBezTo>
                  <a:pt x="3476" y="482"/>
                  <a:pt x="3318" y="557"/>
                  <a:pt x="3160" y="715"/>
                </a:cubicBezTo>
                <a:cubicBezTo>
                  <a:pt x="3084" y="557"/>
                  <a:pt x="2926" y="557"/>
                  <a:pt x="2768" y="557"/>
                </a:cubicBezTo>
                <a:cubicBezTo>
                  <a:pt x="2686" y="639"/>
                  <a:pt x="2610" y="797"/>
                  <a:pt x="2610" y="873"/>
                </a:cubicBezTo>
                <a:lnTo>
                  <a:pt x="2370" y="873"/>
                </a:lnTo>
                <a:cubicBezTo>
                  <a:pt x="2136" y="873"/>
                  <a:pt x="1820" y="1113"/>
                  <a:pt x="1738" y="1347"/>
                </a:cubicBezTo>
                <a:cubicBezTo>
                  <a:pt x="1662" y="1271"/>
                  <a:pt x="1504" y="1271"/>
                  <a:pt x="1346" y="1271"/>
                </a:cubicBezTo>
                <a:cubicBezTo>
                  <a:pt x="1030" y="1271"/>
                  <a:pt x="790" y="1505"/>
                  <a:pt x="790" y="1821"/>
                </a:cubicBezTo>
                <a:cubicBezTo>
                  <a:pt x="715" y="1745"/>
                  <a:pt x="632" y="1745"/>
                  <a:pt x="557" y="1745"/>
                </a:cubicBezTo>
                <a:cubicBezTo>
                  <a:pt x="241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245" y="1903"/>
                  <a:pt x="8373" y="1903"/>
                </a:cubicBezTo>
                <a:cubicBezTo>
                  <a:pt x="8373" y="1695"/>
                  <a:pt x="7657" y="1491"/>
                  <a:pt x="6797" y="1491"/>
                </a:cubicBezTo>
                <a:cubicBezTo>
                  <a:pt x="6668" y="1491"/>
                  <a:pt x="6535" y="1495"/>
                  <a:pt x="6401" y="1505"/>
                </a:cubicBezTo>
                <a:lnTo>
                  <a:pt x="6319" y="1505"/>
                </a:lnTo>
                <a:cubicBezTo>
                  <a:pt x="6401" y="1429"/>
                  <a:pt x="6401" y="1347"/>
                  <a:pt x="6401" y="1347"/>
                </a:cubicBezTo>
                <a:cubicBezTo>
                  <a:pt x="6324" y="604"/>
                  <a:pt x="5760" y="0"/>
                  <a:pt x="51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5171200" y="1704075"/>
            <a:ext cx="28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1" type="subTitle"/>
          </p:nvPr>
        </p:nvSpPr>
        <p:spPr>
          <a:xfrm>
            <a:off x="5171200" y="2346325"/>
            <a:ext cx="28956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9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-218400" y="170300"/>
            <a:ext cx="1631161" cy="369697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8" y="8"/>
                </a:cubicBezTo>
                <a:cubicBezTo>
                  <a:pt x="4500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1" y="1505"/>
                  <a:pt x="708" y="1821"/>
                </a:cubicBezTo>
                <a:cubicBezTo>
                  <a:pt x="708" y="1745"/>
                  <a:pt x="633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5" y="2219"/>
                </a:lnTo>
                <a:cubicBezTo>
                  <a:pt x="9795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5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 flipH="1">
            <a:off x="4709700" y="1386325"/>
            <a:ext cx="37143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250" name="Google Shape;250;p25"/>
          <p:cNvSpPr txBox="1"/>
          <p:nvPr>
            <p:ph idx="2" type="body"/>
          </p:nvPr>
        </p:nvSpPr>
        <p:spPr>
          <a:xfrm flipH="1">
            <a:off x="720000" y="1386325"/>
            <a:ext cx="37143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AND_BODY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-218400" y="170300"/>
            <a:ext cx="1631161" cy="369697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8" y="8"/>
                </a:cubicBezTo>
                <a:cubicBezTo>
                  <a:pt x="4500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1" y="1505"/>
                  <a:pt x="708" y="1821"/>
                </a:cubicBezTo>
                <a:cubicBezTo>
                  <a:pt x="708" y="1745"/>
                  <a:pt x="633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5" y="2219"/>
                </a:lnTo>
                <a:cubicBezTo>
                  <a:pt x="9795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5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7">
    <p:bg>
      <p:bgPr>
        <a:solidFill>
          <a:srgbClr val="EE111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7245438" y="1764571"/>
            <a:ext cx="1680504" cy="380880"/>
          </a:xfrm>
          <a:custGeom>
            <a:rect b="b" l="l" r="r" t="t"/>
            <a:pathLst>
              <a:path extrusionOk="0" h="2220" w="9795">
                <a:moveTo>
                  <a:pt x="5104" y="0"/>
                </a:moveTo>
                <a:cubicBezTo>
                  <a:pt x="5063" y="0"/>
                  <a:pt x="5021" y="3"/>
                  <a:pt x="4980" y="8"/>
                </a:cubicBezTo>
                <a:cubicBezTo>
                  <a:pt x="4506" y="8"/>
                  <a:pt x="4108" y="166"/>
                  <a:pt x="3874" y="482"/>
                </a:cubicBezTo>
                <a:lnTo>
                  <a:pt x="3634" y="482"/>
                </a:lnTo>
                <a:cubicBezTo>
                  <a:pt x="3476" y="482"/>
                  <a:pt x="3318" y="557"/>
                  <a:pt x="3160" y="715"/>
                </a:cubicBezTo>
                <a:cubicBezTo>
                  <a:pt x="3084" y="557"/>
                  <a:pt x="2926" y="557"/>
                  <a:pt x="2768" y="557"/>
                </a:cubicBezTo>
                <a:cubicBezTo>
                  <a:pt x="2686" y="639"/>
                  <a:pt x="2610" y="797"/>
                  <a:pt x="2610" y="873"/>
                </a:cubicBezTo>
                <a:lnTo>
                  <a:pt x="2370" y="873"/>
                </a:lnTo>
                <a:cubicBezTo>
                  <a:pt x="2136" y="873"/>
                  <a:pt x="1820" y="1113"/>
                  <a:pt x="1738" y="1347"/>
                </a:cubicBezTo>
                <a:cubicBezTo>
                  <a:pt x="1662" y="1271"/>
                  <a:pt x="1504" y="1271"/>
                  <a:pt x="1346" y="1271"/>
                </a:cubicBezTo>
                <a:cubicBezTo>
                  <a:pt x="1030" y="1271"/>
                  <a:pt x="790" y="1505"/>
                  <a:pt x="790" y="1821"/>
                </a:cubicBezTo>
                <a:cubicBezTo>
                  <a:pt x="715" y="1745"/>
                  <a:pt x="632" y="1745"/>
                  <a:pt x="557" y="1745"/>
                </a:cubicBezTo>
                <a:cubicBezTo>
                  <a:pt x="241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245" y="1903"/>
                  <a:pt x="8373" y="1903"/>
                </a:cubicBezTo>
                <a:cubicBezTo>
                  <a:pt x="8373" y="1695"/>
                  <a:pt x="7657" y="1491"/>
                  <a:pt x="6797" y="1491"/>
                </a:cubicBezTo>
                <a:cubicBezTo>
                  <a:pt x="6668" y="1491"/>
                  <a:pt x="6535" y="1495"/>
                  <a:pt x="6401" y="1505"/>
                </a:cubicBezTo>
                <a:lnTo>
                  <a:pt x="6319" y="1505"/>
                </a:lnTo>
                <a:cubicBezTo>
                  <a:pt x="6401" y="1429"/>
                  <a:pt x="6401" y="1347"/>
                  <a:pt x="6401" y="1347"/>
                </a:cubicBezTo>
                <a:cubicBezTo>
                  <a:pt x="6324" y="604"/>
                  <a:pt x="5760" y="0"/>
                  <a:pt x="51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2153351" y="4239974"/>
            <a:ext cx="1541148" cy="411399"/>
          </a:xfrm>
          <a:custGeom>
            <a:rect b="b" l="l" r="r" t="t"/>
            <a:pathLst>
              <a:path extrusionOk="0" h="2446" w="9163">
                <a:moveTo>
                  <a:pt x="3084" y="1"/>
                </a:moveTo>
                <a:cubicBezTo>
                  <a:pt x="2768" y="1"/>
                  <a:pt x="2452" y="317"/>
                  <a:pt x="2136" y="708"/>
                </a:cubicBezTo>
                <a:cubicBezTo>
                  <a:pt x="2054" y="632"/>
                  <a:pt x="1978" y="632"/>
                  <a:pt x="1896" y="632"/>
                </a:cubicBezTo>
                <a:cubicBezTo>
                  <a:pt x="1896" y="632"/>
                  <a:pt x="1820" y="632"/>
                  <a:pt x="1738" y="708"/>
                </a:cubicBezTo>
                <a:cubicBezTo>
                  <a:pt x="1580" y="790"/>
                  <a:pt x="1580" y="1106"/>
                  <a:pt x="1738" y="1422"/>
                </a:cubicBezTo>
                <a:lnTo>
                  <a:pt x="1504" y="1422"/>
                </a:lnTo>
                <a:cubicBezTo>
                  <a:pt x="632" y="1422"/>
                  <a:pt x="0" y="1814"/>
                  <a:pt x="0" y="2370"/>
                </a:cubicBezTo>
                <a:lnTo>
                  <a:pt x="0" y="2446"/>
                </a:lnTo>
                <a:lnTo>
                  <a:pt x="9162" y="2446"/>
                </a:lnTo>
                <a:cubicBezTo>
                  <a:pt x="8929" y="2054"/>
                  <a:pt x="8057" y="1814"/>
                  <a:pt x="7033" y="1814"/>
                </a:cubicBezTo>
                <a:cubicBezTo>
                  <a:pt x="6635" y="1814"/>
                  <a:pt x="6319" y="1896"/>
                  <a:pt x="6003" y="1896"/>
                </a:cubicBezTo>
                <a:lnTo>
                  <a:pt x="5927" y="1896"/>
                </a:lnTo>
                <a:cubicBezTo>
                  <a:pt x="5845" y="1738"/>
                  <a:pt x="5687" y="1656"/>
                  <a:pt x="5611" y="1656"/>
                </a:cubicBezTo>
                <a:cubicBezTo>
                  <a:pt x="5529" y="1656"/>
                  <a:pt x="5453" y="1656"/>
                  <a:pt x="5453" y="1738"/>
                </a:cubicBezTo>
                <a:cubicBezTo>
                  <a:pt x="5371" y="1738"/>
                  <a:pt x="5371" y="1896"/>
                  <a:pt x="5371" y="1972"/>
                </a:cubicBezTo>
                <a:lnTo>
                  <a:pt x="5213" y="1972"/>
                </a:lnTo>
                <a:cubicBezTo>
                  <a:pt x="5055" y="1972"/>
                  <a:pt x="4897" y="2054"/>
                  <a:pt x="4822" y="2130"/>
                </a:cubicBezTo>
                <a:cubicBezTo>
                  <a:pt x="4739" y="1972"/>
                  <a:pt x="4506" y="1896"/>
                  <a:pt x="4348" y="1814"/>
                </a:cubicBezTo>
                <a:cubicBezTo>
                  <a:pt x="4108" y="1738"/>
                  <a:pt x="3950" y="1656"/>
                  <a:pt x="3792" y="1656"/>
                </a:cubicBezTo>
                <a:cubicBezTo>
                  <a:pt x="3950" y="948"/>
                  <a:pt x="3792" y="234"/>
                  <a:pt x="3242" y="76"/>
                </a:cubicBezTo>
                <a:cubicBezTo>
                  <a:pt x="3242" y="76"/>
                  <a:pt x="3160" y="1"/>
                  <a:pt x="30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452924" y="3469482"/>
            <a:ext cx="2591174" cy="570845"/>
          </a:xfrm>
          <a:custGeom>
            <a:rect b="b" l="l" r="r" t="t"/>
            <a:pathLst>
              <a:path extrusionOk="0" h="3394" w="15406">
                <a:moveTo>
                  <a:pt x="7741" y="1"/>
                </a:moveTo>
                <a:cubicBezTo>
                  <a:pt x="7109" y="1"/>
                  <a:pt x="6477" y="317"/>
                  <a:pt x="6086" y="790"/>
                </a:cubicBezTo>
                <a:cubicBezTo>
                  <a:pt x="6003" y="708"/>
                  <a:pt x="5928" y="708"/>
                  <a:pt x="5770" y="708"/>
                </a:cubicBezTo>
                <a:cubicBezTo>
                  <a:pt x="5454" y="708"/>
                  <a:pt x="5214" y="866"/>
                  <a:pt x="4980" y="1106"/>
                </a:cubicBezTo>
                <a:cubicBezTo>
                  <a:pt x="4898" y="948"/>
                  <a:pt x="4740" y="866"/>
                  <a:pt x="4582" y="866"/>
                </a:cubicBezTo>
                <a:cubicBezTo>
                  <a:pt x="4506" y="866"/>
                  <a:pt x="4424" y="866"/>
                  <a:pt x="4348" y="948"/>
                </a:cubicBezTo>
                <a:cubicBezTo>
                  <a:pt x="4190" y="1024"/>
                  <a:pt x="4108" y="1182"/>
                  <a:pt x="4108" y="1422"/>
                </a:cubicBezTo>
                <a:cubicBezTo>
                  <a:pt x="4032" y="1340"/>
                  <a:pt x="3950" y="1340"/>
                  <a:pt x="3792" y="1340"/>
                </a:cubicBezTo>
                <a:cubicBezTo>
                  <a:pt x="3318" y="1340"/>
                  <a:pt x="2926" y="1656"/>
                  <a:pt x="2768" y="2130"/>
                </a:cubicBezTo>
                <a:cubicBezTo>
                  <a:pt x="2610" y="2054"/>
                  <a:pt x="2370" y="1972"/>
                  <a:pt x="2212" y="1972"/>
                </a:cubicBezTo>
                <a:cubicBezTo>
                  <a:pt x="1662" y="1972"/>
                  <a:pt x="1264" y="2370"/>
                  <a:pt x="1189" y="2844"/>
                </a:cubicBezTo>
                <a:cubicBezTo>
                  <a:pt x="1106" y="2762"/>
                  <a:pt x="1031" y="2762"/>
                  <a:pt x="948" y="2762"/>
                </a:cubicBezTo>
                <a:lnTo>
                  <a:pt x="873" y="2762"/>
                </a:lnTo>
                <a:cubicBezTo>
                  <a:pt x="399" y="2762"/>
                  <a:pt x="1" y="3078"/>
                  <a:pt x="1" y="3394"/>
                </a:cubicBezTo>
                <a:lnTo>
                  <a:pt x="15405" y="3394"/>
                </a:lnTo>
                <a:cubicBezTo>
                  <a:pt x="15405" y="3236"/>
                  <a:pt x="14375" y="3002"/>
                  <a:pt x="13112" y="3002"/>
                </a:cubicBezTo>
                <a:cubicBezTo>
                  <a:pt x="13112" y="2604"/>
                  <a:pt x="11848" y="2370"/>
                  <a:pt x="10268" y="2370"/>
                </a:cubicBezTo>
                <a:lnTo>
                  <a:pt x="9952" y="2370"/>
                </a:lnTo>
                <a:lnTo>
                  <a:pt x="9952" y="2130"/>
                </a:lnTo>
                <a:cubicBezTo>
                  <a:pt x="9952" y="948"/>
                  <a:pt x="9005" y="1"/>
                  <a:pt x="78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-303775" y="3322818"/>
            <a:ext cx="278695" cy="146832"/>
          </a:xfrm>
          <a:custGeom>
            <a:rect b="b" l="l" r="r" t="t"/>
            <a:pathLst>
              <a:path extrusionOk="0" h="873" w="1657">
                <a:moveTo>
                  <a:pt x="1265" y="1"/>
                </a:moveTo>
                <a:cubicBezTo>
                  <a:pt x="1024" y="1"/>
                  <a:pt x="791" y="241"/>
                  <a:pt x="709" y="475"/>
                </a:cubicBezTo>
                <a:lnTo>
                  <a:pt x="551" y="475"/>
                </a:lnTo>
                <a:cubicBezTo>
                  <a:pt x="235" y="475"/>
                  <a:pt x="1" y="633"/>
                  <a:pt x="1" y="790"/>
                </a:cubicBezTo>
                <a:lnTo>
                  <a:pt x="1" y="873"/>
                </a:lnTo>
                <a:lnTo>
                  <a:pt x="1656" y="873"/>
                </a:lnTo>
                <a:lnTo>
                  <a:pt x="1656" y="83"/>
                </a:lnTo>
                <a:cubicBezTo>
                  <a:pt x="1498" y="1"/>
                  <a:pt x="1423" y="1"/>
                  <a:pt x="1265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-25248" y="3124182"/>
            <a:ext cx="1248829" cy="345467"/>
          </a:xfrm>
          <a:custGeom>
            <a:rect b="b" l="l" r="r" t="t"/>
            <a:pathLst>
              <a:path extrusionOk="0" h="2054" w="7425">
                <a:moveTo>
                  <a:pt x="2926" y="0"/>
                </a:moveTo>
                <a:cubicBezTo>
                  <a:pt x="2528" y="0"/>
                  <a:pt x="2212" y="158"/>
                  <a:pt x="1978" y="474"/>
                </a:cubicBezTo>
                <a:cubicBezTo>
                  <a:pt x="1896" y="474"/>
                  <a:pt x="1820" y="392"/>
                  <a:pt x="1738" y="392"/>
                </a:cubicBezTo>
                <a:cubicBezTo>
                  <a:pt x="1580" y="392"/>
                  <a:pt x="1422" y="474"/>
                  <a:pt x="1264" y="632"/>
                </a:cubicBezTo>
                <a:cubicBezTo>
                  <a:pt x="1188" y="550"/>
                  <a:pt x="1106" y="550"/>
                  <a:pt x="1030" y="550"/>
                </a:cubicBezTo>
                <a:lnTo>
                  <a:pt x="948" y="550"/>
                </a:lnTo>
                <a:cubicBezTo>
                  <a:pt x="872" y="632"/>
                  <a:pt x="790" y="708"/>
                  <a:pt x="790" y="866"/>
                </a:cubicBezTo>
                <a:cubicBezTo>
                  <a:pt x="714" y="790"/>
                  <a:pt x="632" y="790"/>
                  <a:pt x="632" y="790"/>
                </a:cubicBezTo>
                <a:lnTo>
                  <a:pt x="556" y="790"/>
                </a:lnTo>
                <a:cubicBezTo>
                  <a:pt x="316" y="790"/>
                  <a:pt x="82" y="1024"/>
                  <a:pt x="0" y="1264"/>
                </a:cubicBezTo>
                <a:lnTo>
                  <a:pt x="0" y="2054"/>
                </a:lnTo>
                <a:lnTo>
                  <a:pt x="7425" y="2054"/>
                </a:lnTo>
                <a:cubicBezTo>
                  <a:pt x="7425" y="1896"/>
                  <a:pt x="6875" y="1814"/>
                  <a:pt x="6085" y="1814"/>
                </a:cubicBezTo>
                <a:cubicBezTo>
                  <a:pt x="6085" y="1580"/>
                  <a:pt x="5371" y="1422"/>
                  <a:pt x="4423" y="1422"/>
                </a:cubicBezTo>
                <a:lnTo>
                  <a:pt x="4265" y="1422"/>
                </a:lnTo>
                <a:lnTo>
                  <a:pt x="4265" y="1264"/>
                </a:lnTo>
                <a:cubicBezTo>
                  <a:pt x="4265" y="550"/>
                  <a:pt x="3634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4947025" y="3480500"/>
            <a:ext cx="3354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illustrations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4947025" y="1647125"/>
            <a:ext cx="3354600" cy="10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27"/>
          <p:cNvSpPr txBox="1"/>
          <p:nvPr>
            <p:ph type="title"/>
          </p:nvPr>
        </p:nvSpPr>
        <p:spPr>
          <a:xfrm>
            <a:off x="720000" y="2105100"/>
            <a:ext cx="3852000" cy="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2" type="subTitle"/>
          </p:nvPr>
        </p:nvSpPr>
        <p:spPr>
          <a:xfrm>
            <a:off x="4947175" y="728775"/>
            <a:ext cx="3354600" cy="9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245438" y="1764571"/>
            <a:ext cx="1680504" cy="380880"/>
          </a:xfrm>
          <a:custGeom>
            <a:rect b="b" l="l" r="r" t="t"/>
            <a:pathLst>
              <a:path extrusionOk="0" h="2220" w="9795">
                <a:moveTo>
                  <a:pt x="5104" y="0"/>
                </a:moveTo>
                <a:cubicBezTo>
                  <a:pt x="5063" y="0"/>
                  <a:pt x="5021" y="3"/>
                  <a:pt x="4980" y="8"/>
                </a:cubicBezTo>
                <a:cubicBezTo>
                  <a:pt x="4506" y="8"/>
                  <a:pt x="4108" y="166"/>
                  <a:pt x="3874" y="482"/>
                </a:cubicBezTo>
                <a:lnTo>
                  <a:pt x="3634" y="482"/>
                </a:lnTo>
                <a:cubicBezTo>
                  <a:pt x="3476" y="482"/>
                  <a:pt x="3318" y="557"/>
                  <a:pt x="3160" y="715"/>
                </a:cubicBezTo>
                <a:cubicBezTo>
                  <a:pt x="3084" y="557"/>
                  <a:pt x="2926" y="557"/>
                  <a:pt x="2768" y="557"/>
                </a:cubicBezTo>
                <a:cubicBezTo>
                  <a:pt x="2686" y="639"/>
                  <a:pt x="2610" y="797"/>
                  <a:pt x="2610" y="873"/>
                </a:cubicBezTo>
                <a:lnTo>
                  <a:pt x="2370" y="873"/>
                </a:lnTo>
                <a:cubicBezTo>
                  <a:pt x="2136" y="873"/>
                  <a:pt x="1820" y="1113"/>
                  <a:pt x="1738" y="1347"/>
                </a:cubicBezTo>
                <a:cubicBezTo>
                  <a:pt x="1662" y="1271"/>
                  <a:pt x="1504" y="1271"/>
                  <a:pt x="1346" y="1271"/>
                </a:cubicBezTo>
                <a:cubicBezTo>
                  <a:pt x="1030" y="1271"/>
                  <a:pt x="790" y="1505"/>
                  <a:pt x="790" y="1821"/>
                </a:cubicBezTo>
                <a:cubicBezTo>
                  <a:pt x="715" y="1745"/>
                  <a:pt x="632" y="1745"/>
                  <a:pt x="557" y="1745"/>
                </a:cubicBezTo>
                <a:cubicBezTo>
                  <a:pt x="241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245" y="1903"/>
                  <a:pt x="8373" y="1903"/>
                </a:cubicBezTo>
                <a:cubicBezTo>
                  <a:pt x="8373" y="1695"/>
                  <a:pt x="7657" y="1491"/>
                  <a:pt x="6797" y="1491"/>
                </a:cubicBezTo>
                <a:cubicBezTo>
                  <a:pt x="6668" y="1491"/>
                  <a:pt x="6535" y="1495"/>
                  <a:pt x="6401" y="1505"/>
                </a:cubicBezTo>
                <a:lnTo>
                  <a:pt x="6319" y="1505"/>
                </a:lnTo>
                <a:cubicBezTo>
                  <a:pt x="6401" y="1429"/>
                  <a:pt x="6401" y="1347"/>
                  <a:pt x="6401" y="1347"/>
                </a:cubicBezTo>
                <a:cubicBezTo>
                  <a:pt x="6324" y="604"/>
                  <a:pt x="5760" y="0"/>
                  <a:pt x="51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7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/>
          <p:nvPr/>
        </p:nvSpPr>
        <p:spPr>
          <a:xfrm>
            <a:off x="897605" y="256375"/>
            <a:ext cx="1866621" cy="495402"/>
          </a:xfrm>
          <a:custGeom>
            <a:rect b="b" l="l" r="r" t="t"/>
            <a:pathLst>
              <a:path extrusionOk="0" h="2809" w="10584">
                <a:moveTo>
                  <a:pt x="3630" y="1"/>
                </a:moveTo>
                <a:cubicBezTo>
                  <a:pt x="3239" y="1"/>
                  <a:pt x="2857" y="307"/>
                  <a:pt x="2527" y="831"/>
                </a:cubicBezTo>
                <a:cubicBezTo>
                  <a:pt x="2436" y="739"/>
                  <a:pt x="2344" y="701"/>
                  <a:pt x="2268" y="701"/>
                </a:cubicBezTo>
                <a:cubicBezTo>
                  <a:pt x="2214" y="701"/>
                  <a:pt x="2167" y="721"/>
                  <a:pt x="2136" y="755"/>
                </a:cubicBezTo>
                <a:cubicBezTo>
                  <a:pt x="1896" y="913"/>
                  <a:pt x="1820" y="1229"/>
                  <a:pt x="1978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350" y="2410"/>
                  <a:pt x="9320" y="2095"/>
                  <a:pt x="8138" y="2095"/>
                </a:cubicBezTo>
                <a:cubicBezTo>
                  <a:pt x="7740" y="2095"/>
                  <a:pt x="7349" y="2095"/>
                  <a:pt x="6950" y="2177"/>
                </a:cubicBezTo>
                <a:lnTo>
                  <a:pt x="6950" y="2095"/>
                </a:lnTo>
                <a:cubicBezTo>
                  <a:pt x="6799" y="1943"/>
                  <a:pt x="6645" y="1855"/>
                  <a:pt x="6512" y="1855"/>
                </a:cubicBezTo>
                <a:cubicBezTo>
                  <a:pt x="6440" y="1855"/>
                  <a:pt x="6374" y="1881"/>
                  <a:pt x="6319" y="1937"/>
                </a:cubicBezTo>
                <a:cubicBezTo>
                  <a:pt x="6243" y="2019"/>
                  <a:pt x="6243" y="2177"/>
                  <a:pt x="6243" y="2253"/>
                </a:cubicBezTo>
                <a:lnTo>
                  <a:pt x="6161" y="2253"/>
                </a:lnTo>
                <a:cubicBezTo>
                  <a:pt x="5927" y="2253"/>
                  <a:pt x="5687" y="2335"/>
                  <a:pt x="5611" y="2410"/>
                </a:cubicBezTo>
                <a:cubicBezTo>
                  <a:pt x="5453" y="2253"/>
                  <a:pt x="5295" y="2095"/>
                  <a:pt x="5055" y="2019"/>
                </a:cubicBezTo>
                <a:cubicBezTo>
                  <a:pt x="4821" y="1937"/>
                  <a:pt x="4581" y="1937"/>
                  <a:pt x="4423" y="1937"/>
                </a:cubicBezTo>
                <a:cubicBezTo>
                  <a:pt x="4663" y="1071"/>
                  <a:pt x="4423" y="199"/>
                  <a:pt x="3873" y="41"/>
                </a:cubicBezTo>
                <a:cubicBezTo>
                  <a:pt x="3792" y="14"/>
                  <a:pt x="3711" y="1"/>
                  <a:pt x="36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-244700" y="1015794"/>
            <a:ext cx="1853394" cy="417979"/>
          </a:xfrm>
          <a:custGeom>
            <a:rect b="b" l="l" r="r" t="t"/>
            <a:pathLst>
              <a:path extrusionOk="0" h="2370" w="10509">
                <a:moveTo>
                  <a:pt x="5295" y="0"/>
                </a:moveTo>
                <a:cubicBezTo>
                  <a:pt x="4822" y="0"/>
                  <a:pt x="4423" y="240"/>
                  <a:pt x="4108" y="556"/>
                </a:cubicBezTo>
                <a:cubicBezTo>
                  <a:pt x="4032" y="556"/>
                  <a:pt x="3950" y="474"/>
                  <a:pt x="3874" y="474"/>
                </a:cubicBezTo>
                <a:cubicBezTo>
                  <a:pt x="3716" y="474"/>
                  <a:pt x="3476" y="632"/>
                  <a:pt x="3400" y="790"/>
                </a:cubicBezTo>
                <a:cubicBezTo>
                  <a:pt x="3242" y="632"/>
                  <a:pt x="3084" y="632"/>
                  <a:pt x="2926" y="632"/>
                </a:cubicBezTo>
                <a:cubicBezTo>
                  <a:pt x="2844" y="714"/>
                  <a:pt x="2768" y="872"/>
                  <a:pt x="2768" y="948"/>
                </a:cubicBezTo>
                <a:lnTo>
                  <a:pt x="2528" y="948"/>
                </a:lnTo>
                <a:cubicBezTo>
                  <a:pt x="2212" y="948"/>
                  <a:pt x="1978" y="1188"/>
                  <a:pt x="1820" y="1504"/>
                </a:cubicBezTo>
                <a:cubicBezTo>
                  <a:pt x="1738" y="1422"/>
                  <a:pt x="1580" y="1346"/>
                  <a:pt x="1422" y="1346"/>
                </a:cubicBezTo>
                <a:cubicBezTo>
                  <a:pt x="1106" y="1346"/>
                  <a:pt x="872" y="1662"/>
                  <a:pt x="790" y="1978"/>
                </a:cubicBezTo>
                <a:cubicBezTo>
                  <a:pt x="714" y="1896"/>
                  <a:pt x="632" y="1896"/>
                  <a:pt x="557" y="1896"/>
                </a:cubicBezTo>
                <a:cubicBezTo>
                  <a:pt x="241" y="1896"/>
                  <a:pt x="0" y="2136"/>
                  <a:pt x="0" y="2370"/>
                </a:cubicBezTo>
                <a:lnTo>
                  <a:pt x="10508" y="2370"/>
                </a:lnTo>
                <a:cubicBezTo>
                  <a:pt x="10508" y="2212"/>
                  <a:pt x="9794" y="2054"/>
                  <a:pt x="8929" y="2054"/>
                </a:cubicBezTo>
                <a:cubicBezTo>
                  <a:pt x="8929" y="1820"/>
                  <a:pt x="7981" y="1580"/>
                  <a:pt x="6793" y="1580"/>
                </a:cubicBezTo>
                <a:lnTo>
                  <a:pt x="6793" y="1422"/>
                </a:lnTo>
                <a:cubicBezTo>
                  <a:pt x="6793" y="632"/>
                  <a:pt x="6085" y="0"/>
                  <a:pt x="52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7291834" y="584410"/>
            <a:ext cx="1852159" cy="418155"/>
          </a:xfrm>
          <a:custGeom>
            <a:rect b="b" l="l" r="r" t="t"/>
            <a:pathLst>
              <a:path extrusionOk="0" h="2371" w="10502">
                <a:moveTo>
                  <a:pt x="5289" y="1"/>
                </a:moveTo>
                <a:cubicBezTo>
                  <a:pt x="4815" y="1"/>
                  <a:pt x="4423" y="235"/>
                  <a:pt x="4183" y="550"/>
                </a:cubicBezTo>
                <a:lnTo>
                  <a:pt x="3949" y="550"/>
                </a:lnTo>
                <a:cubicBezTo>
                  <a:pt x="3709" y="550"/>
                  <a:pt x="3551" y="633"/>
                  <a:pt x="3393" y="791"/>
                </a:cubicBezTo>
                <a:cubicBezTo>
                  <a:pt x="3348" y="697"/>
                  <a:pt x="3275" y="659"/>
                  <a:pt x="3190" y="659"/>
                </a:cubicBezTo>
                <a:cubicBezTo>
                  <a:pt x="3131" y="659"/>
                  <a:pt x="3066" y="677"/>
                  <a:pt x="3001" y="708"/>
                </a:cubicBezTo>
                <a:cubicBezTo>
                  <a:pt x="2919" y="708"/>
                  <a:pt x="2843" y="866"/>
                  <a:pt x="2843" y="1024"/>
                </a:cubicBezTo>
                <a:cubicBezTo>
                  <a:pt x="2761" y="1024"/>
                  <a:pt x="2685" y="949"/>
                  <a:pt x="2603" y="949"/>
                </a:cubicBezTo>
                <a:cubicBezTo>
                  <a:pt x="2287" y="949"/>
                  <a:pt x="1971" y="1182"/>
                  <a:pt x="1896" y="1498"/>
                </a:cubicBezTo>
                <a:cubicBezTo>
                  <a:pt x="1738" y="1422"/>
                  <a:pt x="1656" y="1422"/>
                  <a:pt x="1498" y="1422"/>
                </a:cubicBezTo>
                <a:cubicBezTo>
                  <a:pt x="1182" y="1422"/>
                  <a:pt x="866" y="1656"/>
                  <a:pt x="866" y="1972"/>
                </a:cubicBezTo>
                <a:lnTo>
                  <a:pt x="632" y="1972"/>
                </a:lnTo>
                <a:cubicBezTo>
                  <a:pt x="316" y="1972"/>
                  <a:pt x="0" y="2130"/>
                  <a:pt x="0" y="2370"/>
                </a:cubicBezTo>
                <a:lnTo>
                  <a:pt x="10502" y="2370"/>
                </a:lnTo>
                <a:cubicBezTo>
                  <a:pt x="10502" y="2212"/>
                  <a:pt x="9870" y="2130"/>
                  <a:pt x="9004" y="2130"/>
                </a:cubicBezTo>
                <a:cubicBezTo>
                  <a:pt x="8922" y="1814"/>
                  <a:pt x="7974" y="1656"/>
                  <a:pt x="6793" y="1656"/>
                </a:cubicBezTo>
                <a:lnTo>
                  <a:pt x="6793" y="1498"/>
                </a:lnTo>
                <a:cubicBezTo>
                  <a:pt x="6793" y="633"/>
                  <a:pt x="6161" y="1"/>
                  <a:pt x="52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12">
    <p:bg>
      <p:bgPr>
        <a:solidFill>
          <a:srgbClr val="EE111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2153351" y="4239974"/>
            <a:ext cx="1541148" cy="411399"/>
          </a:xfrm>
          <a:custGeom>
            <a:rect b="b" l="l" r="r" t="t"/>
            <a:pathLst>
              <a:path extrusionOk="0" h="2446" w="9163">
                <a:moveTo>
                  <a:pt x="3084" y="1"/>
                </a:moveTo>
                <a:cubicBezTo>
                  <a:pt x="2768" y="1"/>
                  <a:pt x="2452" y="317"/>
                  <a:pt x="2136" y="708"/>
                </a:cubicBezTo>
                <a:cubicBezTo>
                  <a:pt x="2054" y="632"/>
                  <a:pt x="1978" y="632"/>
                  <a:pt x="1896" y="632"/>
                </a:cubicBezTo>
                <a:cubicBezTo>
                  <a:pt x="1896" y="632"/>
                  <a:pt x="1820" y="632"/>
                  <a:pt x="1738" y="708"/>
                </a:cubicBezTo>
                <a:cubicBezTo>
                  <a:pt x="1580" y="790"/>
                  <a:pt x="1580" y="1106"/>
                  <a:pt x="1738" y="1422"/>
                </a:cubicBezTo>
                <a:lnTo>
                  <a:pt x="1504" y="1422"/>
                </a:lnTo>
                <a:cubicBezTo>
                  <a:pt x="632" y="1422"/>
                  <a:pt x="0" y="1814"/>
                  <a:pt x="0" y="2370"/>
                </a:cubicBezTo>
                <a:lnTo>
                  <a:pt x="0" y="2446"/>
                </a:lnTo>
                <a:lnTo>
                  <a:pt x="9162" y="2446"/>
                </a:lnTo>
                <a:cubicBezTo>
                  <a:pt x="8929" y="2054"/>
                  <a:pt x="8057" y="1814"/>
                  <a:pt x="7033" y="1814"/>
                </a:cubicBezTo>
                <a:cubicBezTo>
                  <a:pt x="6635" y="1814"/>
                  <a:pt x="6319" y="1896"/>
                  <a:pt x="6003" y="1896"/>
                </a:cubicBezTo>
                <a:lnTo>
                  <a:pt x="5927" y="1896"/>
                </a:lnTo>
                <a:cubicBezTo>
                  <a:pt x="5845" y="1738"/>
                  <a:pt x="5687" y="1656"/>
                  <a:pt x="5611" y="1656"/>
                </a:cubicBezTo>
                <a:cubicBezTo>
                  <a:pt x="5529" y="1656"/>
                  <a:pt x="5453" y="1656"/>
                  <a:pt x="5453" y="1738"/>
                </a:cubicBezTo>
                <a:cubicBezTo>
                  <a:pt x="5371" y="1738"/>
                  <a:pt x="5371" y="1896"/>
                  <a:pt x="5371" y="1972"/>
                </a:cubicBezTo>
                <a:lnTo>
                  <a:pt x="5213" y="1972"/>
                </a:lnTo>
                <a:cubicBezTo>
                  <a:pt x="5055" y="1972"/>
                  <a:pt x="4897" y="2054"/>
                  <a:pt x="4822" y="2130"/>
                </a:cubicBezTo>
                <a:cubicBezTo>
                  <a:pt x="4739" y="1972"/>
                  <a:pt x="4506" y="1896"/>
                  <a:pt x="4348" y="1814"/>
                </a:cubicBezTo>
                <a:cubicBezTo>
                  <a:pt x="4108" y="1738"/>
                  <a:pt x="3950" y="1656"/>
                  <a:pt x="3792" y="1656"/>
                </a:cubicBezTo>
                <a:cubicBezTo>
                  <a:pt x="3950" y="948"/>
                  <a:pt x="3792" y="234"/>
                  <a:pt x="3242" y="76"/>
                </a:cubicBezTo>
                <a:cubicBezTo>
                  <a:pt x="3242" y="76"/>
                  <a:pt x="3160" y="1"/>
                  <a:pt x="30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452924" y="3469482"/>
            <a:ext cx="2591174" cy="570845"/>
          </a:xfrm>
          <a:custGeom>
            <a:rect b="b" l="l" r="r" t="t"/>
            <a:pathLst>
              <a:path extrusionOk="0" h="3394" w="15406">
                <a:moveTo>
                  <a:pt x="7741" y="1"/>
                </a:moveTo>
                <a:cubicBezTo>
                  <a:pt x="7109" y="1"/>
                  <a:pt x="6477" y="317"/>
                  <a:pt x="6086" y="790"/>
                </a:cubicBezTo>
                <a:cubicBezTo>
                  <a:pt x="6003" y="708"/>
                  <a:pt x="5928" y="708"/>
                  <a:pt x="5770" y="708"/>
                </a:cubicBezTo>
                <a:cubicBezTo>
                  <a:pt x="5454" y="708"/>
                  <a:pt x="5214" y="866"/>
                  <a:pt x="4980" y="1106"/>
                </a:cubicBezTo>
                <a:cubicBezTo>
                  <a:pt x="4898" y="948"/>
                  <a:pt x="4740" y="866"/>
                  <a:pt x="4582" y="866"/>
                </a:cubicBezTo>
                <a:cubicBezTo>
                  <a:pt x="4506" y="866"/>
                  <a:pt x="4424" y="866"/>
                  <a:pt x="4348" y="948"/>
                </a:cubicBezTo>
                <a:cubicBezTo>
                  <a:pt x="4190" y="1024"/>
                  <a:pt x="4108" y="1182"/>
                  <a:pt x="4108" y="1422"/>
                </a:cubicBezTo>
                <a:cubicBezTo>
                  <a:pt x="4032" y="1340"/>
                  <a:pt x="3950" y="1340"/>
                  <a:pt x="3792" y="1340"/>
                </a:cubicBezTo>
                <a:cubicBezTo>
                  <a:pt x="3318" y="1340"/>
                  <a:pt x="2926" y="1656"/>
                  <a:pt x="2768" y="2130"/>
                </a:cubicBezTo>
                <a:cubicBezTo>
                  <a:pt x="2610" y="2054"/>
                  <a:pt x="2370" y="1972"/>
                  <a:pt x="2212" y="1972"/>
                </a:cubicBezTo>
                <a:cubicBezTo>
                  <a:pt x="1662" y="1972"/>
                  <a:pt x="1264" y="2370"/>
                  <a:pt x="1189" y="2844"/>
                </a:cubicBezTo>
                <a:cubicBezTo>
                  <a:pt x="1106" y="2762"/>
                  <a:pt x="1031" y="2762"/>
                  <a:pt x="948" y="2762"/>
                </a:cubicBezTo>
                <a:lnTo>
                  <a:pt x="873" y="2762"/>
                </a:lnTo>
                <a:cubicBezTo>
                  <a:pt x="399" y="2762"/>
                  <a:pt x="1" y="3078"/>
                  <a:pt x="1" y="3394"/>
                </a:cubicBezTo>
                <a:lnTo>
                  <a:pt x="15405" y="3394"/>
                </a:lnTo>
                <a:cubicBezTo>
                  <a:pt x="15405" y="3236"/>
                  <a:pt x="14375" y="3002"/>
                  <a:pt x="13112" y="3002"/>
                </a:cubicBezTo>
                <a:cubicBezTo>
                  <a:pt x="13112" y="2604"/>
                  <a:pt x="11848" y="2370"/>
                  <a:pt x="10268" y="2370"/>
                </a:cubicBezTo>
                <a:lnTo>
                  <a:pt x="9952" y="2370"/>
                </a:lnTo>
                <a:lnTo>
                  <a:pt x="9952" y="2130"/>
                </a:lnTo>
                <a:cubicBezTo>
                  <a:pt x="9952" y="948"/>
                  <a:pt x="9005" y="1"/>
                  <a:pt x="78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-25248" y="3124182"/>
            <a:ext cx="1248829" cy="345467"/>
          </a:xfrm>
          <a:custGeom>
            <a:rect b="b" l="l" r="r" t="t"/>
            <a:pathLst>
              <a:path extrusionOk="0" h="2054" w="7425">
                <a:moveTo>
                  <a:pt x="2926" y="0"/>
                </a:moveTo>
                <a:cubicBezTo>
                  <a:pt x="2528" y="0"/>
                  <a:pt x="2212" y="158"/>
                  <a:pt x="1978" y="474"/>
                </a:cubicBezTo>
                <a:cubicBezTo>
                  <a:pt x="1896" y="474"/>
                  <a:pt x="1820" y="392"/>
                  <a:pt x="1738" y="392"/>
                </a:cubicBezTo>
                <a:cubicBezTo>
                  <a:pt x="1580" y="392"/>
                  <a:pt x="1422" y="474"/>
                  <a:pt x="1264" y="632"/>
                </a:cubicBezTo>
                <a:cubicBezTo>
                  <a:pt x="1188" y="550"/>
                  <a:pt x="1106" y="550"/>
                  <a:pt x="1030" y="550"/>
                </a:cubicBezTo>
                <a:lnTo>
                  <a:pt x="948" y="550"/>
                </a:lnTo>
                <a:cubicBezTo>
                  <a:pt x="872" y="632"/>
                  <a:pt x="790" y="708"/>
                  <a:pt x="790" y="866"/>
                </a:cubicBezTo>
                <a:cubicBezTo>
                  <a:pt x="714" y="790"/>
                  <a:pt x="632" y="790"/>
                  <a:pt x="632" y="790"/>
                </a:cubicBezTo>
                <a:lnTo>
                  <a:pt x="556" y="790"/>
                </a:lnTo>
                <a:cubicBezTo>
                  <a:pt x="316" y="790"/>
                  <a:pt x="82" y="1024"/>
                  <a:pt x="0" y="1264"/>
                </a:cubicBezTo>
                <a:lnTo>
                  <a:pt x="0" y="2054"/>
                </a:lnTo>
                <a:lnTo>
                  <a:pt x="7425" y="2054"/>
                </a:lnTo>
                <a:cubicBezTo>
                  <a:pt x="7425" y="1896"/>
                  <a:pt x="6875" y="1814"/>
                  <a:pt x="6085" y="1814"/>
                </a:cubicBezTo>
                <a:cubicBezTo>
                  <a:pt x="6085" y="1580"/>
                  <a:pt x="5371" y="1422"/>
                  <a:pt x="4423" y="1422"/>
                </a:cubicBezTo>
                <a:lnTo>
                  <a:pt x="4265" y="1422"/>
                </a:lnTo>
                <a:lnTo>
                  <a:pt x="4265" y="1264"/>
                </a:lnTo>
                <a:cubicBezTo>
                  <a:pt x="4265" y="550"/>
                  <a:pt x="3634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7245438" y="1764571"/>
            <a:ext cx="1680504" cy="380880"/>
          </a:xfrm>
          <a:custGeom>
            <a:rect b="b" l="l" r="r" t="t"/>
            <a:pathLst>
              <a:path extrusionOk="0" h="2220" w="9795">
                <a:moveTo>
                  <a:pt x="5104" y="0"/>
                </a:moveTo>
                <a:cubicBezTo>
                  <a:pt x="5063" y="0"/>
                  <a:pt x="5021" y="3"/>
                  <a:pt x="4980" y="8"/>
                </a:cubicBezTo>
                <a:cubicBezTo>
                  <a:pt x="4506" y="8"/>
                  <a:pt x="4108" y="166"/>
                  <a:pt x="3874" y="482"/>
                </a:cubicBezTo>
                <a:lnTo>
                  <a:pt x="3634" y="482"/>
                </a:lnTo>
                <a:cubicBezTo>
                  <a:pt x="3476" y="482"/>
                  <a:pt x="3318" y="557"/>
                  <a:pt x="3160" y="715"/>
                </a:cubicBezTo>
                <a:cubicBezTo>
                  <a:pt x="3084" y="557"/>
                  <a:pt x="2926" y="557"/>
                  <a:pt x="2768" y="557"/>
                </a:cubicBezTo>
                <a:cubicBezTo>
                  <a:pt x="2686" y="639"/>
                  <a:pt x="2610" y="797"/>
                  <a:pt x="2610" y="873"/>
                </a:cubicBezTo>
                <a:lnTo>
                  <a:pt x="2370" y="873"/>
                </a:lnTo>
                <a:cubicBezTo>
                  <a:pt x="2136" y="873"/>
                  <a:pt x="1820" y="1113"/>
                  <a:pt x="1738" y="1347"/>
                </a:cubicBezTo>
                <a:cubicBezTo>
                  <a:pt x="1662" y="1271"/>
                  <a:pt x="1504" y="1271"/>
                  <a:pt x="1346" y="1271"/>
                </a:cubicBezTo>
                <a:cubicBezTo>
                  <a:pt x="1030" y="1271"/>
                  <a:pt x="790" y="1505"/>
                  <a:pt x="790" y="1821"/>
                </a:cubicBezTo>
                <a:cubicBezTo>
                  <a:pt x="715" y="1745"/>
                  <a:pt x="632" y="1745"/>
                  <a:pt x="557" y="1745"/>
                </a:cubicBezTo>
                <a:cubicBezTo>
                  <a:pt x="241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245" y="1903"/>
                  <a:pt x="8373" y="1903"/>
                </a:cubicBezTo>
                <a:cubicBezTo>
                  <a:pt x="8373" y="1695"/>
                  <a:pt x="7657" y="1491"/>
                  <a:pt x="6797" y="1491"/>
                </a:cubicBezTo>
                <a:cubicBezTo>
                  <a:pt x="6668" y="1491"/>
                  <a:pt x="6535" y="1495"/>
                  <a:pt x="6401" y="1505"/>
                </a:cubicBezTo>
                <a:lnTo>
                  <a:pt x="6319" y="1505"/>
                </a:lnTo>
                <a:cubicBezTo>
                  <a:pt x="6401" y="1429"/>
                  <a:pt x="6401" y="1347"/>
                  <a:pt x="6401" y="1347"/>
                </a:cubicBezTo>
                <a:cubicBezTo>
                  <a:pt x="6324" y="604"/>
                  <a:pt x="5760" y="0"/>
                  <a:pt x="51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-218400" y="170300"/>
            <a:ext cx="1631161" cy="369697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8" y="8"/>
                </a:cubicBezTo>
                <a:cubicBezTo>
                  <a:pt x="4500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1" y="1505"/>
                  <a:pt x="708" y="1821"/>
                </a:cubicBezTo>
                <a:cubicBezTo>
                  <a:pt x="708" y="1745"/>
                  <a:pt x="633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5" y="2219"/>
                </a:lnTo>
                <a:cubicBezTo>
                  <a:pt x="9795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5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720000" y="1205050"/>
            <a:ext cx="7704000" cy="3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BM Plex Sans Ligh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18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1"/>
          <p:cNvGrpSpPr/>
          <p:nvPr/>
        </p:nvGrpSpPr>
        <p:grpSpPr>
          <a:xfrm>
            <a:off x="0" y="-87787"/>
            <a:ext cx="9292377" cy="5319074"/>
            <a:chOff x="0" y="-87787"/>
            <a:chExt cx="9292377" cy="5319074"/>
          </a:xfrm>
        </p:grpSpPr>
        <p:sp>
          <p:nvSpPr>
            <p:cNvPr id="285" name="Google Shape;285;p31"/>
            <p:cNvSpPr/>
            <p:nvPr/>
          </p:nvSpPr>
          <p:spPr>
            <a:xfrm>
              <a:off x="6194808" y="580426"/>
              <a:ext cx="2774287" cy="732489"/>
            </a:xfrm>
            <a:custGeom>
              <a:rect b="b" l="l" r="r" t="t"/>
              <a:pathLst>
                <a:path extrusionOk="0" h="4296" w="16271">
                  <a:moveTo>
                    <a:pt x="5595" y="0"/>
                  </a:moveTo>
                  <a:cubicBezTo>
                    <a:pt x="5015" y="0"/>
                    <a:pt x="4353" y="457"/>
                    <a:pt x="3873" y="1212"/>
                  </a:cubicBezTo>
                  <a:cubicBezTo>
                    <a:pt x="3734" y="1120"/>
                    <a:pt x="3597" y="1082"/>
                    <a:pt x="3459" y="1082"/>
                  </a:cubicBezTo>
                  <a:cubicBezTo>
                    <a:pt x="3360" y="1082"/>
                    <a:pt x="3260" y="1102"/>
                    <a:pt x="3159" y="1136"/>
                  </a:cubicBezTo>
                  <a:cubicBezTo>
                    <a:pt x="2844" y="1370"/>
                    <a:pt x="2768" y="1926"/>
                    <a:pt x="3084" y="2476"/>
                  </a:cubicBezTo>
                  <a:lnTo>
                    <a:pt x="2610" y="2476"/>
                  </a:lnTo>
                  <a:cubicBezTo>
                    <a:pt x="1188" y="2476"/>
                    <a:pt x="0" y="3190"/>
                    <a:pt x="0" y="4138"/>
                  </a:cubicBezTo>
                  <a:lnTo>
                    <a:pt x="0" y="4296"/>
                  </a:lnTo>
                  <a:lnTo>
                    <a:pt x="16271" y="4296"/>
                  </a:lnTo>
                  <a:cubicBezTo>
                    <a:pt x="15879" y="3664"/>
                    <a:pt x="14375" y="3190"/>
                    <a:pt x="12562" y="3190"/>
                  </a:cubicBezTo>
                  <a:cubicBezTo>
                    <a:pt x="11848" y="3190"/>
                    <a:pt x="11298" y="3266"/>
                    <a:pt x="10742" y="3348"/>
                  </a:cubicBezTo>
                  <a:cubicBezTo>
                    <a:pt x="10666" y="3348"/>
                    <a:pt x="10666" y="3266"/>
                    <a:pt x="10666" y="3266"/>
                  </a:cubicBezTo>
                  <a:cubicBezTo>
                    <a:pt x="10449" y="2997"/>
                    <a:pt x="10159" y="2874"/>
                    <a:pt x="9920" y="2874"/>
                  </a:cubicBezTo>
                  <a:cubicBezTo>
                    <a:pt x="9810" y="2874"/>
                    <a:pt x="9712" y="2900"/>
                    <a:pt x="9636" y="2950"/>
                  </a:cubicBezTo>
                  <a:cubicBezTo>
                    <a:pt x="9560" y="3108"/>
                    <a:pt x="9478" y="3266"/>
                    <a:pt x="9560" y="3506"/>
                  </a:cubicBezTo>
                  <a:lnTo>
                    <a:pt x="9478" y="3506"/>
                  </a:lnTo>
                  <a:cubicBezTo>
                    <a:pt x="9379" y="3485"/>
                    <a:pt x="9285" y="3475"/>
                    <a:pt x="9197" y="3475"/>
                  </a:cubicBezTo>
                  <a:cubicBezTo>
                    <a:pt x="8937" y="3475"/>
                    <a:pt x="8730" y="3565"/>
                    <a:pt x="8612" y="3739"/>
                  </a:cubicBezTo>
                  <a:cubicBezTo>
                    <a:pt x="8372" y="3424"/>
                    <a:pt x="8056" y="3266"/>
                    <a:pt x="7665" y="3108"/>
                  </a:cubicBezTo>
                  <a:cubicBezTo>
                    <a:pt x="7349" y="3032"/>
                    <a:pt x="7033" y="2950"/>
                    <a:pt x="6793" y="2950"/>
                  </a:cubicBezTo>
                  <a:cubicBezTo>
                    <a:pt x="7109" y="1610"/>
                    <a:pt x="6717" y="264"/>
                    <a:pt x="5845" y="30"/>
                  </a:cubicBezTo>
                  <a:cubicBezTo>
                    <a:pt x="5764" y="10"/>
                    <a:pt x="5680" y="0"/>
                    <a:pt x="5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7137363" y="1836203"/>
              <a:ext cx="1508458" cy="338623"/>
            </a:xfrm>
            <a:custGeom>
              <a:rect b="b" l="l" r="r" t="t"/>
              <a:pathLst>
                <a:path extrusionOk="0" h="1986" w="8847">
                  <a:moveTo>
                    <a:pt x="4555" y="1"/>
                  </a:moveTo>
                  <a:cubicBezTo>
                    <a:pt x="4512" y="1"/>
                    <a:pt x="4468" y="3"/>
                    <a:pt x="4424" y="8"/>
                  </a:cubicBezTo>
                  <a:cubicBezTo>
                    <a:pt x="4108" y="8"/>
                    <a:pt x="3716" y="166"/>
                    <a:pt x="3558" y="406"/>
                  </a:cubicBezTo>
                  <a:lnTo>
                    <a:pt x="3318" y="406"/>
                  </a:lnTo>
                  <a:cubicBezTo>
                    <a:pt x="3160" y="406"/>
                    <a:pt x="3002" y="482"/>
                    <a:pt x="2926" y="640"/>
                  </a:cubicBezTo>
                  <a:cubicBezTo>
                    <a:pt x="2835" y="548"/>
                    <a:pt x="2743" y="509"/>
                    <a:pt x="2666" y="509"/>
                  </a:cubicBezTo>
                  <a:cubicBezTo>
                    <a:pt x="2611" y="509"/>
                    <a:pt x="2563" y="529"/>
                    <a:pt x="2528" y="564"/>
                  </a:cubicBezTo>
                  <a:cubicBezTo>
                    <a:pt x="2453" y="564"/>
                    <a:pt x="2370" y="640"/>
                    <a:pt x="2370" y="797"/>
                  </a:cubicBezTo>
                  <a:lnTo>
                    <a:pt x="2212" y="797"/>
                  </a:lnTo>
                  <a:cubicBezTo>
                    <a:pt x="1897" y="797"/>
                    <a:pt x="1663" y="955"/>
                    <a:pt x="1581" y="1196"/>
                  </a:cubicBezTo>
                  <a:cubicBezTo>
                    <a:pt x="1505" y="1113"/>
                    <a:pt x="1423" y="1113"/>
                    <a:pt x="1265" y="1113"/>
                  </a:cubicBezTo>
                  <a:cubicBezTo>
                    <a:pt x="949" y="1113"/>
                    <a:pt x="791" y="1354"/>
                    <a:pt x="715" y="1587"/>
                  </a:cubicBezTo>
                  <a:lnTo>
                    <a:pt x="557" y="1587"/>
                  </a:lnTo>
                  <a:cubicBezTo>
                    <a:pt x="241" y="1587"/>
                    <a:pt x="1" y="1745"/>
                    <a:pt x="1" y="1903"/>
                  </a:cubicBezTo>
                  <a:lnTo>
                    <a:pt x="83" y="1985"/>
                  </a:lnTo>
                  <a:lnTo>
                    <a:pt x="8847" y="1985"/>
                  </a:lnTo>
                  <a:cubicBezTo>
                    <a:pt x="8847" y="1827"/>
                    <a:pt x="8297" y="1745"/>
                    <a:pt x="7507" y="1669"/>
                  </a:cubicBezTo>
                  <a:cubicBezTo>
                    <a:pt x="7507" y="1534"/>
                    <a:pt x="6923" y="1337"/>
                    <a:pt x="6156" y="1337"/>
                  </a:cubicBezTo>
                  <a:cubicBezTo>
                    <a:pt x="6032" y="1337"/>
                    <a:pt x="5902" y="1342"/>
                    <a:pt x="5770" y="1354"/>
                  </a:cubicBezTo>
                  <a:lnTo>
                    <a:pt x="5688" y="1354"/>
                  </a:lnTo>
                  <a:cubicBezTo>
                    <a:pt x="5770" y="1271"/>
                    <a:pt x="5770" y="1271"/>
                    <a:pt x="5770" y="1196"/>
                  </a:cubicBezTo>
                  <a:cubicBezTo>
                    <a:pt x="5693" y="526"/>
                    <a:pt x="5204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7797901" y="316141"/>
              <a:ext cx="1494476" cy="336406"/>
            </a:xfrm>
            <a:custGeom>
              <a:rect b="b" l="l" r="r" t="t"/>
              <a:pathLst>
                <a:path extrusionOk="0" h="1973" w="8765">
                  <a:moveTo>
                    <a:pt x="4423" y="1"/>
                  </a:moveTo>
                  <a:cubicBezTo>
                    <a:pt x="4025" y="1"/>
                    <a:pt x="3633" y="235"/>
                    <a:pt x="3475" y="475"/>
                  </a:cubicBezTo>
                  <a:lnTo>
                    <a:pt x="3235" y="475"/>
                  </a:lnTo>
                  <a:cubicBezTo>
                    <a:pt x="3077" y="475"/>
                    <a:pt x="2919" y="551"/>
                    <a:pt x="2844" y="633"/>
                  </a:cubicBezTo>
                  <a:cubicBezTo>
                    <a:pt x="2686" y="551"/>
                    <a:pt x="2528" y="551"/>
                    <a:pt x="2446" y="551"/>
                  </a:cubicBezTo>
                  <a:cubicBezTo>
                    <a:pt x="2370" y="633"/>
                    <a:pt x="2288" y="708"/>
                    <a:pt x="2288" y="866"/>
                  </a:cubicBezTo>
                  <a:cubicBezTo>
                    <a:pt x="2212" y="791"/>
                    <a:pt x="2212" y="791"/>
                    <a:pt x="2130" y="791"/>
                  </a:cubicBezTo>
                  <a:cubicBezTo>
                    <a:pt x="1814" y="791"/>
                    <a:pt x="1580" y="1024"/>
                    <a:pt x="1498" y="1265"/>
                  </a:cubicBezTo>
                  <a:cubicBezTo>
                    <a:pt x="1422" y="1182"/>
                    <a:pt x="1340" y="1182"/>
                    <a:pt x="1182" y="1182"/>
                  </a:cubicBezTo>
                  <a:cubicBezTo>
                    <a:pt x="948" y="1182"/>
                    <a:pt x="708" y="1340"/>
                    <a:pt x="632" y="1656"/>
                  </a:cubicBezTo>
                  <a:lnTo>
                    <a:pt x="474" y="1656"/>
                  </a:lnTo>
                  <a:cubicBezTo>
                    <a:pt x="158" y="1656"/>
                    <a:pt x="0" y="1814"/>
                    <a:pt x="0" y="1972"/>
                  </a:cubicBezTo>
                  <a:lnTo>
                    <a:pt x="8764" y="1972"/>
                  </a:lnTo>
                  <a:cubicBezTo>
                    <a:pt x="8764" y="1896"/>
                    <a:pt x="8214" y="1738"/>
                    <a:pt x="7425" y="1738"/>
                  </a:cubicBezTo>
                  <a:cubicBezTo>
                    <a:pt x="7425" y="1498"/>
                    <a:pt x="6635" y="1340"/>
                    <a:pt x="5687" y="1340"/>
                  </a:cubicBezTo>
                  <a:lnTo>
                    <a:pt x="5687" y="1265"/>
                  </a:lnTo>
                  <a:cubicBezTo>
                    <a:pt x="5605" y="551"/>
                    <a:pt x="5055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0" y="-87787"/>
              <a:ext cx="6532047" cy="5319074"/>
            </a:xfrm>
            <a:custGeom>
              <a:rect b="b" l="l" r="r" t="t"/>
              <a:pathLst>
                <a:path extrusionOk="0" h="31196" w="38310">
                  <a:moveTo>
                    <a:pt x="0" y="0"/>
                  </a:moveTo>
                  <a:lnTo>
                    <a:pt x="0" y="31195"/>
                  </a:lnTo>
                  <a:lnTo>
                    <a:pt x="38310" y="31195"/>
                  </a:lnTo>
                  <a:lnTo>
                    <a:pt x="38310" y="0"/>
                  </a:ln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3905430" y="1258870"/>
              <a:ext cx="2451009" cy="551754"/>
            </a:xfrm>
            <a:custGeom>
              <a:rect b="b" l="l" r="r" t="t"/>
              <a:pathLst>
                <a:path extrusionOk="0" h="3236" w="14375">
                  <a:moveTo>
                    <a:pt x="7191" y="1"/>
                  </a:moveTo>
                  <a:cubicBezTo>
                    <a:pt x="6635" y="1"/>
                    <a:pt x="6085" y="317"/>
                    <a:pt x="5687" y="708"/>
                  </a:cubicBezTo>
                  <a:lnTo>
                    <a:pt x="5371" y="708"/>
                  </a:lnTo>
                  <a:cubicBezTo>
                    <a:pt x="5055" y="708"/>
                    <a:pt x="4821" y="790"/>
                    <a:pt x="4663" y="1024"/>
                  </a:cubicBezTo>
                  <a:cubicBezTo>
                    <a:pt x="4505" y="948"/>
                    <a:pt x="4347" y="866"/>
                    <a:pt x="4265" y="866"/>
                  </a:cubicBezTo>
                  <a:cubicBezTo>
                    <a:pt x="4189" y="866"/>
                    <a:pt x="4107" y="866"/>
                    <a:pt x="4031" y="948"/>
                  </a:cubicBezTo>
                  <a:cubicBezTo>
                    <a:pt x="3873" y="1024"/>
                    <a:pt x="3873" y="1182"/>
                    <a:pt x="3791" y="1340"/>
                  </a:cubicBezTo>
                  <a:cubicBezTo>
                    <a:pt x="3716" y="1340"/>
                    <a:pt x="3633" y="1264"/>
                    <a:pt x="3558" y="1264"/>
                  </a:cubicBezTo>
                  <a:lnTo>
                    <a:pt x="3475" y="1264"/>
                  </a:lnTo>
                  <a:cubicBezTo>
                    <a:pt x="3084" y="1340"/>
                    <a:pt x="2686" y="1580"/>
                    <a:pt x="2528" y="2054"/>
                  </a:cubicBezTo>
                  <a:cubicBezTo>
                    <a:pt x="2370" y="1896"/>
                    <a:pt x="2212" y="1896"/>
                    <a:pt x="2054" y="1896"/>
                  </a:cubicBezTo>
                  <a:lnTo>
                    <a:pt x="1978" y="1896"/>
                  </a:lnTo>
                  <a:cubicBezTo>
                    <a:pt x="1580" y="1896"/>
                    <a:pt x="1188" y="2212"/>
                    <a:pt x="1106" y="2686"/>
                  </a:cubicBezTo>
                  <a:cubicBezTo>
                    <a:pt x="1030" y="2604"/>
                    <a:pt x="948" y="2604"/>
                    <a:pt x="872" y="2604"/>
                  </a:cubicBezTo>
                  <a:lnTo>
                    <a:pt x="790" y="2604"/>
                  </a:lnTo>
                  <a:cubicBezTo>
                    <a:pt x="398" y="2604"/>
                    <a:pt x="0" y="2920"/>
                    <a:pt x="0" y="3160"/>
                  </a:cubicBezTo>
                  <a:lnTo>
                    <a:pt x="0" y="3236"/>
                  </a:lnTo>
                  <a:lnTo>
                    <a:pt x="14375" y="3236"/>
                  </a:lnTo>
                  <a:cubicBezTo>
                    <a:pt x="14375" y="3002"/>
                    <a:pt x="13427" y="2844"/>
                    <a:pt x="12246" y="2844"/>
                  </a:cubicBezTo>
                  <a:cubicBezTo>
                    <a:pt x="12163" y="2446"/>
                    <a:pt x="11058" y="2212"/>
                    <a:pt x="9560" y="2212"/>
                  </a:cubicBezTo>
                  <a:lnTo>
                    <a:pt x="9244" y="2212"/>
                  </a:lnTo>
                  <a:cubicBezTo>
                    <a:pt x="9320" y="2130"/>
                    <a:pt x="9320" y="2054"/>
                    <a:pt x="9320" y="1972"/>
                  </a:cubicBezTo>
                  <a:cubicBezTo>
                    <a:pt x="9244" y="866"/>
                    <a:pt x="8372" y="1"/>
                    <a:pt x="7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6194808" y="1002428"/>
              <a:ext cx="337259" cy="310490"/>
            </a:xfrm>
            <a:custGeom>
              <a:rect b="b" l="l" r="r" t="t"/>
              <a:pathLst>
                <a:path extrusionOk="0" h="1821" w="1978">
                  <a:moveTo>
                    <a:pt x="1978" y="1"/>
                  </a:moveTo>
                  <a:cubicBezTo>
                    <a:pt x="790" y="241"/>
                    <a:pt x="0" y="873"/>
                    <a:pt x="0" y="1663"/>
                  </a:cubicBezTo>
                  <a:lnTo>
                    <a:pt x="0" y="1821"/>
                  </a:lnTo>
                  <a:lnTo>
                    <a:pt x="1978" y="1821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148400" y="1610991"/>
            <a:ext cx="1860948" cy="420986"/>
          </a:xfrm>
          <a:custGeom>
            <a:rect b="b" l="l" r="r" t="t"/>
            <a:pathLst>
              <a:path extrusionOk="0" h="2376" w="10503">
                <a:moveTo>
                  <a:pt x="5414" y="0"/>
                </a:moveTo>
                <a:cubicBezTo>
                  <a:pt x="5373" y="0"/>
                  <a:pt x="5331" y="2"/>
                  <a:pt x="5289" y="6"/>
                </a:cubicBezTo>
                <a:cubicBezTo>
                  <a:pt x="4815" y="6"/>
                  <a:pt x="4424" y="164"/>
                  <a:pt x="4184" y="556"/>
                </a:cubicBezTo>
                <a:cubicBezTo>
                  <a:pt x="4108" y="480"/>
                  <a:pt x="4026" y="480"/>
                  <a:pt x="3950" y="480"/>
                </a:cubicBezTo>
                <a:cubicBezTo>
                  <a:pt x="3710" y="480"/>
                  <a:pt x="3552" y="556"/>
                  <a:pt x="3394" y="714"/>
                </a:cubicBezTo>
                <a:cubicBezTo>
                  <a:pt x="3282" y="661"/>
                  <a:pt x="3171" y="604"/>
                  <a:pt x="3089" y="604"/>
                </a:cubicBezTo>
                <a:cubicBezTo>
                  <a:pt x="3054" y="604"/>
                  <a:pt x="3024" y="614"/>
                  <a:pt x="3002" y="638"/>
                </a:cubicBezTo>
                <a:cubicBezTo>
                  <a:pt x="2844" y="714"/>
                  <a:pt x="2844" y="796"/>
                  <a:pt x="2762" y="954"/>
                </a:cubicBezTo>
                <a:lnTo>
                  <a:pt x="2604" y="954"/>
                </a:lnTo>
                <a:cubicBezTo>
                  <a:pt x="2212" y="954"/>
                  <a:pt x="1972" y="1188"/>
                  <a:pt x="1896" y="1428"/>
                </a:cubicBezTo>
                <a:cubicBezTo>
                  <a:pt x="1738" y="1346"/>
                  <a:pt x="1656" y="1346"/>
                  <a:pt x="1498" y="1346"/>
                </a:cubicBezTo>
                <a:cubicBezTo>
                  <a:pt x="1106" y="1346"/>
                  <a:pt x="866" y="1586"/>
                  <a:pt x="791" y="1902"/>
                </a:cubicBezTo>
                <a:lnTo>
                  <a:pt x="633" y="1902"/>
                </a:lnTo>
                <a:cubicBezTo>
                  <a:pt x="234" y="1902"/>
                  <a:pt x="1" y="2060"/>
                  <a:pt x="1" y="2294"/>
                </a:cubicBezTo>
                <a:lnTo>
                  <a:pt x="1" y="2376"/>
                </a:lnTo>
                <a:lnTo>
                  <a:pt x="10502" y="2376"/>
                </a:lnTo>
                <a:cubicBezTo>
                  <a:pt x="10502" y="2218"/>
                  <a:pt x="9870" y="2060"/>
                  <a:pt x="8923" y="2060"/>
                </a:cubicBezTo>
                <a:cubicBezTo>
                  <a:pt x="8923" y="1744"/>
                  <a:pt x="7975" y="1586"/>
                  <a:pt x="6793" y="1586"/>
                </a:cubicBezTo>
                <a:lnTo>
                  <a:pt x="6793" y="1428"/>
                </a:lnTo>
                <a:cubicBezTo>
                  <a:pt x="6793" y="680"/>
                  <a:pt x="6153" y="0"/>
                  <a:pt x="5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7761356" y="246875"/>
            <a:ext cx="1875300" cy="497706"/>
          </a:xfrm>
          <a:custGeom>
            <a:rect b="b" l="l" r="r" t="t"/>
            <a:pathLst>
              <a:path extrusionOk="0" h="2809" w="10584">
                <a:moveTo>
                  <a:pt x="3575" y="1"/>
                </a:moveTo>
                <a:cubicBezTo>
                  <a:pt x="3211" y="1"/>
                  <a:pt x="2789" y="307"/>
                  <a:pt x="2527" y="831"/>
                </a:cubicBezTo>
                <a:cubicBezTo>
                  <a:pt x="2436" y="739"/>
                  <a:pt x="2344" y="701"/>
                  <a:pt x="2252" y="701"/>
                </a:cubicBezTo>
                <a:cubicBezTo>
                  <a:pt x="2186" y="701"/>
                  <a:pt x="2120" y="721"/>
                  <a:pt x="2054" y="755"/>
                </a:cubicBezTo>
                <a:cubicBezTo>
                  <a:pt x="1813" y="913"/>
                  <a:pt x="1813" y="1229"/>
                  <a:pt x="1971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268" y="2410"/>
                  <a:pt x="9320" y="2095"/>
                  <a:pt x="8132" y="2095"/>
                </a:cubicBezTo>
                <a:cubicBezTo>
                  <a:pt x="7740" y="2095"/>
                  <a:pt x="7342" y="2095"/>
                  <a:pt x="6950" y="2177"/>
                </a:cubicBezTo>
                <a:lnTo>
                  <a:pt x="6868" y="2095"/>
                </a:lnTo>
                <a:cubicBezTo>
                  <a:pt x="6766" y="1943"/>
                  <a:pt x="6597" y="1855"/>
                  <a:pt x="6448" y="1855"/>
                </a:cubicBezTo>
                <a:cubicBezTo>
                  <a:pt x="6367" y="1855"/>
                  <a:pt x="6292" y="1881"/>
                  <a:pt x="6236" y="1937"/>
                </a:cubicBezTo>
                <a:cubicBezTo>
                  <a:pt x="6161" y="2019"/>
                  <a:pt x="6161" y="2177"/>
                  <a:pt x="6236" y="2253"/>
                </a:cubicBezTo>
                <a:lnTo>
                  <a:pt x="6161" y="2253"/>
                </a:lnTo>
                <a:cubicBezTo>
                  <a:pt x="5921" y="2253"/>
                  <a:pt x="5687" y="2335"/>
                  <a:pt x="5605" y="2410"/>
                </a:cubicBezTo>
                <a:cubicBezTo>
                  <a:pt x="5447" y="2253"/>
                  <a:pt x="5213" y="2095"/>
                  <a:pt x="4973" y="2019"/>
                </a:cubicBezTo>
                <a:cubicBezTo>
                  <a:pt x="4815" y="1937"/>
                  <a:pt x="4581" y="1937"/>
                  <a:pt x="4423" y="1937"/>
                </a:cubicBezTo>
                <a:cubicBezTo>
                  <a:pt x="4657" y="1071"/>
                  <a:pt x="4341" y="199"/>
                  <a:pt x="3791" y="41"/>
                </a:cubicBezTo>
                <a:cubicBezTo>
                  <a:pt x="3723" y="14"/>
                  <a:pt x="3650" y="1"/>
                  <a:pt x="35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7033494" y="1080334"/>
            <a:ext cx="1860948" cy="419923"/>
          </a:xfrm>
          <a:custGeom>
            <a:rect b="b" l="l" r="r" t="t"/>
            <a:pathLst>
              <a:path extrusionOk="0" h="2370" w="10503">
                <a:moveTo>
                  <a:pt x="5290" y="0"/>
                </a:moveTo>
                <a:cubicBezTo>
                  <a:pt x="4816" y="0"/>
                  <a:pt x="4424" y="234"/>
                  <a:pt x="4184" y="550"/>
                </a:cubicBezTo>
                <a:lnTo>
                  <a:pt x="3950" y="550"/>
                </a:lnTo>
                <a:cubicBezTo>
                  <a:pt x="3710" y="550"/>
                  <a:pt x="3552" y="632"/>
                  <a:pt x="3394" y="790"/>
                </a:cubicBezTo>
                <a:cubicBezTo>
                  <a:pt x="3349" y="697"/>
                  <a:pt x="3276" y="658"/>
                  <a:pt x="3191" y="658"/>
                </a:cubicBezTo>
                <a:cubicBezTo>
                  <a:pt x="3132" y="658"/>
                  <a:pt x="3067" y="677"/>
                  <a:pt x="3002" y="708"/>
                </a:cubicBezTo>
                <a:cubicBezTo>
                  <a:pt x="2920" y="708"/>
                  <a:pt x="2844" y="866"/>
                  <a:pt x="2844" y="1024"/>
                </a:cubicBezTo>
                <a:cubicBezTo>
                  <a:pt x="2762" y="1024"/>
                  <a:pt x="2686" y="948"/>
                  <a:pt x="2604" y="948"/>
                </a:cubicBezTo>
                <a:cubicBezTo>
                  <a:pt x="2288" y="948"/>
                  <a:pt x="1972" y="1182"/>
                  <a:pt x="1897" y="1498"/>
                </a:cubicBezTo>
                <a:cubicBezTo>
                  <a:pt x="1739" y="1422"/>
                  <a:pt x="1656" y="1422"/>
                  <a:pt x="1498" y="1422"/>
                </a:cubicBezTo>
                <a:cubicBezTo>
                  <a:pt x="1183" y="1422"/>
                  <a:pt x="867" y="1656"/>
                  <a:pt x="867" y="1972"/>
                </a:cubicBezTo>
                <a:lnTo>
                  <a:pt x="633" y="1972"/>
                </a:lnTo>
                <a:cubicBezTo>
                  <a:pt x="317" y="1972"/>
                  <a:pt x="1" y="2129"/>
                  <a:pt x="1" y="2370"/>
                </a:cubicBezTo>
                <a:lnTo>
                  <a:pt x="10502" y="2370"/>
                </a:lnTo>
                <a:cubicBezTo>
                  <a:pt x="10502" y="2212"/>
                  <a:pt x="9871" y="2129"/>
                  <a:pt x="9005" y="2129"/>
                </a:cubicBezTo>
                <a:cubicBezTo>
                  <a:pt x="8923" y="1814"/>
                  <a:pt x="7975" y="1656"/>
                  <a:pt x="6793" y="1656"/>
                </a:cubicBezTo>
                <a:lnTo>
                  <a:pt x="6793" y="1498"/>
                </a:lnTo>
                <a:cubicBezTo>
                  <a:pt x="6793" y="632"/>
                  <a:pt x="6162" y="0"/>
                  <a:pt x="52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723900" y="1054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2" type="subTitle"/>
          </p:nvPr>
        </p:nvSpPr>
        <p:spPr>
          <a:xfrm>
            <a:off x="1656575" y="2783600"/>
            <a:ext cx="1860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3" type="subTitle"/>
          </p:nvPr>
        </p:nvSpPr>
        <p:spPr>
          <a:xfrm>
            <a:off x="5627475" y="2783600"/>
            <a:ext cx="18609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edgwick Ave"/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edgwick Ave"/>
              <a:buNone/>
              <a:defRPr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4" type="subTitle"/>
          </p:nvPr>
        </p:nvSpPr>
        <p:spPr>
          <a:xfrm>
            <a:off x="1094000" y="3376200"/>
            <a:ext cx="29808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5"/>
          <p:cNvSpPr txBox="1"/>
          <p:nvPr>
            <p:ph idx="5" type="subTitle"/>
          </p:nvPr>
        </p:nvSpPr>
        <p:spPr>
          <a:xfrm>
            <a:off x="5067525" y="3376200"/>
            <a:ext cx="29808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>
            <a:off x="6432377" y="617978"/>
            <a:ext cx="3130935" cy="822838"/>
          </a:xfrm>
          <a:custGeom>
            <a:rect b="b" l="l" r="r" t="t"/>
            <a:pathLst>
              <a:path extrusionOk="0" h="4796" w="18249">
                <a:moveTo>
                  <a:pt x="6259" y="0"/>
                </a:moveTo>
                <a:cubicBezTo>
                  <a:pt x="5581" y="0"/>
                  <a:pt x="4892" y="521"/>
                  <a:pt x="4424" y="1320"/>
                </a:cubicBezTo>
                <a:cubicBezTo>
                  <a:pt x="4237" y="1226"/>
                  <a:pt x="4050" y="1188"/>
                  <a:pt x="3896" y="1188"/>
                </a:cubicBezTo>
                <a:cubicBezTo>
                  <a:pt x="3790" y="1188"/>
                  <a:pt x="3698" y="1207"/>
                  <a:pt x="3634" y="1238"/>
                </a:cubicBezTo>
                <a:cubicBezTo>
                  <a:pt x="3242" y="1478"/>
                  <a:pt x="3160" y="2110"/>
                  <a:pt x="3476" y="2741"/>
                </a:cubicBezTo>
                <a:lnTo>
                  <a:pt x="3002" y="2741"/>
                </a:lnTo>
                <a:cubicBezTo>
                  <a:pt x="1346" y="2741"/>
                  <a:pt x="1" y="3607"/>
                  <a:pt x="1" y="4637"/>
                </a:cubicBezTo>
                <a:lnTo>
                  <a:pt x="1" y="4795"/>
                </a:lnTo>
                <a:lnTo>
                  <a:pt x="18249" y="4795"/>
                </a:lnTo>
                <a:cubicBezTo>
                  <a:pt x="17775" y="4081"/>
                  <a:pt x="16113" y="3607"/>
                  <a:pt x="14059" y="3607"/>
                </a:cubicBezTo>
                <a:cubicBezTo>
                  <a:pt x="13352" y="3607"/>
                  <a:pt x="12638" y="3607"/>
                  <a:pt x="12006" y="3765"/>
                </a:cubicBezTo>
                <a:cubicBezTo>
                  <a:pt x="12006" y="3689"/>
                  <a:pt x="11930" y="3689"/>
                  <a:pt x="11930" y="3607"/>
                </a:cubicBezTo>
                <a:cubicBezTo>
                  <a:pt x="11714" y="3339"/>
                  <a:pt x="11423" y="3216"/>
                  <a:pt x="11160" y="3216"/>
                </a:cubicBezTo>
                <a:cubicBezTo>
                  <a:pt x="11039" y="3216"/>
                  <a:pt x="10924" y="3242"/>
                  <a:pt x="10824" y="3291"/>
                </a:cubicBezTo>
                <a:cubicBezTo>
                  <a:pt x="10747" y="3439"/>
                  <a:pt x="10676" y="3659"/>
                  <a:pt x="10729" y="3878"/>
                </a:cubicBezTo>
                <a:lnTo>
                  <a:pt x="10729" y="3878"/>
                </a:lnTo>
                <a:cubicBezTo>
                  <a:pt x="10708" y="3847"/>
                  <a:pt x="10666" y="3847"/>
                  <a:pt x="10666" y="3847"/>
                </a:cubicBezTo>
                <a:cubicBezTo>
                  <a:pt x="10268" y="3847"/>
                  <a:pt x="9877" y="3923"/>
                  <a:pt x="9719" y="4163"/>
                </a:cubicBezTo>
                <a:cubicBezTo>
                  <a:pt x="9403" y="3847"/>
                  <a:pt x="9087" y="3607"/>
                  <a:pt x="8613" y="3449"/>
                </a:cubicBezTo>
                <a:cubicBezTo>
                  <a:pt x="8297" y="3373"/>
                  <a:pt x="7981" y="3291"/>
                  <a:pt x="7583" y="3291"/>
                </a:cubicBezTo>
                <a:cubicBezTo>
                  <a:pt x="7981" y="1794"/>
                  <a:pt x="7583" y="290"/>
                  <a:pt x="6635" y="56"/>
                </a:cubicBezTo>
                <a:cubicBezTo>
                  <a:pt x="6511" y="18"/>
                  <a:pt x="6385" y="0"/>
                  <a:pt x="62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7245438" y="1764571"/>
            <a:ext cx="1680504" cy="380880"/>
          </a:xfrm>
          <a:custGeom>
            <a:rect b="b" l="l" r="r" t="t"/>
            <a:pathLst>
              <a:path extrusionOk="0" h="2220" w="9795">
                <a:moveTo>
                  <a:pt x="5104" y="0"/>
                </a:moveTo>
                <a:cubicBezTo>
                  <a:pt x="5063" y="0"/>
                  <a:pt x="5021" y="3"/>
                  <a:pt x="4980" y="8"/>
                </a:cubicBezTo>
                <a:cubicBezTo>
                  <a:pt x="4506" y="8"/>
                  <a:pt x="4108" y="166"/>
                  <a:pt x="3874" y="482"/>
                </a:cubicBezTo>
                <a:lnTo>
                  <a:pt x="3634" y="482"/>
                </a:lnTo>
                <a:cubicBezTo>
                  <a:pt x="3476" y="482"/>
                  <a:pt x="3318" y="557"/>
                  <a:pt x="3160" y="715"/>
                </a:cubicBezTo>
                <a:cubicBezTo>
                  <a:pt x="3084" y="557"/>
                  <a:pt x="2926" y="557"/>
                  <a:pt x="2768" y="557"/>
                </a:cubicBezTo>
                <a:cubicBezTo>
                  <a:pt x="2686" y="639"/>
                  <a:pt x="2610" y="797"/>
                  <a:pt x="2610" y="873"/>
                </a:cubicBezTo>
                <a:lnTo>
                  <a:pt x="2370" y="873"/>
                </a:lnTo>
                <a:cubicBezTo>
                  <a:pt x="2136" y="873"/>
                  <a:pt x="1820" y="1113"/>
                  <a:pt x="1738" y="1347"/>
                </a:cubicBezTo>
                <a:cubicBezTo>
                  <a:pt x="1662" y="1271"/>
                  <a:pt x="1504" y="1271"/>
                  <a:pt x="1346" y="1271"/>
                </a:cubicBezTo>
                <a:cubicBezTo>
                  <a:pt x="1030" y="1271"/>
                  <a:pt x="790" y="1505"/>
                  <a:pt x="790" y="1821"/>
                </a:cubicBezTo>
                <a:cubicBezTo>
                  <a:pt x="715" y="1745"/>
                  <a:pt x="632" y="1745"/>
                  <a:pt x="557" y="1745"/>
                </a:cubicBezTo>
                <a:cubicBezTo>
                  <a:pt x="241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245" y="1903"/>
                  <a:pt x="8373" y="1903"/>
                </a:cubicBezTo>
                <a:cubicBezTo>
                  <a:pt x="8373" y="1695"/>
                  <a:pt x="7657" y="1491"/>
                  <a:pt x="6797" y="1491"/>
                </a:cubicBezTo>
                <a:cubicBezTo>
                  <a:pt x="6668" y="1491"/>
                  <a:pt x="6535" y="1495"/>
                  <a:pt x="6401" y="1505"/>
                </a:cubicBezTo>
                <a:lnTo>
                  <a:pt x="6319" y="1505"/>
                </a:lnTo>
                <a:cubicBezTo>
                  <a:pt x="6401" y="1429"/>
                  <a:pt x="6401" y="1347"/>
                  <a:pt x="6401" y="1347"/>
                </a:cubicBezTo>
                <a:cubicBezTo>
                  <a:pt x="6324" y="604"/>
                  <a:pt x="5760" y="0"/>
                  <a:pt x="51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8099676" y="246875"/>
            <a:ext cx="1680504" cy="380880"/>
          </a:xfrm>
          <a:custGeom>
            <a:rect b="b" l="l" r="r" t="t"/>
            <a:pathLst>
              <a:path extrusionOk="0" h="2220" w="9795">
                <a:moveTo>
                  <a:pt x="5035" y="0"/>
                </a:moveTo>
                <a:cubicBezTo>
                  <a:pt x="4990" y="0"/>
                  <a:pt x="4944" y="3"/>
                  <a:pt x="4897" y="8"/>
                </a:cubicBezTo>
                <a:cubicBezTo>
                  <a:pt x="4499" y="8"/>
                  <a:pt x="4108" y="166"/>
                  <a:pt x="3868" y="481"/>
                </a:cubicBezTo>
                <a:lnTo>
                  <a:pt x="3634" y="481"/>
                </a:lnTo>
                <a:cubicBezTo>
                  <a:pt x="3476" y="481"/>
                  <a:pt x="3236" y="557"/>
                  <a:pt x="3160" y="715"/>
                </a:cubicBezTo>
                <a:cubicBezTo>
                  <a:pt x="3002" y="557"/>
                  <a:pt x="2844" y="557"/>
                  <a:pt x="2762" y="557"/>
                </a:cubicBezTo>
                <a:cubicBezTo>
                  <a:pt x="2686" y="639"/>
                  <a:pt x="2604" y="797"/>
                  <a:pt x="2604" y="873"/>
                </a:cubicBezTo>
                <a:lnTo>
                  <a:pt x="2370" y="873"/>
                </a:lnTo>
                <a:cubicBezTo>
                  <a:pt x="2054" y="873"/>
                  <a:pt x="1814" y="1113"/>
                  <a:pt x="1738" y="1347"/>
                </a:cubicBezTo>
                <a:cubicBezTo>
                  <a:pt x="1580" y="1271"/>
                  <a:pt x="1498" y="1271"/>
                  <a:pt x="1340" y="1271"/>
                </a:cubicBezTo>
                <a:cubicBezTo>
                  <a:pt x="1024" y="1271"/>
                  <a:pt x="790" y="1505"/>
                  <a:pt x="708" y="1821"/>
                </a:cubicBezTo>
                <a:cubicBezTo>
                  <a:pt x="708" y="1745"/>
                  <a:pt x="632" y="1745"/>
                  <a:pt x="550" y="1745"/>
                </a:cubicBezTo>
                <a:cubicBezTo>
                  <a:pt x="234" y="1745"/>
                  <a:pt x="1" y="1979"/>
                  <a:pt x="1" y="2137"/>
                </a:cubicBezTo>
                <a:lnTo>
                  <a:pt x="1" y="2219"/>
                </a:lnTo>
                <a:lnTo>
                  <a:pt x="9794" y="2219"/>
                </a:lnTo>
                <a:cubicBezTo>
                  <a:pt x="9794" y="2061"/>
                  <a:pt x="9163" y="1903"/>
                  <a:pt x="8373" y="1903"/>
                </a:cubicBezTo>
                <a:cubicBezTo>
                  <a:pt x="8301" y="1694"/>
                  <a:pt x="7638" y="1491"/>
                  <a:pt x="6740" y="1491"/>
                </a:cubicBezTo>
                <a:cubicBezTo>
                  <a:pt x="6604" y="1491"/>
                  <a:pt x="6464" y="1495"/>
                  <a:pt x="6319" y="1505"/>
                </a:cubicBezTo>
                <a:lnTo>
                  <a:pt x="6319" y="1347"/>
                </a:lnTo>
                <a:cubicBezTo>
                  <a:pt x="6319" y="604"/>
                  <a:pt x="5760" y="0"/>
                  <a:pt x="50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type="title"/>
          </p:nvPr>
        </p:nvSpPr>
        <p:spPr>
          <a:xfrm>
            <a:off x="720000" y="540000"/>
            <a:ext cx="60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720000" y="540000"/>
            <a:ext cx="4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720000" y="1798320"/>
            <a:ext cx="5998800" cy="15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7"/>
          <p:cNvSpPr txBox="1"/>
          <p:nvPr>
            <p:ph idx="2" type="subTitle"/>
          </p:nvPr>
        </p:nvSpPr>
        <p:spPr>
          <a:xfrm>
            <a:off x="720000" y="3952725"/>
            <a:ext cx="46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7997103" y="1411702"/>
            <a:ext cx="1579907" cy="411400"/>
          </a:xfrm>
          <a:custGeom>
            <a:rect b="b" l="l" r="r" t="t"/>
            <a:pathLst>
              <a:path extrusionOk="0" h="2386" w="9163">
                <a:moveTo>
                  <a:pt x="3112" y="0"/>
                </a:moveTo>
                <a:cubicBezTo>
                  <a:pt x="2806" y="0"/>
                  <a:pt x="2411" y="236"/>
                  <a:pt x="2136" y="648"/>
                </a:cubicBezTo>
                <a:cubicBezTo>
                  <a:pt x="2095" y="607"/>
                  <a:pt x="2035" y="586"/>
                  <a:pt x="1966" y="586"/>
                </a:cubicBezTo>
                <a:cubicBezTo>
                  <a:pt x="1896" y="586"/>
                  <a:pt x="1817" y="607"/>
                  <a:pt x="1738" y="648"/>
                </a:cubicBezTo>
                <a:cubicBezTo>
                  <a:pt x="1580" y="724"/>
                  <a:pt x="1580" y="1040"/>
                  <a:pt x="1738" y="1356"/>
                </a:cubicBezTo>
                <a:lnTo>
                  <a:pt x="1504" y="1356"/>
                </a:lnTo>
                <a:cubicBezTo>
                  <a:pt x="632" y="1356"/>
                  <a:pt x="1" y="1830"/>
                  <a:pt x="1" y="2303"/>
                </a:cubicBezTo>
                <a:lnTo>
                  <a:pt x="1" y="2386"/>
                </a:lnTo>
                <a:lnTo>
                  <a:pt x="9163" y="2386"/>
                </a:lnTo>
                <a:cubicBezTo>
                  <a:pt x="8929" y="2070"/>
                  <a:pt x="8057" y="1830"/>
                  <a:pt x="7033" y="1830"/>
                </a:cubicBezTo>
                <a:cubicBezTo>
                  <a:pt x="6635" y="1830"/>
                  <a:pt x="6319" y="1830"/>
                  <a:pt x="6003" y="1912"/>
                </a:cubicBezTo>
                <a:cubicBezTo>
                  <a:pt x="6003" y="1830"/>
                  <a:pt x="6003" y="1830"/>
                  <a:pt x="5927" y="1830"/>
                </a:cubicBezTo>
                <a:cubicBezTo>
                  <a:pt x="5827" y="1681"/>
                  <a:pt x="5693" y="1627"/>
                  <a:pt x="5589" y="1627"/>
                </a:cubicBezTo>
                <a:cubicBezTo>
                  <a:pt x="5530" y="1627"/>
                  <a:pt x="5481" y="1644"/>
                  <a:pt x="5454" y="1672"/>
                </a:cubicBezTo>
                <a:cubicBezTo>
                  <a:pt x="5371" y="1754"/>
                  <a:pt x="5371" y="1830"/>
                  <a:pt x="5371" y="1987"/>
                </a:cubicBezTo>
                <a:lnTo>
                  <a:pt x="5296" y="1912"/>
                </a:lnTo>
                <a:cubicBezTo>
                  <a:pt x="5138" y="1912"/>
                  <a:pt x="4898" y="1987"/>
                  <a:pt x="4822" y="2070"/>
                </a:cubicBezTo>
                <a:cubicBezTo>
                  <a:pt x="4740" y="1912"/>
                  <a:pt x="4506" y="1830"/>
                  <a:pt x="4348" y="1754"/>
                </a:cubicBezTo>
                <a:cubicBezTo>
                  <a:pt x="4108" y="1672"/>
                  <a:pt x="3950" y="1672"/>
                  <a:pt x="3792" y="1672"/>
                </a:cubicBezTo>
                <a:cubicBezTo>
                  <a:pt x="3950" y="882"/>
                  <a:pt x="3792" y="174"/>
                  <a:pt x="3242" y="16"/>
                </a:cubicBezTo>
                <a:cubicBezTo>
                  <a:pt x="3201" y="5"/>
                  <a:pt x="3157" y="0"/>
                  <a:pt x="31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6253925" y="610283"/>
            <a:ext cx="2656341" cy="599513"/>
          </a:xfrm>
          <a:custGeom>
            <a:rect b="b" l="l" r="r" t="t"/>
            <a:pathLst>
              <a:path extrusionOk="0" h="3477" w="15406">
                <a:moveTo>
                  <a:pt x="7741" y="1"/>
                </a:moveTo>
                <a:cubicBezTo>
                  <a:pt x="7109" y="1"/>
                  <a:pt x="6477" y="317"/>
                  <a:pt x="6086" y="791"/>
                </a:cubicBezTo>
                <a:cubicBezTo>
                  <a:pt x="6004" y="791"/>
                  <a:pt x="5846" y="715"/>
                  <a:pt x="5770" y="715"/>
                </a:cubicBezTo>
                <a:cubicBezTo>
                  <a:pt x="5454" y="715"/>
                  <a:pt x="5214" y="873"/>
                  <a:pt x="4980" y="1107"/>
                </a:cubicBezTo>
                <a:cubicBezTo>
                  <a:pt x="4864" y="991"/>
                  <a:pt x="4704" y="919"/>
                  <a:pt x="4534" y="919"/>
                </a:cubicBezTo>
                <a:cubicBezTo>
                  <a:pt x="4473" y="919"/>
                  <a:pt x="4410" y="929"/>
                  <a:pt x="4348" y="949"/>
                </a:cubicBezTo>
                <a:cubicBezTo>
                  <a:pt x="4190" y="1031"/>
                  <a:pt x="4108" y="1189"/>
                  <a:pt x="4108" y="1423"/>
                </a:cubicBezTo>
                <a:lnTo>
                  <a:pt x="3792" y="1423"/>
                </a:lnTo>
                <a:cubicBezTo>
                  <a:pt x="3318" y="1423"/>
                  <a:pt x="2926" y="1739"/>
                  <a:pt x="2768" y="2137"/>
                </a:cubicBezTo>
                <a:cubicBezTo>
                  <a:pt x="2610" y="2054"/>
                  <a:pt x="2370" y="1979"/>
                  <a:pt x="2212" y="1979"/>
                </a:cubicBezTo>
                <a:cubicBezTo>
                  <a:pt x="1663" y="1979"/>
                  <a:pt x="1265" y="2370"/>
                  <a:pt x="1189" y="2844"/>
                </a:cubicBezTo>
                <a:cubicBezTo>
                  <a:pt x="1107" y="2844"/>
                  <a:pt x="1031" y="2768"/>
                  <a:pt x="873" y="2768"/>
                </a:cubicBezTo>
                <a:cubicBezTo>
                  <a:pt x="399" y="2844"/>
                  <a:pt x="1" y="3084"/>
                  <a:pt x="1" y="3400"/>
                </a:cubicBezTo>
                <a:lnTo>
                  <a:pt x="1" y="3476"/>
                </a:lnTo>
                <a:lnTo>
                  <a:pt x="15406" y="3476"/>
                </a:lnTo>
                <a:cubicBezTo>
                  <a:pt x="15406" y="3242"/>
                  <a:pt x="14376" y="3084"/>
                  <a:pt x="13112" y="3002"/>
                </a:cubicBezTo>
                <a:cubicBezTo>
                  <a:pt x="13112" y="2650"/>
                  <a:pt x="11963" y="2359"/>
                  <a:pt x="10468" y="2359"/>
                </a:cubicBezTo>
                <a:cubicBezTo>
                  <a:pt x="10300" y="2359"/>
                  <a:pt x="10128" y="2363"/>
                  <a:pt x="9953" y="2370"/>
                </a:cubicBezTo>
                <a:lnTo>
                  <a:pt x="9953" y="2137"/>
                </a:lnTo>
                <a:cubicBezTo>
                  <a:pt x="9953" y="949"/>
                  <a:pt x="8929" y="1"/>
                  <a:pt x="77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5478375" y="256300"/>
            <a:ext cx="1565596" cy="354156"/>
          </a:xfrm>
          <a:custGeom>
            <a:rect b="b" l="l" r="r" t="t"/>
            <a:pathLst>
              <a:path extrusionOk="0" h="2054" w="9080">
                <a:moveTo>
                  <a:pt x="4581" y="0"/>
                </a:moveTo>
                <a:cubicBezTo>
                  <a:pt x="4183" y="0"/>
                  <a:pt x="3867" y="241"/>
                  <a:pt x="3633" y="474"/>
                </a:cubicBezTo>
                <a:lnTo>
                  <a:pt x="3393" y="474"/>
                </a:lnTo>
                <a:cubicBezTo>
                  <a:pt x="3235" y="474"/>
                  <a:pt x="3077" y="556"/>
                  <a:pt x="2919" y="632"/>
                </a:cubicBezTo>
                <a:cubicBezTo>
                  <a:pt x="2843" y="556"/>
                  <a:pt x="2685" y="556"/>
                  <a:pt x="2603" y="556"/>
                </a:cubicBezTo>
                <a:cubicBezTo>
                  <a:pt x="2527" y="632"/>
                  <a:pt x="2445" y="714"/>
                  <a:pt x="2445" y="872"/>
                </a:cubicBezTo>
                <a:lnTo>
                  <a:pt x="2212" y="872"/>
                </a:lnTo>
                <a:cubicBezTo>
                  <a:pt x="1971" y="872"/>
                  <a:pt x="1738" y="1030"/>
                  <a:pt x="1656" y="1264"/>
                </a:cubicBezTo>
                <a:cubicBezTo>
                  <a:pt x="1498" y="1264"/>
                  <a:pt x="1422" y="1188"/>
                  <a:pt x="1264" y="1188"/>
                </a:cubicBezTo>
                <a:cubicBezTo>
                  <a:pt x="1024" y="1188"/>
                  <a:pt x="790" y="1422"/>
                  <a:pt x="708" y="1738"/>
                </a:cubicBezTo>
                <a:cubicBezTo>
                  <a:pt x="632" y="1662"/>
                  <a:pt x="632" y="1662"/>
                  <a:pt x="550" y="1662"/>
                </a:cubicBezTo>
                <a:cubicBezTo>
                  <a:pt x="234" y="1662"/>
                  <a:pt x="0" y="1820"/>
                  <a:pt x="0" y="2054"/>
                </a:cubicBezTo>
                <a:lnTo>
                  <a:pt x="9080" y="2054"/>
                </a:lnTo>
                <a:cubicBezTo>
                  <a:pt x="9080" y="1896"/>
                  <a:pt x="8530" y="1820"/>
                  <a:pt x="7740" y="1820"/>
                </a:cubicBezTo>
                <a:cubicBezTo>
                  <a:pt x="7740" y="1580"/>
                  <a:pt x="6950" y="1422"/>
                  <a:pt x="5921" y="1422"/>
                </a:cubicBezTo>
                <a:lnTo>
                  <a:pt x="5921" y="1264"/>
                </a:lnTo>
                <a:cubicBezTo>
                  <a:pt x="5921" y="556"/>
                  <a:pt x="5289" y="0"/>
                  <a:pt x="4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897605" y="256375"/>
            <a:ext cx="1866621" cy="495402"/>
          </a:xfrm>
          <a:custGeom>
            <a:rect b="b" l="l" r="r" t="t"/>
            <a:pathLst>
              <a:path extrusionOk="0" h="2809" w="10584">
                <a:moveTo>
                  <a:pt x="3630" y="1"/>
                </a:moveTo>
                <a:cubicBezTo>
                  <a:pt x="3239" y="1"/>
                  <a:pt x="2857" y="307"/>
                  <a:pt x="2527" y="831"/>
                </a:cubicBezTo>
                <a:cubicBezTo>
                  <a:pt x="2436" y="739"/>
                  <a:pt x="2344" y="701"/>
                  <a:pt x="2268" y="701"/>
                </a:cubicBezTo>
                <a:cubicBezTo>
                  <a:pt x="2214" y="701"/>
                  <a:pt x="2167" y="721"/>
                  <a:pt x="2136" y="755"/>
                </a:cubicBezTo>
                <a:cubicBezTo>
                  <a:pt x="1896" y="913"/>
                  <a:pt x="1820" y="1229"/>
                  <a:pt x="1978" y="1621"/>
                </a:cubicBezTo>
                <a:lnTo>
                  <a:pt x="1738" y="1621"/>
                </a:lnTo>
                <a:cubicBezTo>
                  <a:pt x="790" y="1621"/>
                  <a:pt x="0" y="2095"/>
                  <a:pt x="0" y="2726"/>
                </a:cubicBezTo>
                <a:lnTo>
                  <a:pt x="0" y="2809"/>
                </a:lnTo>
                <a:lnTo>
                  <a:pt x="10584" y="2809"/>
                </a:lnTo>
                <a:cubicBezTo>
                  <a:pt x="10350" y="2410"/>
                  <a:pt x="9320" y="2095"/>
                  <a:pt x="8138" y="2095"/>
                </a:cubicBezTo>
                <a:cubicBezTo>
                  <a:pt x="7740" y="2095"/>
                  <a:pt x="7349" y="2095"/>
                  <a:pt x="6950" y="2177"/>
                </a:cubicBezTo>
                <a:lnTo>
                  <a:pt x="6950" y="2095"/>
                </a:lnTo>
                <a:cubicBezTo>
                  <a:pt x="6799" y="1943"/>
                  <a:pt x="6645" y="1855"/>
                  <a:pt x="6512" y="1855"/>
                </a:cubicBezTo>
                <a:cubicBezTo>
                  <a:pt x="6440" y="1855"/>
                  <a:pt x="6374" y="1881"/>
                  <a:pt x="6319" y="1937"/>
                </a:cubicBezTo>
                <a:cubicBezTo>
                  <a:pt x="6243" y="2019"/>
                  <a:pt x="6243" y="2177"/>
                  <a:pt x="6243" y="2253"/>
                </a:cubicBezTo>
                <a:lnTo>
                  <a:pt x="6161" y="2253"/>
                </a:lnTo>
                <a:cubicBezTo>
                  <a:pt x="5927" y="2253"/>
                  <a:pt x="5687" y="2335"/>
                  <a:pt x="5611" y="2410"/>
                </a:cubicBezTo>
                <a:cubicBezTo>
                  <a:pt x="5453" y="2253"/>
                  <a:pt x="5295" y="2095"/>
                  <a:pt x="5055" y="2019"/>
                </a:cubicBezTo>
                <a:cubicBezTo>
                  <a:pt x="4821" y="1937"/>
                  <a:pt x="4581" y="1937"/>
                  <a:pt x="4423" y="1937"/>
                </a:cubicBezTo>
                <a:cubicBezTo>
                  <a:pt x="4663" y="1071"/>
                  <a:pt x="4423" y="199"/>
                  <a:pt x="3873" y="41"/>
                </a:cubicBezTo>
                <a:cubicBezTo>
                  <a:pt x="3792" y="14"/>
                  <a:pt x="3711" y="1"/>
                  <a:pt x="36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-244700" y="1015794"/>
            <a:ext cx="1853394" cy="417979"/>
          </a:xfrm>
          <a:custGeom>
            <a:rect b="b" l="l" r="r" t="t"/>
            <a:pathLst>
              <a:path extrusionOk="0" h="2370" w="10509">
                <a:moveTo>
                  <a:pt x="5295" y="0"/>
                </a:moveTo>
                <a:cubicBezTo>
                  <a:pt x="4822" y="0"/>
                  <a:pt x="4423" y="240"/>
                  <a:pt x="4108" y="556"/>
                </a:cubicBezTo>
                <a:cubicBezTo>
                  <a:pt x="4032" y="556"/>
                  <a:pt x="3950" y="474"/>
                  <a:pt x="3874" y="474"/>
                </a:cubicBezTo>
                <a:cubicBezTo>
                  <a:pt x="3716" y="474"/>
                  <a:pt x="3476" y="632"/>
                  <a:pt x="3400" y="790"/>
                </a:cubicBezTo>
                <a:cubicBezTo>
                  <a:pt x="3242" y="632"/>
                  <a:pt x="3084" y="632"/>
                  <a:pt x="2926" y="632"/>
                </a:cubicBezTo>
                <a:cubicBezTo>
                  <a:pt x="2844" y="714"/>
                  <a:pt x="2768" y="872"/>
                  <a:pt x="2768" y="948"/>
                </a:cubicBezTo>
                <a:lnTo>
                  <a:pt x="2528" y="948"/>
                </a:lnTo>
                <a:cubicBezTo>
                  <a:pt x="2212" y="948"/>
                  <a:pt x="1978" y="1188"/>
                  <a:pt x="1820" y="1504"/>
                </a:cubicBezTo>
                <a:cubicBezTo>
                  <a:pt x="1738" y="1422"/>
                  <a:pt x="1580" y="1346"/>
                  <a:pt x="1422" y="1346"/>
                </a:cubicBezTo>
                <a:cubicBezTo>
                  <a:pt x="1106" y="1346"/>
                  <a:pt x="872" y="1662"/>
                  <a:pt x="790" y="1978"/>
                </a:cubicBezTo>
                <a:cubicBezTo>
                  <a:pt x="714" y="1896"/>
                  <a:pt x="632" y="1896"/>
                  <a:pt x="557" y="1896"/>
                </a:cubicBezTo>
                <a:cubicBezTo>
                  <a:pt x="241" y="1896"/>
                  <a:pt x="0" y="2136"/>
                  <a:pt x="0" y="2370"/>
                </a:cubicBezTo>
                <a:lnTo>
                  <a:pt x="10508" y="2370"/>
                </a:lnTo>
                <a:cubicBezTo>
                  <a:pt x="10508" y="2212"/>
                  <a:pt x="9794" y="2054"/>
                  <a:pt x="8929" y="2054"/>
                </a:cubicBezTo>
                <a:cubicBezTo>
                  <a:pt x="8929" y="1820"/>
                  <a:pt x="7981" y="1580"/>
                  <a:pt x="6793" y="1580"/>
                </a:cubicBezTo>
                <a:lnTo>
                  <a:pt x="6793" y="1422"/>
                </a:lnTo>
                <a:cubicBezTo>
                  <a:pt x="6793" y="632"/>
                  <a:pt x="6085" y="0"/>
                  <a:pt x="52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291834" y="584410"/>
            <a:ext cx="1852159" cy="418155"/>
          </a:xfrm>
          <a:custGeom>
            <a:rect b="b" l="l" r="r" t="t"/>
            <a:pathLst>
              <a:path extrusionOk="0" h="2371" w="10502">
                <a:moveTo>
                  <a:pt x="5289" y="1"/>
                </a:moveTo>
                <a:cubicBezTo>
                  <a:pt x="4815" y="1"/>
                  <a:pt x="4423" y="235"/>
                  <a:pt x="4183" y="550"/>
                </a:cubicBezTo>
                <a:lnTo>
                  <a:pt x="3949" y="550"/>
                </a:lnTo>
                <a:cubicBezTo>
                  <a:pt x="3709" y="550"/>
                  <a:pt x="3551" y="633"/>
                  <a:pt x="3393" y="791"/>
                </a:cubicBezTo>
                <a:cubicBezTo>
                  <a:pt x="3348" y="697"/>
                  <a:pt x="3275" y="659"/>
                  <a:pt x="3190" y="659"/>
                </a:cubicBezTo>
                <a:cubicBezTo>
                  <a:pt x="3131" y="659"/>
                  <a:pt x="3066" y="677"/>
                  <a:pt x="3001" y="708"/>
                </a:cubicBezTo>
                <a:cubicBezTo>
                  <a:pt x="2919" y="708"/>
                  <a:pt x="2843" y="866"/>
                  <a:pt x="2843" y="1024"/>
                </a:cubicBezTo>
                <a:cubicBezTo>
                  <a:pt x="2761" y="1024"/>
                  <a:pt x="2685" y="949"/>
                  <a:pt x="2603" y="949"/>
                </a:cubicBezTo>
                <a:cubicBezTo>
                  <a:pt x="2287" y="949"/>
                  <a:pt x="1971" y="1182"/>
                  <a:pt x="1896" y="1498"/>
                </a:cubicBezTo>
                <a:cubicBezTo>
                  <a:pt x="1738" y="1422"/>
                  <a:pt x="1656" y="1422"/>
                  <a:pt x="1498" y="1422"/>
                </a:cubicBezTo>
                <a:cubicBezTo>
                  <a:pt x="1182" y="1422"/>
                  <a:pt x="866" y="1656"/>
                  <a:pt x="866" y="1972"/>
                </a:cubicBezTo>
                <a:lnTo>
                  <a:pt x="632" y="1972"/>
                </a:lnTo>
                <a:cubicBezTo>
                  <a:pt x="316" y="1972"/>
                  <a:pt x="0" y="2130"/>
                  <a:pt x="0" y="2370"/>
                </a:cubicBezTo>
                <a:lnTo>
                  <a:pt x="10502" y="2370"/>
                </a:lnTo>
                <a:cubicBezTo>
                  <a:pt x="10502" y="2212"/>
                  <a:pt x="9870" y="2130"/>
                  <a:pt x="9004" y="2130"/>
                </a:cubicBezTo>
                <a:cubicBezTo>
                  <a:pt x="8922" y="1814"/>
                  <a:pt x="7974" y="1656"/>
                  <a:pt x="6793" y="1656"/>
                </a:cubicBezTo>
                <a:lnTo>
                  <a:pt x="6793" y="1498"/>
                </a:lnTo>
                <a:cubicBezTo>
                  <a:pt x="6793" y="633"/>
                  <a:pt x="6161" y="1"/>
                  <a:pt x="52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0" y="4486148"/>
            <a:ext cx="9191400" cy="7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8530024" y="4822948"/>
            <a:ext cx="203020" cy="181512"/>
          </a:xfrm>
          <a:custGeom>
            <a:rect b="b" l="l" r="r" t="t"/>
            <a:pathLst>
              <a:path extrusionOk="0" h="1384" w="1548">
                <a:moveTo>
                  <a:pt x="1133" y="1"/>
                </a:moveTo>
                <a:cubicBezTo>
                  <a:pt x="851" y="1"/>
                  <a:pt x="761" y="1080"/>
                  <a:pt x="760" y="1094"/>
                </a:cubicBezTo>
                <a:lnTo>
                  <a:pt x="760" y="1094"/>
                </a:lnTo>
                <a:cubicBezTo>
                  <a:pt x="761" y="1082"/>
                  <a:pt x="830" y="224"/>
                  <a:pt x="580" y="152"/>
                </a:cubicBezTo>
                <a:cubicBezTo>
                  <a:pt x="563" y="146"/>
                  <a:pt x="547" y="142"/>
                  <a:pt x="534" y="142"/>
                </a:cubicBezTo>
                <a:cubicBezTo>
                  <a:pt x="319" y="142"/>
                  <a:pt x="542" y="911"/>
                  <a:pt x="542" y="911"/>
                </a:cubicBezTo>
                <a:cubicBezTo>
                  <a:pt x="542" y="911"/>
                  <a:pt x="391" y="535"/>
                  <a:pt x="257" y="535"/>
                </a:cubicBezTo>
                <a:cubicBezTo>
                  <a:pt x="230" y="535"/>
                  <a:pt x="204" y="551"/>
                  <a:pt x="180" y="587"/>
                </a:cubicBezTo>
                <a:cubicBezTo>
                  <a:pt x="0" y="766"/>
                  <a:pt x="470" y="1384"/>
                  <a:pt x="470" y="1384"/>
                </a:cubicBezTo>
                <a:lnTo>
                  <a:pt x="1015" y="1384"/>
                </a:lnTo>
                <a:cubicBezTo>
                  <a:pt x="1015" y="1384"/>
                  <a:pt x="1267" y="1239"/>
                  <a:pt x="1412" y="804"/>
                </a:cubicBezTo>
                <a:cubicBezTo>
                  <a:pt x="1445" y="704"/>
                  <a:pt x="1442" y="665"/>
                  <a:pt x="1417" y="665"/>
                </a:cubicBezTo>
                <a:cubicBezTo>
                  <a:pt x="1349" y="665"/>
                  <a:pt x="1118" y="959"/>
                  <a:pt x="1040" y="1060"/>
                </a:cubicBezTo>
                <a:lnTo>
                  <a:pt x="1040" y="1060"/>
                </a:lnTo>
                <a:cubicBezTo>
                  <a:pt x="1148" y="914"/>
                  <a:pt x="1548" y="327"/>
                  <a:pt x="1232" y="42"/>
                </a:cubicBezTo>
                <a:cubicBezTo>
                  <a:pt x="1197" y="14"/>
                  <a:pt x="1164" y="1"/>
                  <a:pt x="1133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2361177" y="4679505"/>
            <a:ext cx="137183" cy="121969"/>
          </a:xfrm>
          <a:custGeom>
            <a:rect b="b" l="l" r="r" t="t"/>
            <a:pathLst>
              <a:path extrusionOk="0" h="930" w="1046">
                <a:moveTo>
                  <a:pt x="779" y="1"/>
                </a:moveTo>
                <a:cubicBezTo>
                  <a:pt x="599" y="1"/>
                  <a:pt x="508" y="750"/>
                  <a:pt x="508" y="750"/>
                </a:cubicBezTo>
                <a:cubicBezTo>
                  <a:pt x="508" y="750"/>
                  <a:pt x="581" y="132"/>
                  <a:pt x="401" y="98"/>
                </a:cubicBezTo>
                <a:cubicBezTo>
                  <a:pt x="389" y="93"/>
                  <a:pt x="378" y="92"/>
                  <a:pt x="368" y="92"/>
                </a:cubicBezTo>
                <a:cubicBezTo>
                  <a:pt x="203" y="92"/>
                  <a:pt x="363" y="639"/>
                  <a:pt x="363" y="639"/>
                </a:cubicBezTo>
                <a:cubicBezTo>
                  <a:pt x="363" y="639"/>
                  <a:pt x="260" y="356"/>
                  <a:pt x="163" y="356"/>
                </a:cubicBezTo>
                <a:cubicBezTo>
                  <a:pt x="145" y="356"/>
                  <a:pt x="128" y="365"/>
                  <a:pt x="111" y="387"/>
                </a:cubicBezTo>
                <a:cubicBezTo>
                  <a:pt x="1" y="532"/>
                  <a:pt x="328" y="929"/>
                  <a:pt x="328" y="929"/>
                </a:cubicBezTo>
                <a:lnTo>
                  <a:pt x="691" y="929"/>
                </a:lnTo>
                <a:cubicBezTo>
                  <a:pt x="691" y="929"/>
                  <a:pt x="870" y="822"/>
                  <a:pt x="981" y="532"/>
                </a:cubicBezTo>
                <a:cubicBezTo>
                  <a:pt x="997" y="468"/>
                  <a:pt x="991" y="443"/>
                  <a:pt x="973" y="443"/>
                </a:cubicBezTo>
                <a:cubicBezTo>
                  <a:pt x="924" y="443"/>
                  <a:pt x="780" y="629"/>
                  <a:pt x="719" y="711"/>
                </a:cubicBezTo>
                <a:lnTo>
                  <a:pt x="719" y="711"/>
                </a:lnTo>
                <a:cubicBezTo>
                  <a:pt x="805" y="589"/>
                  <a:pt x="1046" y="206"/>
                  <a:pt x="836" y="25"/>
                </a:cubicBezTo>
                <a:cubicBezTo>
                  <a:pt x="816" y="8"/>
                  <a:pt x="797" y="1"/>
                  <a:pt x="779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416370" y="5030861"/>
            <a:ext cx="118691" cy="103740"/>
          </a:xfrm>
          <a:custGeom>
            <a:rect b="b" l="l" r="r" t="t"/>
            <a:pathLst>
              <a:path extrusionOk="0" h="791" w="905">
                <a:moveTo>
                  <a:pt x="661" y="0"/>
                </a:moveTo>
                <a:cubicBezTo>
                  <a:pt x="493" y="0"/>
                  <a:pt x="435" y="608"/>
                  <a:pt x="435" y="608"/>
                </a:cubicBezTo>
                <a:cubicBezTo>
                  <a:pt x="435" y="608"/>
                  <a:pt x="470" y="100"/>
                  <a:pt x="325" y="66"/>
                </a:cubicBezTo>
                <a:cubicBezTo>
                  <a:pt x="318" y="64"/>
                  <a:pt x="312" y="64"/>
                  <a:pt x="307" y="64"/>
                </a:cubicBezTo>
                <a:cubicBezTo>
                  <a:pt x="155" y="64"/>
                  <a:pt x="290" y="535"/>
                  <a:pt x="290" y="535"/>
                </a:cubicBezTo>
                <a:cubicBezTo>
                  <a:pt x="290" y="535"/>
                  <a:pt x="209" y="296"/>
                  <a:pt x="140" y="296"/>
                </a:cubicBezTo>
                <a:cubicBezTo>
                  <a:pt x="129" y="296"/>
                  <a:pt x="118" y="303"/>
                  <a:pt x="107" y="318"/>
                </a:cubicBezTo>
                <a:cubicBezTo>
                  <a:pt x="0" y="428"/>
                  <a:pt x="290" y="790"/>
                  <a:pt x="290" y="790"/>
                </a:cubicBezTo>
                <a:lnTo>
                  <a:pt x="580" y="790"/>
                </a:lnTo>
                <a:cubicBezTo>
                  <a:pt x="580" y="790"/>
                  <a:pt x="725" y="680"/>
                  <a:pt x="797" y="428"/>
                </a:cubicBezTo>
                <a:cubicBezTo>
                  <a:pt x="820" y="381"/>
                  <a:pt x="823" y="363"/>
                  <a:pt x="814" y="363"/>
                </a:cubicBezTo>
                <a:cubicBezTo>
                  <a:pt x="780" y="363"/>
                  <a:pt x="580" y="608"/>
                  <a:pt x="580" y="608"/>
                </a:cubicBezTo>
                <a:cubicBezTo>
                  <a:pt x="580" y="608"/>
                  <a:pt x="904" y="210"/>
                  <a:pt x="725" y="28"/>
                </a:cubicBezTo>
                <a:cubicBezTo>
                  <a:pt x="702" y="9"/>
                  <a:pt x="680" y="0"/>
                  <a:pt x="661" y="0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8615534" y="4980458"/>
            <a:ext cx="137707" cy="52591"/>
          </a:xfrm>
          <a:custGeom>
            <a:rect b="b" l="l" r="r" t="t"/>
            <a:pathLst>
              <a:path extrusionOk="0" h="401" w="1050">
                <a:moveTo>
                  <a:pt x="325" y="0"/>
                </a:moveTo>
                <a:cubicBezTo>
                  <a:pt x="325" y="0"/>
                  <a:pt x="0" y="400"/>
                  <a:pt x="325" y="400"/>
                </a:cubicBezTo>
                <a:lnTo>
                  <a:pt x="1049" y="400"/>
                </a:lnTo>
                <a:cubicBezTo>
                  <a:pt x="1049" y="400"/>
                  <a:pt x="797" y="0"/>
                  <a:pt x="687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8753252" y="4894684"/>
            <a:ext cx="90493" cy="38033"/>
          </a:xfrm>
          <a:custGeom>
            <a:rect b="b" l="l" r="r" t="t"/>
            <a:pathLst>
              <a:path extrusionOk="0" h="290" w="690">
                <a:moveTo>
                  <a:pt x="218" y="0"/>
                </a:moveTo>
                <a:cubicBezTo>
                  <a:pt x="218" y="0"/>
                  <a:pt x="0" y="255"/>
                  <a:pt x="218" y="255"/>
                </a:cubicBezTo>
                <a:lnTo>
                  <a:pt x="690" y="290"/>
                </a:lnTo>
                <a:cubicBezTo>
                  <a:pt x="690" y="290"/>
                  <a:pt x="545" y="0"/>
                  <a:pt x="473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30480" y="4863896"/>
            <a:ext cx="120621" cy="44164"/>
          </a:xfrm>
          <a:custGeom>
            <a:rect b="b" l="l" r="r" t="t"/>
            <a:pathLst>
              <a:path extrusionOk="0" h="253" w="691">
                <a:moveTo>
                  <a:pt x="218" y="0"/>
                </a:moveTo>
                <a:cubicBezTo>
                  <a:pt x="218" y="0"/>
                  <a:pt x="1" y="252"/>
                  <a:pt x="218" y="252"/>
                </a:cubicBezTo>
                <a:lnTo>
                  <a:pt x="691" y="252"/>
                </a:lnTo>
                <a:cubicBezTo>
                  <a:pt x="691" y="252"/>
                  <a:pt x="546" y="0"/>
                  <a:pt x="436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413637" y="4787310"/>
            <a:ext cx="90231" cy="33181"/>
          </a:xfrm>
          <a:custGeom>
            <a:rect b="b" l="l" r="r" t="t"/>
            <a:pathLst>
              <a:path extrusionOk="0" h="253" w="688">
                <a:moveTo>
                  <a:pt x="218" y="0"/>
                </a:moveTo>
                <a:cubicBezTo>
                  <a:pt x="218" y="0"/>
                  <a:pt x="1" y="252"/>
                  <a:pt x="218" y="252"/>
                </a:cubicBezTo>
                <a:lnTo>
                  <a:pt x="688" y="252"/>
                </a:lnTo>
                <a:cubicBezTo>
                  <a:pt x="688" y="252"/>
                  <a:pt x="543" y="0"/>
                  <a:pt x="470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>
            <a:off x="7213323" y="4878907"/>
            <a:ext cx="203043" cy="201524"/>
            <a:chOff x="3228881" y="1412850"/>
            <a:chExt cx="473845" cy="470301"/>
          </a:xfrm>
        </p:grpSpPr>
        <p:sp>
          <p:nvSpPr>
            <p:cNvPr id="91" name="Google Shape;91;p8"/>
            <p:cNvSpPr/>
            <p:nvPr/>
          </p:nvSpPr>
          <p:spPr>
            <a:xfrm>
              <a:off x="3228881" y="1412850"/>
              <a:ext cx="473845" cy="417975"/>
            </a:xfrm>
            <a:custGeom>
              <a:rect b="b" l="l" r="r" t="t"/>
              <a:pathLst>
                <a:path extrusionOk="0" h="3187" w="3613">
                  <a:moveTo>
                    <a:pt x="2595" y="0"/>
                  </a:moveTo>
                  <a:cubicBezTo>
                    <a:pt x="2022" y="0"/>
                    <a:pt x="1753" y="2097"/>
                    <a:pt x="1709" y="2476"/>
                  </a:cubicBezTo>
                  <a:lnTo>
                    <a:pt x="1709" y="2476"/>
                  </a:lnTo>
                  <a:cubicBezTo>
                    <a:pt x="1744" y="2139"/>
                    <a:pt x="1892" y="452"/>
                    <a:pt x="1305" y="288"/>
                  </a:cubicBezTo>
                  <a:cubicBezTo>
                    <a:pt x="1275" y="280"/>
                    <a:pt x="1248" y="277"/>
                    <a:pt x="1223" y="277"/>
                  </a:cubicBezTo>
                  <a:cubicBezTo>
                    <a:pt x="664" y="277"/>
                    <a:pt x="1195" y="2099"/>
                    <a:pt x="1195" y="2099"/>
                  </a:cubicBezTo>
                  <a:cubicBezTo>
                    <a:pt x="1195" y="2099"/>
                    <a:pt x="834" y="1198"/>
                    <a:pt x="526" y="1198"/>
                  </a:cubicBezTo>
                  <a:cubicBezTo>
                    <a:pt x="469" y="1198"/>
                    <a:pt x="414" y="1229"/>
                    <a:pt x="363" y="1302"/>
                  </a:cubicBezTo>
                  <a:cubicBezTo>
                    <a:pt x="1" y="1737"/>
                    <a:pt x="1088" y="3186"/>
                    <a:pt x="1088" y="3186"/>
                  </a:cubicBezTo>
                  <a:lnTo>
                    <a:pt x="2319" y="3186"/>
                  </a:lnTo>
                  <a:cubicBezTo>
                    <a:pt x="2319" y="3186"/>
                    <a:pt x="2899" y="2824"/>
                    <a:pt x="3261" y="1809"/>
                  </a:cubicBezTo>
                  <a:cubicBezTo>
                    <a:pt x="3344" y="1577"/>
                    <a:pt x="3338" y="1487"/>
                    <a:pt x="3278" y="1487"/>
                  </a:cubicBezTo>
                  <a:cubicBezTo>
                    <a:pt x="3093" y="1487"/>
                    <a:pt x="2394" y="2358"/>
                    <a:pt x="2294" y="2484"/>
                  </a:cubicBezTo>
                  <a:lnTo>
                    <a:pt x="2294" y="2484"/>
                  </a:lnTo>
                  <a:cubicBezTo>
                    <a:pt x="2427" y="2314"/>
                    <a:pt x="3612" y="757"/>
                    <a:pt x="2827" y="108"/>
                  </a:cubicBezTo>
                  <a:cubicBezTo>
                    <a:pt x="2744" y="34"/>
                    <a:pt x="2667" y="0"/>
                    <a:pt x="2595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3280947" y="1802100"/>
              <a:ext cx="133248" cy="52591"/>
            </a:xfrm>
            <a:custGeom>
              <a:rect b="b" l="l" r="r" t="t"/>
              <a:pathLst>
                <a:path extrusionOk="0" h="401" w="1016">
                  <a:moveTo>
                    <a:pt x="328" y="1"/>
                  </a:moveTo>
                  <a:cubicBezTo>
                    <a:pt x="328" y="1"/>
                    <a:pt x="1" y="401"/>
                    <a:pt x="328" y="401"/>
                  </a:cubicBezTo>
                  <a:lnTo>
                    <a:pt x="1015" y="401"/>
                  </a:lnTo>
                  <a:cubicBezTo>
                    <a:pt x="1015" y="401"/>
                    <a:pt x="798" y="1"/>
                    <a:pt x="65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04490" y="1792658"/>
              <a:ext cx="166692" cy="90494"/>
            </a:xfrm>
            <a:custGeom>
              <a:rect b="b" l="l" r="r" t="t"/>
              <a:pathLst>
                <a:path extrusionOk="0" h="690" w="1271">
                  <a:moveTo>
                    <a:pt x="401" y="0"/>
                  </a:moveTo>
                  <a:cubicBezTo>
                    <a:pt x="401" y="0"/>
                    <a:pt x="1" y="690"/>
                    <a:pt x="363" y="690"/>
                  </a:cubicBezTo>
                  <a:lnTo>
                    <a:pt x="1270" y="690"/>
                  </a:lnTo>
                  <a:cubicBezTo>
                    <a:pt x="1270" y="690"/>
                    <a:pt x="980" y="0"/>
                    <a:pt x="836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>
            <a:off x="275825" y="4746152"/>
            <a:ext cx="270219" cy="241594"/>
          </a:xfrm>
          <a:custGeom>
            <a:rect b="b" l="l" r="r" t="t"/>
            <a:pathLst>
              <a:path extrusionOk="0" h="1384" w="1548">
                <a:moveTo>
                  <a:pt x="1133" y="1"/>
                </a:moveTo>
                <a:cubicBezTo>
                  <a:pt x="851" y="1"/>
                  <a:pt x="761" y="1080"/>
                  <a:pt x="760" y="1094"/>
                </a:cubicBezTo>
                <a:lnTo>
                  <a:pt x="760" y="1094"/>
                </a:lnTo>
                <a:cubicBezTo>
                  <a:pt x="761" y="1082"/>
                  <a:pt x="830" y="224"/>
                  <a:pt x="580" y="152"/>
                </a:cubicBezTo>
                <a:cubicBezTo>
                  <a:pt x="563" y="146"/>
                  <a:pt x="547" y="142"/>
                  <a:pt x="534" y="142"/>
                </a:cubicBezTo>
                <a:cubicBezTo>
                  <a:pt x="319" y="142"/>
                  <a:pt x="542" y="911"/>
                  <a:pt x="542" y="911"/>
                </a:cubicBezTo>
                <a:cubicBezTo>
                  <a:pt x="542" y="911"/>
                  <a:pt x="391" y="535"/>
                  <a:pt x="257" y="535"/>
                </a:cubicBezTo>
                <a:cubicBezTo>
                  <a:pt x="230" y="535"/>
                  <a:pt x="204" y="551"/>
                  <a:pt x="180" y="587"/>
                </a:cubicBezTo>
                <a:cubicBezTo>
                  <a:pt x="0" y="766"/>
                  <a:pt x="470" y="1384"/>
                  <a:pt x="470" y="1384"/>
                </a:cubicBezTo>
                <a:lnTo>
                  <a:pt x="1015" y="1384"/>
                </a:lnTo>
                <a:cubicBezTo>
                  <a:pt x="1015" y="1384"/>
                  <a:pt x="1267" y="1239"/>
                  <a:pt x="1412" y="804"/>
                </a:cubicBezTo>
                <a:cubicBezTo>
                  <a:pt x="1445" y="704"/>
                  <a:pt x="1442" y="665"/>
                  <a:pt x="1417" y="665"/>
                </a:cubicBezTo>
                <a:cubicBezTo>
                  <a:pt x="1349" y="665"/>
                  <a:pt x="1118" y="959"/>
                  <a:pt x="1040" y="1060"/>
                </a:cubicBezTo>
                <a:lnTo>
                  <a:pt x="1040" y="1060"/>
                </a:lnTo>
                <a:cubicBezTo>
                  <a:pt x="1148" y="914"/>
                  <a:pt x="1548" y="327"/>
                  <a:pt x="1232" y="42"/>
                </a:cubicBezTo>
                <a:cubicBezTo>
                  <a:pt x="1197" y="14"/>
                  <a:pt x="1164" y="1"/>
                  <a:pt x="1133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389638" y="4955801"/>
            <a:ext cx="183288" cy="70000"/>
          </a:xfrm>
          <a:custGeom>
            <a:rect b="b" l="l" r="r" t="t"/>
            <a:pathLst>
              <a:path extrusionOk="0" h="401" w="1050">
                <a:moveTo>
                  <a:pt x="325" y="0"/>
                </a:moveTo>
                <a:cubicBezTo>
                  <a:pt x="325" y="0"/>
                  <a:pt x="0" y="400"/>
                  <a:pt x="325" y="400"/>
                </a:cubicBezTo>
                <a:lnTo>
                  <a:pt x="1049" y="400"/>
                </a:lnTo>
                <a:cubicBezTo>
                  <a:pt x="1049" y="400"/>
                  <a:pt x="797" y="0"/>
                  <a:pt x="687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6677702" y="5071359"/>
            <a:ext cx="90493" cy="38033"/>
          </a:xfrm>
          <a:custGeom>
            <a:rect b="b" l="l" r="r" t="t"/>
            <a:pathLst>
              <a:path extrusionOk="0" h="290" w="690">
                <a:moveTo>
                  <a:pt x="218" y="0"/>
                </a:moveTo>
                <a:cubicBezTo>
                  <a:pt x="218" y="0"/>
                  <a:pt x="0" y="255"/>
                  <a:pt x="218" y="255"/>
                </a:cubicBezTo>
                <a:lnTo>
                  <a:pt x="690" y="290"/>
                </a:lnTo>
                <a:cubicBezTo>
                  <a:pt x="690" y="290"/>
                  <a:pt x="545" y="0"/>
                  <a:pt x="473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2103780" y="1113771"/>
            <a:ext cx="1296673" cy="292021"/>
          </a:xfrm>
          <a:custGeom>
            <a:rect b="b" l="l" r="r" t="t"/>
            <a:pathLst>
              <a:path extrusionOk="0" h="4928" w="21882">
                <a:moveTo>
                  <a:pt x="11083" y="0"/>
                </a:moveTo>
                <a:cubicBezTo>
                  <a:pt x="11060" y="0"/>
                  <a:pt x="11037" y="1"/>
                  <a:pt x="11013" y="1"/>
                </a:cubicBezTo>
                <a:cubicBezTo>
                  <a:pt x="10072" y="1"/>
                  <a:pt x="9202" y="436"/>
                  <a:pt x="8660" y="1123"/>
                </a:cubicBezTo>
                <a:cubicBezTo>
                  <a:pt x="8515" y="1088"/>
                  <a:pt x="8333" y="1050"/>
                  <a:pt x="8153" y="1050"/>
                </a:cubicBezTo>
                <a:cubicBezTo>
                  <a:pt x="7718" y="1050"/>
                  <a:pt x="7356" y="1268"/>
                  <a:pt x="7101" y="1557"/>
                </a:cubicBezTo>
                <a:cubicBezTo>
                  <a:pt x="6888" y="1392"/>
                  <a:pt x="6674" y="1304"/>
                  <a:pt x="6480" y="1304"/>
                </a:cubicBezTo>
                <a:cubicBezTo>
                  <a:pt x="6379" y="1304"/>
                  <a:pt x="6283" y="1328"/>
                  <a:pt x="6197" y="1378"/>
                </a:cubicBezTo>
                <a:cubicBezTo>
                  <a:pt x="5979" y="1485"/>
                  <a:pt x="5835" y="1740"/>
                  <a:pt x="5835" y="2030"/>
                </a:cubicBezTo>
                <a:cubicBezTo>
                  <a:pt x="5732" y="2003"/>
                  <a:pt x="5610" y="1978"/>
                  <a:pt x="5496" y="1978"/>
                </a:cubicBezTo>
                <a:cubicBezTo>
                  <a:pt x="5449" y="1978"/>
                  <a:pt x="5404" y="1982"/>
                  <a:pt x="5362" y="1992"/>
                </a:cubicBezTo>
                <a:cubicBezTo>
                  <a:pt x="4675" y="1992"/>
                  <a:pt x="4096" y="2465"/>
                  <a:pt x="3878" y="3079"/>
                </a:cubicBezTo>
                <a:cubicBezTo>
                  <a:pt x="3661" y="2934"/>
                  <a:pt x="3371" y="2827"/>
                  <a:pt x="3044" y="2827"/>
                </a:cubicBezTo>
                <a:cubicBezTo>
                  <a:pt x="2357" y="2862"/>
                  <a:pt x="1777" y="3369"/>
                  <a:pt x="1705" y="4058"/>
                </a:cubicBezTo>
                <a:cubicBezTo>
                  <a:pt x="1560" y="4021"/>
                  <a:pt x="1415" y="3986"/>
                  <a:pt x="1232" y="3986"/>
                </a:cubicBezTo>
                <a:cubicBezTo>
                  <a:pt x="546" y="4021"/>
                  <a:pt x="1" y="4383"/>
                  <a:pt x="1" y="4855"/>
                </a:cubicBezTo>
                <a:lnTo>
                  <a:pt x="1" y="4928"/>
                </a:lnTo>
                <a:lnTo>
                  <a:pt x="21881" y="4928"/>
                </a:lnTo>
                <a:cubicBezTo>
                  <a:pt x="21881" y="4600"/>
                  <a:pt x="20505" y="4348"/>
                  <a:pt x="18621" y="4311"/>
                </a:cubicBezTo>
                <a:cubicBezTo>
                  <a:pt x="18587" y="3755"/>
                  <a:pt x="16751" y="3367"/>
                  <a:pt x="14461" y="3367"/>
                </a:cubicBezTo>
                <a:cubicBezTo>
                  <a:pt x="14363" y="3367"/>
                  <a:pt x="14265" y="3367"/>
                  <a:pt x="14166" y="3369"/>
                </a:cubicBezTo>
                <a:lnTo>
                  <a:pt x="14129" y="3369"/>
                </a:lnTo>
                <a:cubicBezTo>
                  <a:pt x="14166" y="3262"/>
                  <a:pt x="14166" y="3151"/>
                  <a:pt x="14166" y="3007"/>
                </a:cubicBezTo>
                <a:cubicBezTo>
                  <a:pt x="14129" y="1329"/>
                  <a:pt x="12756" y="0"/>
                  <a:pt x="110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424537" y="4393398"/>
            <a:ext cx="203020" cy="181512"/>
          </a:xfrm>
          <a:custGeom>
            <a:rect b="b" l="l" r="r" t="t"/>
            <a:pathLst>
              <a:path extrusionOk="0" h="1384" w="1548">
                <a:moveTo>
                  <a:pt x="1133" y="1"/>
                </a:moveTo>
                <a:cubicBezTo>
                  <a:pt x="851" y="1"/>
                  <a:pt x="761" y="1080"/>
                  <a:pt x="760" y="1094"/>
                </a:cubicBezTo>
                <a:lnTo>
                  <a:pt x="760" y="1094"/>
                </a:lnTo>
                <a:cubicBezTo>
                  <a:pt x="761" y="1082"/>
                  <a:pt x="830" y="224"/>
                  <a:pt x="580" y="152"/>
                </a:cubicBezTo>
                <a:cubicBezTo>
                  <a:pt x="563" y="146"/>
                  <a:pt x="547" y="142"/>
                  <a:pt x="534" y="142"/>
                </a:cubicBezTo>
                <a:cubicBezTo>
                  <a:pt x="319" y="142"/>
                  <a:pt x="542" y="911"/>
                  <a:pt x="542" y="911"/>
                </a:cubicBezTo>
                <a:cubicBezTo>
                  <a:pt x="542" y="911"/>
                  <a:pt x="391" y="535"/>
                  <a:pt x="257" y="535"/>
                </a:cubicBezTo>
                <a:cubicBezTo>
                  <a:pt x="230" y="535"/>
                  <a:pt x="204" y="551"/>
                  <a:pt x="180" y="587"/>
                </a:cubicBezTo>
                <a:cubicBezTo>
                  <a:pt x="0" y="766"/>
                  <a:pt x="470" y="1384"/>
                  <a:pt x="470" y="1384"/>
                </a:cubicBezTo>
                <a:lnTo>
                  <a:pt x="1015" y="1384"/>
                </a:lnTo>
                <a:cubicBezTo>
                  <a:pt x="1015" y="1384"/>
                  <a:pt x="1267" y="1239"/>
                  <a:pt x="1412" y="804"/>
                </a:cubicBezTo>
                <a:cubicBezTo>
                  <a:pt x="1445" y="704"/>
                  <a:pt x="1442" y="665"/>
                  <a:pt x="1417" y="665"/>
                </a:cubicBezTo>
                <a:cubicBezTo>
                  <a:pt x="1349" y="665"/>
                  <a:pt x="1118" y="959"/>
                  <a:pt x="1040" y="1060"/>
                </a:cubicBezTo>
                <a:lnTo>
                  <a:pt x="1040" y="1060"/>
                </a:lnTo>
                <a:cubicBezTo>
                  <a:pt x="1148" y="914"/>
                  <a:pt x="1548" y="327"/>
                  <a:pt x="1232" y="42"/>
                </a:cubicBezTo>
                <a:cubicBezTo>
                  <a:pt x="1197" y="14"/>
                  <a:pt x="1164" y="1"/>
                  <a:pt x="1133" y="1"/>
                </a:cubicBezTo>
                <a:close/>
              </a:path>
            </a:pathLst>
          </a:custGeom>
          <a:solidFill>
            <a:srgbClr val="EE11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1510046" y="4550908"/>
            <a:ext cx="137707" cy="52591"/>
          </a:xfrm>
          <a:custGeom>
            <a:rect b="b" l="l" r="r" t="t"/>
            <a:pathLst>
              <a:path extrusionOk="0" h="401" w="1050">
                <a:moveTo>
                  <a:pt x="325" y="0"/>
                </a:moveTo>
                <a:cubicBezTo>
                  <a:pt x="325" y="0"/>
                  <a:pt x="0" y="400"/>
                  <a:pt x="325" y="400"/>
                </a:cubicBezTo>
                <a:lnTo>
                  <a:pt x="1049" y="400"/>
                </a:lnTo>
                <a:cubicBezTo>
                  <a:pt x="1049" y="400"/>
                  <a:pt x="797" y="0"/>
                  <a:pt x="687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 txBox="1"/>
          <p:nvPr>
            <p:ph type="ctrTitle"/>
          </p:nvPr>
        </p:nvSpPr>
        <p:spPr>
          <a:xfrm>
            <a:off x="720000" y="1638025"/>
            <a:ext cx="7704000" cy="12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  <a:highlight>
                  <a:srgbClr val="F10707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highlight>
                  <a:srgbClr val="F10707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highlight>
                  <a:srgbClr val="F10707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highlight>
                  <a:srgbClr val="F10707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highlight>
                  <a:srgbClr val="F10707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highlight>
                  <a:srgbClr val="F10707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highlight>
                  <a:srgbClr val="F10707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highlight>
                  <a:srgbClr val="F10707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highlight>
                  <a:srgbClr val="F10707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7997103" y="1411702"/>
            <a:ext cx="1579907" cy="411400"/>
          </a:xfrm>
          <a:custGeom>
            <a:rect b="b" l="l" r="r" t="t"/>
            <a:pathLst>
              <a:path extrusionOk="0" h="2386" w="9163">
                <a:moveTo>
                  <a:pt x="3112" y="0"/>
                </a:moveTo>
                <a:cubicBezTo>
                  <a:pt x="2806" y="0"/>
                  <a:pt x="2411" y="236"/>
                  <a:pt x="2136" y="648"/>
                </a:cubicBezTo>
                <a:cubicBezTo>
                  <a:pt x="2095" y="607"/>
                  <a:pt x="2035" y="586"/>
                  <a:pt x="1966" y="586"/>
                </a:cubicBezTo>
                <a:cubicBezTo>
                  <a:pt x="1896" y="586"/>
                  <a:pt x="1817" y="607"/>
                  <a:pt x="1738" y="648"/>
                </a:cubicBezTo>
                <a:cubicBezTo>
                  <a:pt x="1580" y="724"/>
                  <a:pt x="1580" y="1040"/>
                  <a:pt x="1738" y="1356"/>
                </a:cubicBezTo>
                <a:lnTo>
                  <a:pt x="1504" y="1356"/>
                </a:lnTo>
                <a:cubicBezTo>
                  <a:pt x="632" y="1356"/>
                  <a:pt x="1" y="1830"/>
                  <a:pt x="1" y="2303"/>
                </a:cubicBezTo>
                <a:lnTo>
                  <a:pt x="1" y="2386"/>
                </a:lnTo>
                <a:lnTo>
                  <a:pt x="9163" y="2386"/>
                </a:lnTo>
                <a:cubicBezTo>
                  <a:pt x="8929" y="2070"/>
                  <a:pt x="8057" y="1830"/>
                  <a:pt x="7033" y="1830"/>
                </a:cubicBezTo>
                <a:cubicBezTo>
                  <a:pt x="6635" y="1830"/>
                  <a:pt x="6319" y="1830"/>
                  <a:pt x="6003" y="1912"/>
                </a:cubicBezTo>
                <a:cubicBezTo>
                  <a:pt x="6003" y="1830"/>
                  <a:pt x="6003" y="1830"/>
                  <a:pt x="5927" y="1830"/>
                </a:cubicBezTo>
                <a:cubicBezTo>
                  <a:pt x="5827" y="1681"/>
                  <a:pt x="5693" y="1627"/>
                  <a:pt x="5589" y="1627"/>
                </a:cubicBezTo>
                <a:cubicBezTo>
                  <a:pt x="5530" y="1627"/>
                  <a:pt x="5481" y="1644"/>
                  <a:pt x="5454" y="1672"/>
                </a:cubicBezTo>
                <a:cubicBezTo>
                  <a:pt x="5371" y="1754"/>
                  <a:pt x="5371" y="1830"/>
                  <a:pt x="5371" y="1987"/>
                </a:cubicBezTo>
                <a:lnTo>
                  <a:pt x="5296" y="1912"/>
                </a:lnTo>
                <a:cubicBezTo>
                  <a:pt x="5138" y="1912"/>
                  <a:pt x="4898" y="1987"/>
                  <a:pt x="4822" y="2070"/>
                </a:cubicBezTo>
                <a:cubicBezTo>
                  <a:pt x="4740" y="1912"/>
                  <a:pt x="4506" y="1830"/>
                  <a:pt x="4348" y="1754"/>
                </a:cubicBezTo>
                <a:cubicBezTo>
                  <a:pt x="4108" y="1672"/>
                  <a:pt x="3950" y="1672"/>
                  <a:pt x="3792" y="1672"/>
                </a:cubicBezTo>
                <a:cubicBezTo>
                  <a:pt x="3950" y="882"/>
                  <a:pt x="3792" y="174"/>
                  <a:pt x="3242" y="16"/>
                </a:cubicBezTo>
                <a:cubicBezTo>
                  <a:pt x="3201" y="5"/>
                  <a:pt x="3157" y="0"/>
                  <a:pt x="31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6253925" y="610283"/>
            <a:ext cx="2656341" cy="599513"/>
          </a:xfrm>
          <a:custGeom>
            <a:rect b="b" l="l" r="r" t="t"/>
            <a:pathLst>
              <a:path extrusionOk="0" h="3477" w="15406">
                <a:moveTo>
                  <a:pt x="7741" y="1"/>
                </a:moveTo>
                <a:cubicBezTo>
                  <a:pt x="7109" y="1"/>
                  <a:pt x="6477" y="317"/>
                  <a:pt x="6086" y="791"/>
                </a:cubicBezTo>
                <a:cubicBezTo>
                  <a:pt x="6004" y="791"/>
                  <a:pt x="5846" y="715"/>
                  <a:pt x="5770" y="715"/>
                </a:cubicBezTo>
                <a:cubicBezTo>
                  <a:pt x="5454" y="715"/>
                  <a:pt x="5214" y="873"/>
                  <a:pt x="4980" y="1107"/>
                </a:cubicBezTo>
                <a:cubicBezTo>
                  <a:pt x="4864" y="991"/>
                  <a:pt x="4704" y="919"/>
                  <a:pt x="4534" y="919"/>
                </a:cubicBezTo>
                <a:cubicBezTo>
                  <a:pt x="4473" y="919"/>
                  <a:pt x="4410" y="929"/>
                  <a:pt x="4348" y="949"/>
                </a:cubicBezTo>
                <a:cubicBezTo>
                  <a:pt x="4190" y="1031"/>
                  <a:pt x="4108" y="1189"/>
                  <a:pt x="4108" y="1423"/>
                </a:cubicBezTo>
                <a:lnTo>
                  <a:pt x="3792" y="1423"/>
                </a:lnTo>
                <a:cubicBezTo>
                  <a:pt x="3318" y="1423"/>
                  <a:pt x="2926" y="1739"/>
                  <a:pt x="2768" y="2137"/>
                </a:cubicBezTo>
                <a:cubicBezTo>
                  <a:pt x="2610" y="2054"/>
                  <a:pt x="2370" y="1979"/>
                  <a:pt x="2212" y="1979"/>
                </a:cubicBezTo>
                <a:cubicBezTo>
                  <a:pt x="1663" y="1979"/>
                  <a:pt x="1265" y="2370"/>
                  <a:pt x="1189" y="2844"/>
                </a:cubicBezTo>
                <a:cubicBezTo>
                  <a:pt x="1107" y="2844"/>
                  <a:pt x="1031" y="2768"/>
                  <a:pt x="873" y="2768"/>
                </a:cubicBezTo>
                <a:cubicBezTo>
                  <a:pt x="399" y="2844"/>
                  <a:pt x="1" y="3084"/>
                  <a:pt x="1" y="3400"/>
                </a:cubicBezTo>
                <a:lnTo>
                  <a:pt x="1" y="3476"/>
                </a:lnTo>
                <a:lnTo>
                  <a:pt x="15406" y="3476"/>
                </a:lnTo>
                <a:cubicBezTo>
                  <a:pt x="15406" y="3242"/>
                  <a:pt x="14376" y="3084"/>
                  <a:pt x="13112" y="3002"/>
                </a:cubicBezTo>
                <a:cubicBezTo>
                  <a:pt x="13112" y="2650"/>
                  <a:pt x="11963" y="2359"/>
                  <a:pt x="10468" y="2359"/>
                </a:cubicBezTo>
                <a:cubicBezTo>
                  <a:pt x="10300" y="2359"/>
                  <a:pt x="10128" y="2363"/>
                  <a:pt x="9953" y="2370"/>
                </a:cubicBezTo>
                <a:lnTo>
                  <a:pt x="9953" y="2137"/>
                </a:lnTo>
                <a:cubicBezTo>
                  <a:pt x="9953" y="949"/>
                  <a:pt x="8929" y="1"/>
                  <a:pt x="77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5478375" y="256300"/>
            <a:ext cx="1565596" cy="354156"/>
          </a:xfrm>
          <a:custGeom>
            <a:rect b="b" l="l" r="r" t="t"/>
            <a:pathLst>
              <a:path extrusionOk="0" h="2054" w="9080">
                <a:moveTo>
                  <a:pt x="4581" y="0"/>
                </a:moveTo>
                <a:cubicBezTo>
                  <a:pt x="4183" y="0"/>
                  <a:pt x="3867" y="241"/>
                  <a:pt x="3633" y="474"/>
                </a:cubicBezTo>
                <a:lnTo>
                  <a:pt x="3393" y="474"/>
                </a:lnTo>
                <a:cubicBezTo>
                  <a:pt x="3235" y="474"/>
                  <a:pt x="3077" y="556"/>
                  <a:pt x="2919" y="632"/>
                </a:cubicBezTo>
                <a:cubicBezTo>
                  <a:pt x="2843" y="556"/>
                  <a:pt x="2685" y="556"/>
                  <a:pt x="2603" y="556"/>
                </a:cubicBezTo>
                <a:cubicBezTo>
                  <a:pt x="2527" y="632"/>
                  <a:pt x="2445" y="714"/>
                  <a:pt x="2445" y="872"/>
                </a:cubicBezTo>
                <a:lnTo>
                  <a:pt x="2212" y="872"/>
                </a:lnTo>
                <a:cubicBezTo>
                  <a:pt x="1971" y="872"/>
                  <a:pt x="1738" y="1030"/>
                  <a:pt x="1656" y="1264"/>
                </a:cubicBezTo>
                <a:cubicBezTo>
                  <a:pt x="1498" y="1264"/>
                  <a:pt x="1422" y="1188"/>
                  <a:pt x="1264" y="1188"/>
                </a:cubicBezTo>
                <a:cubicBezTo>
                  <a:pt x="1024" y="1188"/>
                  <a:pt x="790" y="1422"/>
                  <a:pt x="708" y="1738"/>
                </a:cubicBezTo>
                <a:cubicBezTo>
                  <a:pt x="632" y="1662"/>
                  <a:pt x="632" y="1662"/>
                  <a:pt x="550" y="1662"/>
                </a:cubicBezTo>
                <a:cubicBezTo>
                  <a:pt x="234" y="1662"/>
                  <a:pt x="0" y="1820"/>
                  <a:pt x="0" y="2054"/>
                </a:cubicBezTo>
                <a:lnTo>
                  <a:pt x="9080" y="2054"/>
                </a:lnTo>
                <a:cubicBezTo>
                  <a:pt x="9080" y="1896"/>
                  <a:pt x="8530" y="1820"/>
                  <a:pt x="7740" y="1820"/>
                </a:cubicBezTo>
                <a:cubicBezTo>
                  <a:pt x="7740" y="1580"/>
                  <a:pt x="6950" y="1422"/>
                  <a:pt x="5921" y="1422"/>
                </a:cubicBezTo>
                <a:lnTo>
                  <a:pt x="5921" y="1264"/>
                </a:lnTo>
                <a:cubicBezTo>
                  <a:pt x="5921" y="556"/>
                  <a:pt x="5289" y="0"/>
                  <a:pt x="4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flipH="1">
            <a:off x="-33307" y="423371"/>
            <a:ext cx="2004747" cy="452528"/>
          </a:xfrm>
          <a:custGeom>
            <a:rect b="b" l="l" r="r" t="t"/>
            <a:pathLst>
              <a:path extrusionOk="0" h="5111" w="22641">
                <a:moveTo>
                  <a:pt x="11440" y="1"/>
                </a:moveTo>
                <a:cubicBezTo>
                  <a:pt x="11419" y="1"/>
                  <a:pt x="11397" y="1"/>
                  <a:pt x="11376" y="1"/>
                </a:cubicBezTo>
                <a:cubicBezTo>
                  <a:pt x="10396" y="39"/>
                  <a:pt x="9527" y="474"/>
                  <a:pt x="8985" y="1198"/>
                </a:cubicBezTo>
                <a:cubicBezTo>
                  <a:pt x="8802" y="1126"/>
                  <a:pt x="8623" y="1088"/>
                  <a:pt x="8440" y="1088"/>
                </a:cubicBezTo>
                <a:cubicBezTo>
                  <a:pt x="8005" y="1088"/>
                  <a:pt x="7608" y="1305"/>
                  <a:pt x="7353" y="1633"/>
                </a:cubicBezTo>
                <a:cubicBezTo>
                  <a:pt x="7140" y="1465"/>
                  <a:pt x="6910" y="1377"/>
                  <a:pt x="6706" y="1377"/>
                </a:cubicBezTo>
                <a:cubicBezTo>
                  <a:pt x="6599" y="1377"/>
                  <a:pt x="6499" y="1401"/>
                  <a:pt x="6411" y="1450"/>
                </a:cubicBezTo>
                <a:cubicBezTo>
                  <a:pt x="6159" y="1560"/>
                  <a:pt x="6049" y="1813"/>
                  <a:pt x="6049" y="2102"/>
                </a:cubicBezTo>
                <a:cubicBezTo>
                  <a:pt x="5869" y="2068"/>
                  <a:pt x="5725" y="2068"/>
                  <a:pt x="5542" y="2068"/>
                </a:cubicBezTo>
                <a:cubicBezTo>
                  <a:pt x="4817" y="2068"/>
                  <a:pt x="4238" y="2537"/>
                  <a:pt x="4020" y="3189"/>
                </a:cubicBezTo>
                <a:cubicBezTo>
                  <a:pt x="3768" y="3044"/>
                  <a:pt x="3479" y="2937"/>
                  <a:pt x="3189" y="2937"/>
                </a:cubicBezTo>
                <a:cubicBezTo>
                  <a:pt x="2464" y="2972"/>
                  <a:pt x="1847" y="3517"/>
                  <a:pt x="1774" y="4203"/>
                </a:cubicBezTo>
                <a:cubicBezTo>
                  <a:pt x="1630" y="4169"/>
                  <a:pt x="1450" y="4131"/>
                  <a:pt x="1305" y="4131"/>
                </a:cubicBezTo>
                <a:cubicBezTo>
                  <a:pt x="580" y="4169"/>
                  <a:pt x="1" y="4566"/>
                  <a:pt x="1" y="5038"/>
                </a:cubicBezTo>
                <a:cubicBezTo>
                  <a:pt x="1" y="5073"/>
                  <a:pt x="36" y="5073"/>
                  <a:pt x="36" y="5111"/>
                </a:cubicBezTo>
                <a:lnTo>
                  <a:pt x="22641" y="5111"/>
                </a:lnTo>
                <a:cubicBezTo>
                  <a:pt x="22641" y="4783"/>
                  <a:pt x="21192" y="4493"/>
                  <a:pt x="19273" y="4459"/>
                </a:cubicBezTo>
                <a:cubicBezTo>
                  <a:pt x="19237" y="3901"/>
                  <a:pt x="17324" y="3477"/>
                  <a:pt x="14950" y="3477"/>
                </a:cubicBezTo>
                <a:cubicBezTo>
                  <a:pt x="14858" y="3477"/>
                  <a:pt x="14765" y="3478"/>
                  <a:pt x="14671" y="3479"/>
                </a:cubicBezTo>
                <a:lnTo>
                  <a:pt x="14636" y="3479"/>
                </a:lnTo>
                <a:cubicBezTo>
                  <a:pt x="14636" y="3372"/>
                  <a:pt x="14671" y="3262"/>
                  <a:pt x="14636" y="3154"/>
                </a:cubicBezTo>
                <a:cubicBezTo>
                  <a:pt x="14636" y="1399"/>
                  <a:pt x="13185" y="1"/>
                  <a:pt x="114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 txBox="1"/>
          <p:nvPr>
            <p:ph type="ctrTitle"/>
          </p:nvPr>
        </p:nvSpPr>
        <p:spPr>
          <a:xfrm>
            <a:off x="720000" y="1544925"/>
            <a:ext cx="3399900" cy="8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edgwick Ave"/>
              <a:buNone/>
              <a:defRPr sz="6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720000" y="2451650"/>
            <a:ext cx="4975800" cy="16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720000" y="540000"/>
            <a:ext cx="4468200" cy="22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edgwick Ave"/>
              <a:buNone/>
              <a:defRPr sz="4000">
                <a:solidFill>
                  <a:schemeClr val="lt1"/>
                </a:solidFill>
                <a:highlight>
                  <a:srgbClr val="000000"/>
                </a:highlight>
                <a:latin typeface="Sedgwick Ave"/>
                <a:ea typeface="Sedgwick Ave"/>
                <a:cs typeface="Sedgwick Ave"/>
                <a:sym typeface="Sedgwick Av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○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○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○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itibikenyc.com/system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016/j.jtrangeo.2019.04.016" TargetMode="External"/><Relationship Id="rId4" Type="http://schemas.openxmlformats.org/officeDocument/2006/relationships/hyperlink" Target="https://doi.org/10.1016/j.jth.2019.03.018" TargetMode="External"/><Relationship Id="rId5" Type="http://schemas.openxmlformats.org/officeDocument/2006/relationships/hyperlink" Target="https://doi.org/10.1289/ehp403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643800" y="1073400"/>
            <a:ext cx="50001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400">
                <a:solidFill>
                  <a:schemeClr val="accent4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New York CitiBike Trips</a:t>
            </a:r>
            <a:endParaRPr b="1" i="1" sz="3400">
              <a:solidFill>
                <a:schemeClr val="accent4"/>
              </a:solidFill>
              <a:highlight>
                <a:schemeClr val="lt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720000" y="1798328"/>
            <a:ext cx="5998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4"/>
                </a:solidFill>
              </a:rPr>
              <a:t>Data Analytics and Visualization </a:t>
            </a:r>
            <a:r>
              <a:rPr b="1" lang="en">
                <a:solidFill>
                  <a:schemeClr val="dk2"/>
                </a:solidFill>
              </a:rPr>
              <a:t>|</a:t>
            </a:r>
            <a:r>
              <a:rPr i="1" lang="en">
                <a:solidFill>
                  <a:schemeClr val="accent4"/>
                </a:solidFill>
              </a:rPr>
              <a:t> Project Proposal</a:t>
            </a:r>
            <a:endParaRPr i="1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Team members: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Amin Fadaeinejad, Pouya Firoozmakan, Sajjad P. Savoji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Instructor: Jarek Gryz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Winter 2022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 flipH="1">
            <a:off x="4643862" y="4715205"/>
            <a:ext cx="4036981" cy="124300"/>
          </a:xfrm>
          <a:custGeom>
            <a:rect b="b" l="l" r="r" t="t"/>
            <a:pathLst>
              <a:path extrusionOk="0" h="618" w="20071">
                <a:moveTo>
                  <a:pt x="5072" y="73"/>
                </a:moveTo>
                <a:lnTo>
                  <a:pt x="5072" y="73"/>
                </a:lnTo>
                <a:cubicBezTo>
                  <a:pt x="4928" y="110"/>
                  <a:pt x="4748" y="110"/>
                  <a:pt x="4603" y="110"/>
                </a:cubicBezTo>
                <a:cubicBezTo>
                  <a:pt x="4783" y="110"/>
                  <a:pt x="4928" y="110"/>
                  <a:pt x="5072" y="73"/>
                </a:cubicBezTo>
                <a:close/>
                <a:moveTo>
                  <a:pt x="14456" y="73"/>
                </a:moveTo>
                <a:cubicBezTo>
                  <a:pt x="14601" y="110"/>
                  <a:pt x="14746" y="110"/>
                  <a:pt x="14853" y="110"/>
                </a:cubicBezTo>
                <a:cubicBezTo>
                  <a:pt x="14746" y="110"/>
                  <a:pt x="14601" y="110"/>
                  <a:pt x="14491" y="73"/>
                </a:cubicBezTo>
                <a:close/>
                <a:moveTo>
                  <a:pt x="15288" y="73"/>
                </a:moveTo>
                <a:cubicBezTo>
                  <a:pt x="15143" y="110"/>
                  <a:pt x="14998" y="110"/>
                  <a:pt x="14853" y="110"/>
                </a:cubicBezTo>
                <a:cubicBezTo>
                  <a:pt x="15036" y="110"/>
                  <a:pt x="15181" y="110"/>
                  <a:pt x="15326" y="73"/>
                </a:cubicBezTo>
                <a:close/>
                <a:moveTo>
                  <a:pt x="18693" y="38"/>
                </a:moveTo>
                <a:cubicBezTo>
                  <a:pt x="18041" y="38"/>
                  <a:pt x="17244" y="38"/>
                  <a:pt x="16413" y="73"/>
                </a:cubicBezTo>
                <a:lnTo>
                  <a:pt x="16085" y="73"/>
                </a:lnTo>
                <a:cubicBezTo>
                  <a:pt x="15905" y="145"/>
                  <a:pt x="15761" y="183"/>
                  <a:pt x="15578" y="217"/>
                </a:cubicBezTo>
                <a:cubicBezTo>
                  <a:pt x="15761" y="255"/>
                  <a:pt x="15868" y="290"/>
                  <a:pt x="15833" y="328"/>
                </a:cubicBezTo>
                <a:cubicBezTo>
                  <a:pt x="15833" y="349"/>
                  <a:pt x="15819" y="357"/>
                  <a:pt x="15791" y="360"/>
                </a:cubicBezTo>
                <a:lnTo>
                  <a:pt x="15791" y="360"/>
                </a:lnTo>
                <a:cubicBezTo>
                  <a:pt x="18257" y="288"/>
                  <a:pt x="20035" y="182"/>
                  <a:pt x="20035" y="145"/>
                </a:cubicBezTo>
                <a:cubicBezTo>
                  <a:pt x="20070" y="73"/>
                  <a:pt x="19528" y="38"/>
                  <a:pt x="18693" y="38"/>
                </a:cubicBezTo>
                <a:close/>
                <a:moveTo>
                  <a:pt x="15791" y="360"/>
                </a:moveTo>
                <a:cubicBezTo>
                  <a:pt x="15768" y="361"/>
                  <a:pt x="15746" y="362"/>
                  <a:pt x="15723" y="362"/>
                </a:cubicBezTo>
                <a:cubicBezTo>
                  <a:pt x="15751" y="362"/>
                  <a:pt x="15774" y="362"/>
                  <a:pt x="15791" y="360"/>
                </a:cubicBezTo>
                <a:close/>
                <a:moveTo>
                  <a:pt x="3551" y="110"/>
                </a:moveTo>
                <a:cubicBezTo>
                  <a:pt x="1777" y="183"/>
                  <a:pt x="401" y="217"/>
                  <a:pt x="291" y="255"/>
                </a:cubicBezTo>
                <a:cubicBezTo>
                  <a:pt x="1" y="328"/>
                  <a:pt x="1305" y="362"/>
                  <a:pt x="1595" y="362"/>
                </a:cubicBezTo>
                <a:cubicBezTo>
                  <a:pt x="256" y="545"/>
                  <a:pt x="1560" y="617"/>
                  <a:pt x="3951" y="617"/>
                </a:cubicBezTo>
                <a:lnTo>
                  <a:pt x="4638" y="617"/>
                </a:lnTo>
                <a:cubicBezTo>
                  <a:pt x="3623" y="580"/>
                  <a:pt x="2682" y="507"/>
                  <a:pt x="2682" y="507"/>
                </a:cubicBezTo>
                <a:cubicBezTo>
                  <a:pt x="2429" y="362"/>
                  <a:pt x="3226" y="290"/>
                  <a:pt x="4241" y="255"/>
                </a:cubicBezTo>
                <a:cubicBezTo>
                  <a:pt x="4023" y="255"/>
                  <a:pt x="3768" y="183"/>
                  <a:pt x="3551" y="110"/>
                </a:cubicBezTo>
                <a:close/>
                <a:moveTo>
                  <a:pt x="10254" y="0"/>
                </a:moveTo>
                <a:cubicBezTo>
                  <a:pt x="9023" y="0"/>
                  <a:pt x="7391" y="38"/>
                  <a:pt x="5835" y="73"/>
                </a:cubicBezTo>
                <a:cubicBezTo>
                  <a:pt x="5580" y="145"/>
                  <a:pt x="5290" y="217"/>
                  <a:pt x="5038" y="255"/>
                </a:cubicBezTo>
                <a:cubicBezTo>
                  <a:pt x="6087" y="255"/>
                  <a:pt x="7066" y="362"/>
                  <a:pt x="6956" y="507"/>
                </a:cubicBezTo>
                <a:cubicBezTo>
                  <a:pt x="6921" y="545"/>
                  <a:pt x="6777" y="580"/>
                  <a:pt x="6594" y="617"/>
                </a:cubicBezTo>
                <a:cubicBezTo>
                  <a:pt x="9023" y="580"/>
                  <a:pt x="11848" y="507"/>
                  <a:pt x="14274" y="435"/>
                </a:cubicBezTo>
                <a:cubicBezTo>
                  <a:pt x="13442" y="400"/>
                  <a:pt x="12573" y="328"/>
                  <a:pt x="12573" y="328"/>
                </a:cubicBezTo>
                <a:cubicBezTo>
                  <a:pt x="12355" y="217"/>
                  <a:pt x="13080" y="145"/>
                  <a:pt x="13912" y="145"/>
                </a:cubicBezTo>
                <a:cubicBezTo>
                  <a:pt x="13839" y="145"/>
                  <a:pt x="13767" y="110"/>
                  <a:pt x="13732" y="73"/>
                </a:cubicBezTo>
                <a:cubicBezTo>
                  <a:pt x="13115" y="73"/>
                  <a:pt x="12607" y="73"/>
                  <a:pt x="12245" y="38"/>
                </a:cubicBezTo>
                <a:cubicBezTo>
                  <a:pt x="11883" y="0"/>
                  <a:pt x="11158" y="0"/>
                  <a:pt x="10254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 flipH="1">
            <a:off x="5758556" y="4846344"/>
            <a:ext cx="2237225" cy="73011"/>
          </a:xfrm>
          <a:custGeom>
            <a:rect b="b" l="l" r="r" t="t"/>
            <a:pathLst>
              <a:path extrusionOk="0" h="363" w="11123">
                <a:moveTo>
                  <a:pt x="8694" y="0"/>
                </a:moveTo>
                <a:cubicBezTo>
                  <a:pt x="5472" y="0"/>
                  <a:pt x="0" y="217"/>
                  <a:pt x="255" y="328"/>
                </a:cubicBezTo>
                <a:cubicBezTo>
                  <a:pt x="255" y="328"/>
                  <a:pt x="2718" y="362"/>
                  <a:pt x="5289" y="362"/>
                </a:cubicBezTo>
                <a:cubicBezTo>
                  <a:pt x="7970" y="362"/>
                  <a:pt x="10723" y="328"/>
                  <a:pt x="10978" y="145"/>
                </a:cubicBezTo>
                <a:cubicBezTo>
                  <a:pt x="11123" y="38"/>
                  <a:pt x="10109" y="0"/>
                  <a:pt x="8694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 flipH="1">
            <a:off x="5707678" y="4919154"/>
            <a:ext cx="473673" cy="36807"/>
          </a:xfrm>
          <a:custGeom>
            <a:rect b="b" l="l" r="r" t="t"/>
            <a:pathLst>
              <a:path extrusionOk="0" h="183" w="2355">
                <a:moveTo>
                  <a:pt x="1232" y="0"/>
                </a:moveTo>
                <a:cubicBezTo>
                  <a:pt x="615" y="0"/>
                  <a:pt x="1" y="38"/>
                  <a:pt x="180" y="111"/>
                </a:cubicBezTo>
                <a:cubicBezTo>
                  <a:pt x="180" y="111"/>
                  <a:pt x="1050" y="183"/>
                  <a:pt x="1667" y="183"/>
                </a:cubicBezTo>
                <a:cubicBezTo>
                  <a:pt x="1992" y="183"/>
                  <a:pt x="2247" y="145"/>
                  <a:pt x="2282" y="111"/>
                </a:cubicBezTo>
                <a:cubicBezTo>
                  <a:pt x="2354" y="38"/>
                  <a:pt x="1774" y="0"/>
                  <a:pt x="1232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 flipH="1">
            <a:off x="5518412" y="4788015"/>
            <a:ext cx="291646" cy="14683"/>
          </a:xfrm>
          <a:custGeom>
            <a:rect b="b" l="l" r="r" t="t"/>
            <a:pathLst>
              <a:path extrusionOk="0" h="73" w="1450">
                <a:moveTo>
                  <a:pt x="1450" y="0"/>
                </a:moveTo>
                <a:lnTo>
                  <a:pt x="1450" y="0"/>
                </a:lnTo>
                <a:cubicBezTo>
                  <a:pt x="980" y="38"/>
                  <a:pt x="508" y="38"/>
                  <a:pt x="1" y="73"/>
                </a:cubicBezTo>
                <a:lnTo>
                  <a:pt x="580" y="73"/>
                </a:lnTo>
                <a:cubicBezTo>
                  <a:pt x="943" y="73"/>
                  <a:pt x="1270" y="73"/>
                  <a:pt x="1450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 flipH="1">
            <a:off x="5489246" y="4744168"/>
            <a:ext cx="706587" cy="58530"/>
          </a:xfrm>
          <a:custGeom>
            <a:rect b="b" l="l" r="r" t="t"/>
            <a:pathLst>
              <a:path extrusionOk="0" h="291" w="3513">
                <a:moveTo>
                  <a:pt x="1557" y="1"/>
                </a:moveTo>
                <a:cubicBezTo>
                  <a:pt x="725" y="1"/>
                  <a:pt x="0" y="73"/>
                  <a:pt x="218" y="184"/>
                </a:cubicBezTo>
                <a:cubicBezTo>
                  <a:pt x="218" y="184"/>
                  <a:pt x="1087" y="256"/>
                  <a:pt x="1919" y="291"/>
                </a:cubicBezTo>
                <a:cubicBezTo>
                  <a:pt x="2426" y="256"/>
                  <a:pt x="2898" y="256"/>
                  <a:pt x="3368" y="218"/>
                </a:cubicBezTo>
                <a:cubicBezTo>
                  <a:pt x="3440" y="218"/>
                  <a:pt x="3478" y="218"/>
                  <a:pt x="3478" y="184"/>
                </a:cubicBezTo>
                <a:cubicBezTo>
                  <a:pt x="3513" y="146"/>
                  <a:pt x="3406" y="111"/>
                  <a:pt x="3223" y="73"/>
                </a:cubicBezTo>
                <a:cubicBezTo>
                  <a:pt x="3006" y="111"/>
                  <a:pt x="2754" y="146"/>
                  <a:pt x="2498" y="146"/>
                </a:cubicBezTo>
                <a:cubicBezTo>
                  <a:pt x="2174" y="146"/>
                  <a:pt x="1846" y="111"/>
                  <a:pt x="1557" y="1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 flipH="1">
            <a:off x="7659363" y="4839304"/>
            <a:ext cx="393621" cy="7241"/>
          </a:xfrm>
          <a:custGeom>
            <a:rect b="b" l="l" r="r" t="t"/>
            <a:pathLst>
              <a:path extrusionOk="0" h="36" w="1957">
                <a:moveTo>
                  <a:pt x="1" y="0"/>
                </a:moveTo>
                <a:cubicBezTo>
                  <a:pt x="328" y="0"/>
                  <a:pt x="691" y="35"/>
                  <a:pt x="1015" y="35"/>
                </a:cubicBezTo>
                <a:cubicBezTo>
                  <a:pt x="1415" y="35"/>
                  <a:pt x="1740" y="0"/>
                  <a:pt x="1957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 flipH="1">
            <a:off x="7564224" y="4766494"/>
            <a:ext cx="932864" cy="73011"/>
          </a:xfrm>
          <a:custGeom>
            <a:rect b="b" l="l" r="r" t="t"/>
            <a:pathLst>
              <a:path extrusionOk="0" h="363" w="4638">
                <a:moveTo>
                  <a:pt x="1812" y="0"/>
                </a:moveTo>
                <a:cubicBezTo>
                  <a:pt x="797" y="35"/>
                  <a:pt x="0" y="107"/>
                  <a:pt x="253" y="252"/>
                </a:cubicBezTo>
                <a:cubicBezTo>
                  <a:pt x="253" y="252"/>
                  <a:pt x="1194" y="325"/>
                  <a:pt x="2209" y="362"/>
                </a:cubicBezTo>
                <a:lnTo>
                  <a:pt x="4165" y="362"/>
                </a:lnTo>
                <a:cubicBezTo>
                  <a:pt x="4348" y="325"/>
                  <a:pt x="4492" y="290"/>
                  <a:pt x="4527" y="252"/>
                </a:cubicBezTo>
                <a:cubicBezTo>
                  <a:pt x="4637" y="107"/>
                  <a:pt x="3658" y="0"/>
                  <a:pt x="2609" y="0"/>
                </a:cubicBezTo>
                <a:cubicBezTo>
                  <a:pt x="2464" y="35"/>
                  <a:pt x="2319" y="35"/>
                  <a:pt x="2174" y="35"/>
                </a:cubicBezTo>
                <a:cubicBezTo>
                  <a:pt x="2064" y="35"/>
                  <a:pt x="1919" y="35"/>
                  <a:pt x="1812" y="0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 flipH="1">
            <a:off x="7965289" y="4729687"/>
            <a:ext cx="146024" cy="7844"/>
          </a:xfrm>
          <a:custGeom>
            <a:rect b="b" l="l" r="r" t="t"/>
            <a:pathLst>
              <a:path extrusionOk="0" h="39" w="726">
                <a:moveTo>
                  <a:pt x="725" y="1"/>
                </a:moveTo>
                <a:cubicBezTo>
                  <a:pt x="473" y="1"/>
                  <a:pt x="218" y="1"/>
                  <a:pt x="1" y="38"/>
                </a:cubicBezTo>
                <a:lnTo>
                  <a:pt x="256" y="38"/>
                </a:lnTo>
                <a:cubicBezTo>
                  <a:pt x="401" y="38"/>
                  <a:pt x="581" y="38"/>
                  <a:pt x="7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 flipH="1">
            <a:off x="8614617" y="4841156"/>
            <a:ext cx="118792" cy="41397"/>
          </a:xfrm>
          <a:custGeom>
            <a:rect b="b" l="l" r="r" t="t"/>
            <a:pathLst>
              <a:path extrusionOk="0" h="253" w="726">
                <a:moveTo>
                  <a:pt x="218" y="1"/>
                </a:moveTo>
                <a:cubicBezTo>
                  <a:pt x="218" y="1"/>
                  <a:pt x="1" y="253"/>
                  <a:pt x="218" y="253"/>
                </a:cubicBezTo>
                <a:lnTo>
                  <a:pt x="725" y="253"/>
                </a:lnTo>
                <a:cubicBezTo>
                  <a:pt x="725" y="253"/>
                  <a:pt x="543" y="1"/>
                  <a:pt x="470" y="1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 flipH="1">
            <a:off x="4524808" y="4989236"/>
            <a:ext cx="112901" cy="47451"/>
          </a:xfrm>
          <a:custGeom>
            <a:rect b="b" l="l" r="r" t="t"/>
            <a:pathLst>
              <a:path extrusionOk="0" h="290" w="690">
                <a:moveTo>
                  <a:pt x="218" y="0"/>
                </a:moveTo>
                <a:cubicBezTo>
                  <a:pt x="218" y="0"/>
                  <a:pt x="0" y="290"/>
                  <a:pt x="218" y="290"/>
                </a:cubicBezTo>
                <a:lnTo>
                  <a:pt x="690" y="290"/>
                </a:lnTo>
                <a:cubicBezTo>
                  <a:pt x="690" y="290"/>
                  <a:pt x="545" y="0"/>
                  <a:pt x="473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 flipH="1">
            <a:off x="4738176" y="4941785"/>
            <a:ext cx="118628" cy="47451"/>
          </a:xfrm>
          <a:custGeom>
            <a:rect b="b" l="l" r="r" t="t"/>
            <a:pathLst>
              <a:path extrusionOk="0" h="290" w="725">
                <a:moveTo>
                  <a:pt x="252" y="0"/>
                </a:moveTo>
                <a:cubicBezTo>
                  <a:pt x="180" y="0"/>
                  <a:pt x="0" y="290"/>
                  <a:pt x="0" y="290"/>
                </a:cubicBezTo>
                <a:lnTo>
                  <a:pt x="507" y="290"/>
                </a:lnTo>
                <a:cubicBezTo>
                  <a:pt x="725" y="290"/>
                  <a:pt x="507" y="0"/>
                  <a:pt x="507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32"/>
          <p:cNvGrpSpPr/>
          <p:nvPr/>
        </p:nvGrpSpPr>
        <p:grpSpPr>
          <a:xfrm>
            <a:off x="6740856" y="4067045"/>
            <a:ext cx="706597" cy="670460"/>
            <a:chOff x="2201700" y="515050"/>
            <a:chExt cx="1468100" cy="1296075"/>
          </a:xfrm>
        </p:grpSpPr>
        <p:sp>
          <p:nvSpPr>
            <p:cNvPr id="309" name="Google Shape;309;p32"/>
            <p:cNvSpPr/>
            <p:nvPr/>
          </p:nvSpPr>
          <p:spPr>
            <a:xfrm>
              <a:off x="2798475" y="1701000"/>
              <a:ext cx="91775" cy="18375"/>
            </a:xfrm>
            <a:custGeom>
              <a:rect b="b" l="l" r="r" t="t"/>
              <a:pathLst>
                <a:path extrusionOk="0" h="735" w="3671">
                  <a:moveTo>
                    <a:pt x="0" y="1"/>
                  </a:moveTo>
                  <a:lnTo>
                    <a:pt x="0" y="735"/>
                  </a:lnTo>
                  <a:lnTo>
                    <a:pt x="3671" y="73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220550" y="1361150"/>
              <a:ext cx="422100" cy="413275"/>
            </a:xfrm>
            <a:custGeom>
              <a:rect b="b" l="l" r="r" t="t"/>
              <a:pathLst>
                <a:path extrusionOk="0" h="16531" w="16884">
                  <a:moveTo>
                    <a:pt x="8427" y="382"/>
                  </a:moveTo>
                  <a:cubicBezTo>
                    <a:pt x="12832" y="382"/>
                    <a:pt x="16149" y="4052"/>
                    <a:pt x="16149" y="8075"/>
                  </a:cubicBezTo>
                  <a:cubicBezTo>
                    <a:pt x="16149" y="12479"/>
                    <a:pt x="12832" y="16149"/>
                    <a:pt x="8427" y="16149"/>
                  </a:cubicBezTo>
                  <a:cubicBezTo>
                    <a:pt x="4023" y="16149"/>
                    <a:pt x="734" y="12479"/>
                    <a:pt x="734" y="8075"/>
                  </a:cubicBezTo>
                  <a:cubicBezTo>
                    <a:pt x="734" y="4052"/>
                    <a:pt x="4023" y="382"/>
                    <a:pt x="8427" y="382"/>
                  </a:cubicBezTo>
                  <a:close/>
                  <a:moveTo>
                    <a:pt x="8427" y="0"/>
                  </a:moveTo>
                  <a:cubicBezTo>
                    <a:pt x="3671" y="0"/>
                    <a:pt x="0" y="3670"/>
                    <a:pt x="0" y="8075"/>
                  </a:cubicBezTo>
                  <a:cubicBezTo>
                    <a:pt x="0" y="12860"/>
                    <a:pt x="3671" y="16531"/>
                    <a:pt x="8427" y="16531"/>
                  </a:cubicBezTo>
                  <a:cubicBezTo>
                    <a:pt x="12832" y="16531"/>
                    <a:pt x="16883" y="12860"/>
                    <a:pt x="16883" y="8075"/>
                  </a:cubicBezTo>
                  <a:cubicBezTo>
                    <a:pt x="16883" y="3670"/>
                    <a:pt x="12832" y="0"/>
                    <a:pt x="8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3183850" y="1324425"/>
              <a:ext cx="485950" cy="486700"/>
            </a:xfrm>
            <a:custGeom>
              <a:rect b="b" l="l" r="r" t="t"/>
              <a:pathLst>
                <a:path extrusionOk="0" h="19468" w="19438">
                  <a:moveTo>
                    <a:pt x="9895" y="1469"/>
                  </a:moveTo>
                  <a:cubicBezTo>
                    <a:pt x="14300" y="1469"/>
                    <a:pt x="17970" y="5139"/>
                    <a:pt x="17970" y="9544"/>
                  </a:cubicBezTo>
                  <a:cubicBezTo>
                    <a:pt x="17970" y="14329"/>
                    <a:pt x="14300" y="18000"/>
                    <a:pt x="9895" y="18000"/>
                  </a:cubicBezTo>
                  <a:cubicBezTo>
                    <a:pt x="5139" y="18000"/>
                    <a:pt x="1468" y="14329"/>
                    <a:pt x="1468" y="9544"/>
                  </a:cubicBezTo>
                  <a:cubicBezTo>
                    <a:pt x="1468" y="5139"/>
                    <a:pt x="5139" y="1469"/>
                    <a:pt x="9895" y="1469"/>
                  </a:cubicBezTo>
                  <a:close/>
                  <a:moveTo>
                    <a:pt x="9895" y="1"/>
                  </a:moveTo>
                  <a:cubicBezTo>
                    <a:pt x="4405" y="1"/>
                    <a:pt x="0" y="4405"/>
                    <a:pt x="0" y="9544"/>
                  </a:cubicBezTo>
                  <a:cubicBezTo>
                    <a:pt x="0" y="15064"/>
                    <a:pt x="4405" y="19468"/>
                    <a:pt x="9895" y="19468"/>
                  </a:cubicBezTo>
                  <a:cubicBezTo>
                    <a:pt x="15034" y="19468"/>
                    <a:pt x="19438" y="15064"/>
                    <a:pt x="19438" y="9544"/>
                  </a:cubicBezTo>
                  <a:cubicBezTo>
                    <a:pt x="19438" y="4405"/>
                    <a:pt x="15034" y="1"/>
                    <a:pt x="9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2229575" y="1361150"/>
              <a:ext cx="422100" cy="413275"/>
            </a:xfrm>
            <a:custGeom>
              <a:rect b="b" l="l" r="r" t="t"/>
              <a:pathLst>
                <a:path extrusionOk="0" h="16531" w="16884">
                  <a:moveTo>
                    <a:pt x="8428" y="382"/>
                  </a:moveTo>
                  <a:cubicBezTo>
                    <a:pt x="12832" y="382"/>
                    <a:pt x="16150" y="4052"/>
                    <a:pt x="16150" y="8075"/>
                  </a:cubicBezTo>
                  <a:cubicBezTo>
                    <a:pt x="16150" y="12479"/>
                    <a:pt x="12832" y="16149"/>
                    <a:pt x="8428" y="16149"/>
                  </a:cubicBezTo>
                  <a:cubicBezTo>
                    <a:pt x="4023" y="16149"/>
                    <a:pt x="735" y="12479"/>
                    <a:pt x="735" y="8075"/>
                  </a:cubicBezTo>
                  <a:cubicBezTo>
                    <a:pt x="735" y="4052"/>
                    <a:pt x="4023" y="382"/>
                    <a:pt x="8428" y="382"/>
                  </a:cubicBezTo>
                  <a:close/>
                  <a:moveTo>
                    <a:pt x="8428" y="0"/>
                  </a:moveTo>
                  <a:cubicBezTo>
                    <a:pt x="4023" y="0"/>
                    <a:pt x="1" y="3670"/>
                    <a:pt x="1" y="8075"/>
                  </a:cubicBezTo>
                  <a:cubicBezTo>
                    <a:pt x="1" y="12860"/>
                    <a:pt x="4023" y="16531"/>
                    <a:pt x="8428" y="16531"/>
                  </a:cubicBezTo>
                  <a:cubicBezTo>
                    <a:pt x="13214" y="16531"/>
                    <a:pt x="16884" y="12860"/>
                    <a:pt x="16884" y="8075"/>
                  </a:cubicBezTo>
                  <a:cubicBezTo>
                    <a:pt x="16884" y="3670"/>
                    <a:pt x="13214" y="0"/>
                    <a:pt x="8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2201700" y="1324425"/>
              <a:ext cx="486700" cy="486700"/>
            </a:xfrm>
            <a:custGeom>
              <a:rect b="b" l="l" r="r" t="t"/>
              <a:pathLst>
                <a:path extrusionOk="0" h="19468" w="19468">
                  <a:moveTo>
                    <a:pt x="9543" y="1469"/>
                  </a:moveTo>
                  <a:cubicBezTo>
                    <a:pt x="14329" y="1469"/>
                    <a:pt x="17999" y="5139"/>
                    <a:pt x="17999" y="9544"/>
                  </a:cubicBezTo>
                  <a:cubicBezTo>
                    <a:pt x="17999" y="14329"/>
                    <a:pt x="14329" y="18000"/>
                    <a:pt x="9543" y="18000"/>
                  </a:cubicBezTo>
                  <a:cubicBezTo>
                    <a:pt x="5138" y="18000"/>
                    <a:pt x="1468" y="14329"/>
                    <a:pt x="1468" y="9544"/>
                  </a:cubicBezTo>
                  <a:cubicBezTo>
                    <a:pt x="1468" y="5139"/>
                    <a:pt x="5138" y="1469"/>
                    <a:pt x="9543" y="1469"/>
                  </a:cubicBezTo>
                  <a:close/>
                  <a:moveTo>
                    <a:pt x="9543" y="1"/>
                  </a:moveTo>
                  <a:cubicBezTo>
                    <a:pt x="4052" y="1"/>
                    <a:pt x="0" y="4405"/>
                    <a:pt x="0" y="9544"/>
                  </a:cubicBezTo>
                  <a:cubicBezTo>
                    <a:pt x="0" y="15064"/>
                    <a:pt x="4052" y="19468"/>
                    <a:pt x="9543" y="19468"/>
                  </a:cubicBezTo>
                  <a:cubicBezTo>
                    <a:pt x="15063" y="19468"/>
                    <a:pt x="19467" y="15064"/>
                    <a:pt x="19467" y="9544"/>
                  </a:cubicBezTo>
                  <a:cubicBezTo>
                    <a:pt x="19467" y="4405"/>
                    <a:pt x="15063" y="1"/>
                    <a:pt x="9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2890225" y="1416200"/>
              <a:ext cx="73425" cy="156375"/>
            </a:xfrm>
            <a:custGeom>
              <a:rect b="b" l="l" r="r" t="t"/>
              <a:pathLst>
                <a:path extrusionOk="0" h="6255" w="2937">
                  <a:moveTo>
                    <a:pt x="2555" y="0"/>
                  </a:moveTo>
                  <a:lnTo>
                    <a:pt x="1" y="5873"/>
                  </a:lnTo>
                  <a:lnTo>
                    <a:pt x="353" y="6254"/>
                  </a:lnTo>
                  <a:lnTo>
                    <a:pt x="2937" y="382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2908575" y="1416200"/>
              <a:ext cx="91775" cy="18375"/>
            </a:xfrm>
            <a:custGeom>
              <a:rect b="b" l="l" r="r" t="t"/>
              <a:pathLst>
                <a:path extrusionOk="0" h="735" w="3671">
                  <a:moveTo>
                    <a:pt x="1" y="0"/>
                  </a:moveTo>
                  <a:lnTo>
                    <a:pt x="1" y="734"/>
                  </a:lnTo>
                  <a:lnTo>
                    <a:pt x="3671" y="734"/>
                  </a:lnTo>
                  <a:lnTo>
                    <a:pt x="3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816825" y="1480800"/>
              <a:ext cx="165175" cy="165175"/>
            </a:xfrm>
            <a:custGeom>
              <a:rect b="b" l="l" r="r" t="t"/>
              <a:pathLst>
                <a:path extrusionOk="0" h="6607" w="6607">
                  <a:moveTo>
                    <a:pt x="3289" y="0"/>
                  </a:moveTo>
                  <a:cubicBezTo>
                    <a:pt x="1468" y="0"/>
                    <a:pt x="0" y="1468"/>
                    <a:pt x="0" y="3289"/>
                  </a:cubicBezTo>
                  <a:cubicBezTo>
                    <a:pt x="0" y="5138"/>
                    <a:pt x="1468" y="6606"/>
                    <a:pt x="3289" y="6606"/>
                  </a:cubicBezTo>
                  <a:cubicBezTo>
                    <a:pt x="5139" y="6606"/>
                    <a:pt x="6607" y="5138"/>
                    <a:pt x="6607" y="3289"/>
                  </a:cubicBezTo>
                  <a:cubicBezTo>
                    <a:pt x="6607" y="1468"/>
                    <a:pt x="5139" y="0"/>
                    <a:pt x="3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2403550" y="1526300"/>
              <a:ext cx="73425" cy="73425"/>
            </a:xfrm>
            <a:custGeom>
              <a:rect b="b" l="l" r="r" t="t"/>
              <a:pathLst>
                <a:path extrusionOk="0" h="2937" w="2937">
                  <a:moveTo>
                    <a:pt x="1469" y="0"/>
                  </a:moveTo>
                  <a:cubicBezTo>
                    <a:pt x="735" y="0"/>
                    <a:pt x="1" y="734"/>
                    <a:pt x="1" y="1469"/>
                  </a:cubicBezTo>
                  <a:cubicBezTo>
                    <a:pt x="1" y="2584"/>
                    <a:pt x="735" y="2937"/>
                    <a:pt x="1469" y="2937"/>
                  </a:cubicBezTo>
                  <a:cubicBezTo>
                    <a:pt x="2203" y="2937"/>
                    <a:pt x="2937" y="2584"/>
                    <a:pt x="2937" y="1469"/>
                  </a:cubicBezTo>
                  <a:cubicBezTo>
                    <a:pt x="2937" y="734"/>
                    <a:pt x="2203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3394525" y="1526300"/>
              <a:ext cx="73425" cy="73425"/>
            </a:xfrm>
            <a:custGeom>
              <a:rect b="b" l="l" r="r" t="t"/>
              <a:pathLst>
                <a:path extrusionOk="0" h="2937" w="2937">
                  <a:moveTo>
                    <a:pt x="1468" y="0"/>
                  </a:moveTo>
                  <a:cubicBezTo>
                    <a:pt x="734" y="0"/>
                    <a:pt x="0" y="734"/>
                    <a:pt x="0" y="1469"/>
                  </a:cubicBezTo>
                  <a:cubicBezTo>
                    <a:pt x="0" y="2584"/>
                    <a:pt x="734" y="2937"/>
                    <a:pt x="1468" y="2937"/>
                  </a:cubicBezTo>
                  <a:cubicBezTo>
                    <a:pt x="2202" y="2937"/>
                    <a:pt x="2936" y="2584"/>
                    <a:pt x="2936" y="1469"/>
                  </a:cubicBezTo>
                  <a:cubicBezTo>
                    <a:pt x="2936" y="734"/>
                    <a:pt x="2202" y="0"/>
                    <a:pt x="1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2835175" y="1563000"/>
              <a:ext cx="63875" cy="146825"/>
            </a:xfrm>
            <a:custGeom>
              <a:rect b="b" l="l" r="r" t="t"/>
              <a:pathLst>
                <a:path extrusionOk="0" h="5873" w="2555">
                  <a:moveTo>
                    <a:pt x="2203" y="1"/>
                  </a:moveTo>
                  <a:lnTo>
                    <a:pt x="0" y="5873"/>
                  </a:lnTo>
                  <a:lnTo>
                    <a:pt x="353" y="5873"/>
                  </a:lnTo>
                  <a:lnTo>
                    <a:pt x="2555" y="382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2788925" y="1140925"/>
              <a:ext cx="110125" cy="403750"/>
            </a:xfrm>
            <a:custGeom>
              <a:rect b="b" l="l" r="r" t="t"/>
              <a:pathLst>
                <a:path extrusionOk="0" h="16150" w="4405">
                  <a:moveTo>
                    <a:pt x="382" y="1"/>
                  </a:moveTo>
                  <a:cubicBezTo>
                    <a:pt x="1" y="1"/>
                    <a:pt x="1" y="382"/>
                    <a:pt x="1" y="735"/>
                  </a:cubicBezTo>
                  <a:lnTo>
                    <a:pt x="3671" y="15797"/>
                  </a:lnTo>
                  <a:cubicBezTo>
                    <a:pt x="3671" y="16149"/>
                    <a:pt x="3671" y="16149"/>
                    <a:pt x="4053" y="16149"/>
                  </a:cubicBezTo>
                  <a:cubicBezTo>
                    <a:pt x="4405" y="16149"/>
                    <a:pt x="4405" y="16149"/>
                    <a:pt x="4405" y="15797"/>
                  </a:cubicBezTo>
                  <a:lnTo>
                    <a:pt x="1116" y="382"/>
                  </a:lnTo>
                  <a:cubicBezTo>
                    <a:pt x="1116" y="1"/>
                    <a:pt x="735" y="1"/>
                    <a:pt x="382" y="1"/>
                  </a:cubicBezTo>
                  <a:close/>
                </a:path>
              </a:pathLst>
            </a:custGeom>
            <a:solidFill>
              <a:srgbClr val="256B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2908575" y="1352325"/>
              <a:ext cx="128475" cy="63900"/>
            </a:xfrm>
            <a:custGeom>
              <a:rect b="b" l="l" r="r" t="t"/>
              <a:pathLst>
                <a:path extrusionOk="0" h="2556" w="5139">
                  <a:moveTo>
                    <a:pt x="1821" y="1"/>
                  </a:moveTo>
                  <a:cubicBezTo>
                    <a:pt x="1821" y="1"/>
                    <a:pt x="1" y="2555"/>
                    <a:pt x="735" y="2555"/>
                  </a:cubicBezTo>
                  <a:lnTo>
                    <a:pt x="5139" y="2555"/>
                  </a:lnTo>
                  <a:lnTo>
                    <a:pt x="5139" y="2203"/>
                  </a:lnTo>
                  <a:lnTo>
                    <a:pt x="2937" y="1087"/>
                  </a:lnTo>
                  <a:lnTo>
                    <a:pt x="32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2725075" y="975775"/>
              <a:ext cx="403750" cy="385400"/>
            </a:xfrm>
            <a:custGeom>
              <a:rect b="b" l="l" r="r" t="t"/>
              <a:pathLst>
                <a:path extrusionOk="0" h="15416" w="16150">
                  <a:moveTo>
                    <a:pt x="0" y="0"/>
                  </a:moveTo>
                  <a:cubicBezTo>
                    <a:pt x="0" y="0"/>
                    <a:pt x="734" y="5520"/>
                    <a:pt x="2555" y="5872"/>
                  </a:cubicBezTo>
                  <a:cubicBezTo>
                    <a:pt x="4757" y="6254"/>
                    <a:pt x="10629" y="6988"/>
                    <a:pt x="10629" y="6988"/>
                  </a:cubicBezTo>
                  <a:lnTo>
                    <a:pt x="8427" y="15415"/>
                  </a:lnTo>
                  <a:lnTo>
                    <a:pt x="10629" y="15415"/>
                  </a:lnTo>
                  <a:cubicBezTo>
                    <a:pt x="10629" y="15415"/>
                    <a:pt x="16149" y="7341"/>
                    <a:pt x="15033" y="5138"/>
                  </a:cubicBezTo>
                  <a:cubicBezTo>
                    <a:pt x="13565" y="2584"/>
                    <a:pt x="6607" y="2202"/>
                    <a:pt x="6607" y="7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2798475" y="1168825"/>
              <a:ext cx="532200" cy="18375"/>
            </a:xfrm>
            <a:custGeom>
              <a:rect b="b" l="l" r="r" t="t"/>
              <a:pathLst>
                <a:path extrusionOk="0" h="735" w="21288">
                  <a:moveTo>
                    <a:pt x="734" y="0"/>
                  </a:moveTo>
                  <a:cubicBezTo>
                    <a:pt x="353" y="0"/>
                    <a:pt x="0" y="0"/>
                    <a:pt x="0" y="353"/>
                  </a:cubicBezTo>
                  <a:cubicBezTo>
                    <a:pt x="0" y="734"/>
                    <a:pt x="353" y="734"/>
                    <a:pt x="734" y="734"/>
                  </a:cubicBezTo>
                  <a:lnTo>
                    <a:pt x="20554" y="734"/>
                  </a:lnTo>
                  <a:cubicBezTo>
                    <a:pt x="20906" y="734"/>
                    <a:pt x="21288" y="734"/>
                    <a:pt x="21288" y="353"/>
                  </a:cubicBezTo>
                  <a:cubicBezTo>
                    <a:pt x="21288" y="0"/>
                    <a:pt x="20906" y="0"/>
                    <a:pt x="20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2725075" y="975775"/>
              <a:ext cx="302450" cy="165175"/>
            </a:xfrm>
            <a:custGeom>
              <a:rect b="b" l="l" r="r" t="t"/>
              <a:pathLst>
                <a:path extrusionOk="0" h="6607" w="12098">
                  <a:moveTo>
                    <a:pt x="0" y="0"/>
                  </a:moveTo>
                  <a:cubicBezTo>
                    <a:pt x="0" y="0"/>
                    <a:pt x="734" y="5520"/>
                    <a:pt x="2555" y="5872"/>
                  </a:cubicBezTo>
                  <a:cubicBezTo>
                    <a:pt x="3670" y="5872"/>
                    <a:pt x="5872" y="6254"/>
                    <a:pt x="7341" y="6607"/>
                  </a:cubicBezTo>
                  <a:lnTo>
                    <a:pt x="12097" y="2936"/>
                  </a:lnTo>
                  <a:cubicBezTo>
                    <a:pt x="9543" y="2202"/>
                    <a:pt x="6607" y="1468"/>
                    <a:pt x="6607" y="7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3192650" y="975775"/>
              <a:ext cx="138025" cy="165175"/>
            </a:xfrm>
            <a:custGeom>
              <a:rect b="b" l="l" r="r" t="t"/>
              <a:pathLst>
                <a:path extrusionOk="0" h="6607" w="5521">
                  <a:moveTo>
                    <a:pt x="735" y="0"/>
                  </a:moveTo>
                  <a:cubicBezTo>
                    <a:pt x="382" y="0"/>
                    <a:pt x="1" y="0"/>
                    <a:pt x="1" y="382"/>
                  </a:cubicBezTo>
                  <a:cubicBezTo>
                    <a:pt x="1" y="734"/>
                    <a:pt x="382" y="734"/>
                    <a:pt x="382" y="734"/>
                  </a:cubicBezTo>
                  <a:lnTo>
                    <a:pt x="735" y="1116"/>
                  </a:lnTo>
                  <a:cubicBezTo>
                    <a:pt x="2203" y="1116"/>
                    <a:pt x="4405" y="1468"/>
                    <a:pt x="4405" y="6254"/>
                  </a:cubicBezTo>
                  <a:cubicBezTo>
                    <a:pt x="4405" y="6607"/>
                    <a:pt x="4787" y="6607"/>
                    <a:pt x="4787" y="6607"/>
                  </a:cubicBezTo>
                  <a:cubicBezTo>
                    <a:pt x="5139" y="6607"/>
                    <a:pt x="5521" y="6607"/>
                    <a:pt x="5521" y="6254"/>
                  </a:cubicBezTo>
                  <a:cubicBezTo>
                    <a:pt x="5521" y="734"/>
                    <a:pt x="2203" y="382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302750" y="1122575"/>
              <a:ext cx="138025" cy="458800"/>
            </a:xfrm>
            <a:custGeom>
              <a:rect b="b" l="l" r="r" t="t"/>
              <a:pathLst>
                <a:path extrusionOk="0" h="18352" w="5521">
                  <a:moveTo>
                    <a:pt x="383" y="0"/>
                  </a:moveTo>
                  <a:cubicBezTo>
                    <a:pt x="383" y="0"/>
                    <a:pt x="1" y="0"/>
                    <a:pt x="1" y="382"/>
                  </a:cubicBezTo>
                  <a:cubicBezTo>
                    <a:pt x="1" y="735"/>
                    <a:pt x="1" y="12479"/>
                    <a:pt x="4787" y="17999"/>
                  </a:cubicBezTo>
                  <a:cubicBezTo>
                    <a:pt x="4787" y="17999"/>
                    <a:pt x="4787" y="18352"/>
                    <a:pt x="5139" y="18352"/>
                  </a:cubicBezTo>
                  <a:cubicBezTo>
                    <a:pt x="5139" y="18352"/>
                    <a:pt x="5139" y="17999"/>
                    <a:pt x="5521" y="17999"/>
                  </a:cubicBezTo>
                  <a:lnTo>
                    <a:pt x="5521" y="17265"/>
                  </a:lnTo>
                  <a:cubicBezTo>
                    <a:pt x="1117" y="12127"/>
                    <a:pt x="1117" y="382"/>
                    <a:pt x="1117" y="382"/>
                  </a:cubicBezTo>
                  <a:cubicBezTo>
                    <a:pt x="1117" y="0"/>
                    <a:pt x="735" y="0"/>
                    <a:pt x="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339475" y="1085875"/>
              <a:ext cx="55075" cy="73425"/>
            </a:xfrm>
            <a:custGeom>
              <a:rect b="b" l="l" r="r" t="t"/>
              <a:pathLst>
                <a:path extrusionOk="0" h="2937" w="2203">
                  <a:moveTo>
                    <a:pt x="2202" y="0"/>
                  </a:moveTo>
                  <a:cubicBezTo>
                    <a:pt x="1116" y="0"/>
                    <a:pt x="0" y="734"/>
                    <a:pt x="0" y="1468"/>
                  </a:cubicBezTo>
                  <a:cubicBezTo>
                    <a:pt x="0" y="2203"/>
                    <a:pt x="1116" y="2937"/>
                    <a:pt x="2202" y="2937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2394750" y="1471250"/>
              <a:ext cx="605600" cy="91775"/>
            </a:xfrm>
            <a:custGeom>
              <a:rect b="b" l="l" r="r" t="t"/>
              <a:pathLst>
                <a:path extrusionOk="0" h="3671" w="24224">
                  <a:moveTo>
                    <a:pt x="20172" y="0"/>
                  </a:moveTo>
                  <a:cubicBezTo>
                    <a:pt x="16149" y="0"/>
                    <a:pt x="1821" y="2202"/>
                    <a:pt x="1821" y="2202"/>
                  </a:cubicBezTo>
                  <a:cubicBezTo>
                    <a:pt x="1821" y="2202"/>
                    <a:pt x="1679" y="2175"/>
                    <a:pt x="1475" y="2175"/>
                  </a:cubicBezTo>
                  <a:cubicBezTo>
                    <a:pt x="946" y="2175"/>
                    <a:pt x="0" y="2358"/>
                    <a:pt x="0" y="3671"/>
                  </a:cubicBezTo>
                  <a:lnTo>
                    <a:pt x="24224" y="3671"/>
                  </a:lnTo>
                  <a:cubicBezTo>
                    <a:pt x="24224" y="3671"/>
                    <a:pt x="23842" y="0"/>
                    <a:pt x="20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2871875" y="1214325"/>
              <a:ext cx="458800" cy="312000"/>
            </a:xfrm>
            <a:custGeom>
              <a:rect b="b" l="l" r="r" t="t"/>
              <a:pathLst>
                <a:path extrusionOk="0" h="12480" w="18352">
                  <a:moveTo>
                    <a:pt x="17970" y="1"/>
                  </a:moveTo>
                  <a:cubicBezTo>
                    <a:pt x="15768" y="1"/>
                    <a:pt x="14300" y="2203"/>
                    <a:pt x="12832" y="4405"/>
                  </a:cubicBezTo>
                  <a:cubicBezTo>
                    <a:pt x="11745" y="6255"/>
                    <a:pt x="10630" y="7723"/>
                    <a:pt x="9161" y="8809"/>
                  </a:cubicBezTo>
                  <a:cubicBezTo>
                    <a:pt x="5873" y="11745"/>
                    <a:pt x="735" y="11745"/>
                    <a:pt x="353" y="11745"/>
                  </a:cubicBezTo>
                  <a:cubicBezTo>
                    <a:pt x="353" y="11745"/>
                    <a:pt x="0" y="11745"/>
                    <a:pt x="0" y="12127"/>
                  </a:cubicBezTo>
                  <a:cubicBezTo>
                    <a:pt x="0" y="12479"/>
                    <a:pt x="353" y="12479"/>
                    <a:pt x="353" y="12479"/>
                  </a:cubicBezTo>
                  <a:cubicBezTo>
                    <a:pt x="735" y="12479"/>
                    <a:pt x="6225" y="12479"/>
                    <a:pt x="9895" y="9925"/>
                  </a:cubicBezTo>
                  <a:cubicBezTo>
                    <a:pt x="11364" y="8457"/>
                    <a:pt x="12479" y="6607"/>
                    <a:pt x="13566" y="5139"/>
                  </a:cubicBezTo>
                  <a:cubicBezTo>
                    <a:pt x="15034" y="2937"/>
                    <a:pt x="16150" y="735"/>
                    <a:pt x="17970" y="735"/>
                  </a:cubicBezTo>
                  <a:cubicBezTo>
                    <a:pt x="18352" y="735"/>
                    <a:pt x="18352" y="735"/>
                    <a:pt x="18352" y="382"/>
                  </a:cubicBezTo>
                  <a:cubicBezTo>
                    <a:pt x="18352" y="1"/>
                    <a:pt x="18352" y="1"/>
                    <a:pt x="17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2431450" y="1187175"/>
              <a:ext cx="394200" cy="375850"/>
            </a:xfrm>
            <a:custGeom>
              <a:rect b="b" l="l" r="r" t="t"/>
              <a:pathLst>
                <a:path extrusionOk="0" h="15034" w="15768">
                  <a:moveTo>
                    <a:pt x="15034" y="0"/>
                  </a:moveTo>
                  <a:cubicBezTo>
                    <a:pt x="7341" y="2555"/>
                    <a:pt x="353" y="13565"/>
                    <a:pt x="0" y="14299"/>
                  </a:cubicBezTo>
                  <a:cubicBezTo>
                    <a:pt x="0" y="14299"/>
                    <a:pt x="0" y="14681"/>
                    <a:pt x="353" y="15034"/>
                  </a:cubicBezTo>
                  <a:cubicBezTo>
                    <a:pt x="734" y="15034"/>
                    <a:pt x="734" y="15034"/>
                    <a:pt x="734" y="14681"/>
                  </a:cubicBezTo>
                  <a:cubicBezTo>
                    <a:pt x="1087" y="14681"/>
                    <a:pt x="7693" y="3289"/>
                    <a:pt x="15415" y="1087"/>
                  </a:cubicBezTo>
                  <a:cubicBezTo>
                    <a:pt x="15768" y="1087"/>
                    <a:pt x="15768" y="734"/>
                    <a:pt x="15768" y="353"/>
                  </a:cubicBezTo>
                  <a:cubicBezTo>
                    <a:pt x="15768" y="353"/>
                    <a:pt x="15415" y="0"/>
                    <a:pt x="150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431450" y="1168825"/>
              <a:ext cx="385400" cy="385400"/>
            </a:xfrm>
            <a:custGeom>
              <a:rect b="b" l="l" r="r" t="t"/>
              <a:pathLst>
                <a:path extrusionOk="0" h="15416" w="15416">
                  <a:moveTo>
                    <a:pt x="3289" y="0"/>
                  </a:moveTo>
                  <a:lnTo>
                    <a:pt x="2937" y="353"/>
                  </a:lnTo>
                  <a:lnTo>
                    <a:pt x="0" y="15033"/>
                  </a:lnTo>
                  <a:lnTo>
                    <a:pt x="0" y="15415"/>
                  </a:lnTo>
                  <a:lnTo>
                    <a:pt x="353" y="15415"/>
                  </a:lnTo>
                  <a:lnTo>
                    <a:pt x="3671" y="734"/>
                  </a:lnTo>
                  <a:lnTo>
                    <a:pt x="15034" y="734"/>
                  </a:lnTo>
                  <a:cubicBezTo>
                    <a:pt x="15034" y="734"/>
                    <a:pt x="15415" y="734"/>
                    <a:pt x="15415" y="353"/>
                  </a:cubicBezTo>
                  <a:lnTo>
                    <a:pt x="1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413100" y="1159275"/>
              <a:ext cx="275300" cy="27925"/>
            </a:xfrm>
            <a:custGeom>
              <a:rect b="b" l="l" r="r" t="t"/>
              <a:pathLst>
                <a:path extrusionOk="0" h="1117" w="11012">
                  <a:moveTo>
                    <a:pt x="353" y="1"/>
                  </a:moveTo>
                  <a:cubicBezTo>
                    <a:pt x="0" y="1"/>
                    <a:pt x="0" y="382"/>
                    <a:pt x="0" y="735"/>
                  </a:cubicBezTo>
                  <a:cubicBezTo>
                    <a:pt x="0" y="1116"/>
                    <a:pt x="0" y="1116"/>
                    <a:pt x="353" y="1116"/>
                  </a:cubicBezTo>
                  <a:lnTo>
                    <a:pt x="10277" y="1116"/>
                  </a:lnTo>
                  <a:cubicBezTo>
                    <a:pt x="10629" y="1116"/>
                    <a:pt x="11011" y="1116"/>
                    <a:pt x="11011" y="735"/>
                  </a:cubicBezTo>
                  <a:cubicBezTo>
                    <a:pt x="11011" y="382"/>
                    <a:pt x="10629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725075" y="1113775"/>
              <a:ext cx="137275" cy="36725"/>
            </a:xfrm>
            <a:custGeom>
              <a:rect b="b" l="l" r="r" t="t"/>
              <a:pathLst>
                <a:path extrusionOk="0" h="1469" w="5491">
                  <a:moveTo>
                    <a:pt x="0" y="0"/>
                  </a:moveTo>
                  <a:lnTo>
                    <a:pt x="0" y="1468"/>
                  </a:lnTo>
                  <a:lnTo>
                    <a:pt x="5491" y="1468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rgbClr val="9E6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431450" y="957425"/>
              <a:ext cx="201875" cy="201875"/>
            </a:xfrm>
            <a:custGeom>
              <a:rect b="b" l="l" r="r" t="t"/>
              <a:pathLst>
                <a:path extrusionOk="0" h="8075" w="8075">
                  <a:moveTo>
                    <a:pt x="0" y="0"/>
                  </a:moveTo>
                  <a:lnTo>
                    <a:pt x="0" y="8075"/>
                  </a:lnTo>
                  <a:lnTo>
                    <a:pt x="8075" y="8075"/>
                  </a:lnTo>
                  <a:lnTo>
                    <a:pt x="8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2532000" y="957425"/>
              <a:ext cx="9575" cy="201875"/>
            </a:xfrm>
            <a:custGeom>
              <a:rect b="b" l="l" r="r" t="t"/>
              <a:pathLst>
                <a:path extrusionOk="0" h="8075" w="383">
                  <a:moveTo>
                    <a:pt x="1" y="0"/>
                  </a:moveTo>
                  <a:lnTo>
                    <a:pt x="1" y="8075"/>
                  </a:lnTo>
                  <a:lnTo>
                    <a:pt x="383" y="807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460875" y="875200"/>
              <a:ext cx="181275" cy="84800"/>
            </a:xfrm>
            <a:custGeom>
              <a:rect b="b" l="l" r="r" t="t"/>
              <a:pathLst>
                <a:path extrusionOk="0" h="3392" w="7251">
                  <a:moveTo>
                    <a:pt x="5" y="791"/>
                  </a:moveTo>
                  <a:lnTo>
                    <a:pt x="5" y="791"/>
                  </a:lnTo>
                  <a:cubicBezTo>
                    <a:pt x="1" y="1067"/>
                    <a:pt x="94" y="1439"/>
                    <a:pt x="287" y="1813"/>
                  </a:cubicBezTo>
                  <a:lnTo>
                    <a:pt x="287" y="1813"/>
                  </a:lnTo>
                  <a:cubicBezTo>
                    <a:pt x="104" y="1458"/>
                    <a:pt x="10" y="1103"/>
                    <a:pt x="5" y="791"/>
                  </a:cubicBezTo>
                  <a:close/>
                  <a:moveTo>
                    <a:pt x="291" y="1"/>
                  </a:moveTo>
                  <a:cubicBezTo>
                    <a:pt x="96" y="181"/>
                    <a:pt x="1" y="462"/>
                    <a:pt x="5" y="791"/>
                  </a:cubicBezTo>
                  <a:lnTo>
                    <a:pt x="5" y="791"/>
                  </a:lnTo>
                  <a:cubicBezTo>
                    <a:pt x="10" y="527"/>
                    <a:pt x="105" y="353"/>
                    <a:pt x="291" y="353"/>
                  </a:cubicBezTo>
                  <a:lnTo>
                    <a:pt x="644" y="353"/>
                  </a:lnTo>
                  <a:cubicBezTo>
                    <a:pt x="1378" y="353"/>
                    <a:pt x="2494" y="2203"/>
                    <a:pt x="2846" y="3289"/>
                  </a:cubicBezTo>
                  <a:lnTo>
                    <a:pt x="3228" y="3289"/>
                  </a:lnTo>
                  <a:cubicBezTo>
                    <a:pt x="3962" y="2937"/>
                    <a:pt x="4696" y="2203"/>
                    <a:pt x="5048" y="1821"/>
                  </a:cubicBezTo>
                  <a:cubicBezTo>
                    <a:pt x="5430" y="1469"/>
                    <a:pt x="5782" y="735"/>
                    <a:pt x="6164" y="735"/>
                  </a:cubicBezTo>
                  <a:lnTo>
                    <a:pt x="6164" y="735"/>
                  </a:lnTo>
                  <a:cubicBezTo>
                    <a:pt x="5782" y="735"/>
                    <a:pt x="5430" y="1087"/>
                    <a:pt x="4696" y="1469"/>
                  </a:cubicBezTo>
                  <a:cubicBezTo>
                    <a:pt x="4314" y="2203"/>
                    <a:pt x="3962" y="2555"/>
                    <a:pt x="3228" y="2937"/>
                  </a:cubicBezTo>
                  <a:lnTo>
                    <a:pt x="2846" y="2937"/>
                  </a:lnTo>
                  <a:cubicBezTo>
                    <a:pt x="2846" y="2555"/>
                    <a:pt x="1760" y="353"/>
                    <a:pt x="644" y="1"/>
                  </a:cubicBezTo>
                  <a:close/>
                  <a:moveTo>
                    <a:pt x="6164" y="735"/>
                  </a:moveTo>
                  <a:lnTo>
                    <a:pt x="6516" y="1087"/>
                  </a:lnTo>
                  <a:cubicBezTo>
                    <a:pt x="6516" y="1087"/>
                    <a:pt x="6898" y="1469"/>
                    <a:pt x="6516" y="1821"/>
                  </a:cubicBezTo>
                  <a:cubicBezTo>
                    <a:pt x="5782" y="2555"/>
                    <a:pt x="3962" y="3289"/>
                    <a:pt x="3228" y="3289"/>
                  </a:cubicBezTo>
                  <a:cubicBezTo>
                    <a:pt x="4314" y="3289"/>
                    <a:pt x="5782" y="2937"/>
                    <a:pt x="6516" y="2203"/>
                  </a:cubicBezTo>
                  <a:cubicBezTo>
                    <a:pt x="7250" y="1469"/>
                    <a:pt x="6898" y="1087"/>
                    <a:pt x="6898" y="1087"/>
                  </a:cubicBezTo>
                  <a:cubicBezTo>
                    <a:pt x="6516" y="735"/>
                    <a:pt x="6164" y="735"/>
                    <a:pt x="6164" y="735"/>
                  </a:cubicBezTo>
                  <a:close/>
                  <a:moveTo>
                    <a:pt x="291" y="1821"/>
                  </a:moveTo>
                  <a:cubicBezTo>
                    <a:pt x="580" y="2734"/>
                    <a:pt x="1379" y="3391"/>
                    <a:pt x="2255" y="3391"/>
                  </a:cubicBezTo>
                  <a:cubicBezTo>
                    <a:pt x="2450" y="3391"/>
                    <a:pt x="2648" y="3359"/>
                    <a:pt x="2846" y="3289"/>
                  </a:cubicBezTo>
                  <a:cubicBezTo>
                    <a:pt x="1760" y="3289"/>
                    <a:pt x="1026" y="2555"/>
                    <a:pt x="291" y="18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082550" y="966950"/>
              <a:ext cx="183525" cy="45550"/>
            </a:xfrm>
            <a:custGeom>
              <a:rect b="b" l="l" r="r" t="t"/>
              <a:pathLst>
                <a:path extrusionOk="0" h="1822" w="7341">
                  <a:moveTo>
                    <a:pt x="6254" y="1"/>
                  </a:moveTo>
                  <a:cubicBezTo>
                    <a:pt x="5520" y="1"/>
                    <a:pt x="2937" y="1087"/>
                    <a:pt x="2937" y="1087"/>
                  </a:cubicBezTo>
                  <a:lnTo>
                    <a:pt x="0" y="735"/>
                  </a:lnTo>
                  <a:lnTo>
                    <a:pt x="382" y="1821"/>
                  </a:lnTo>
                  <a:lnTo>
                    <a:pt x="5139" y="1821"/>
                  </a:lnTo>
                  <a:cubicBezTo>
                    <a:pt x="6254" y="1821"/>
                    <a:pt x="6607" y="735"/>
                    <a:pt x="6607" y="735"/>
                  </a:cubicBezTo>
                  <a:lnTo>
                    <a:pt x="6988" y="735"/>
                  </a:lnTo>
                  <a:cubicBezTo>
                    <a:pt x="6988" y="735"/>
                    <a:pt x="7341" y="1"/>
                    <a:pt x="6254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2798475" y="1636400"/>
              <a:ext cx="155650" cy="71225"/>
            </a:xfrm>
            <a:custGeom>
              <a:rect b="b" l="l" r="r" t="t"/>
              <a:pathLst>
                <a:path extrusionOk="0" h="2849" w="6226">
                  <a:moveTo>
                    <a:pt x="734" y="1"/>
                  </a:moveTo>
                  <a:lnTo>
                    <a:pt x="734" y="1469"/>
                  </a:lnTo>
                  <a:cubicBezTo>
                    <a:pt x="734" y="1469"/>
                    <a:pt x="0" y="2203"/>
                    <a:pt x="734" y="2585"/>
                  </a:cubicBezTo>
                  <a:cubicBezTo>
                    <a:pt x="911" y="2761"/>
                    <a:pt x="2012" y="2849"/>
                    <a:pt x="3113" y="2849"/>
                  </a:cubicBezTo>
                  <a:cubicBezTo>
                    <a:pt x="4214" y="2849"/>
                    <a:pt x="5315" y="2761"/>
                    <a:pt x="5491" y="2585"/>
                  </a:cubicBezTo>
                  <a:cubicBezTo>
                    <a:pt x="6225" y="1850"/>
                    <a:pt x="2936" y="1469"/>
                    <a:pt x="2936" y="1116"/>
                  </a:cubicBezTo>
                  <a:cubicBezTo>
                    <a:pt x="2555" y="382"/>
                    <a:pt x="2555" y="1"/>
                    <a:pt x="2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2688375" y="957425"/>
              <a:ext cx="201875" cy="688550"/>
            </a:xfrm>
            <a:custGeom>
              <a:rect b="b" l="l" r="r" t="t"/>
              <a:pathLst>
                <a:path extrusionOk="0" h="27542" w="8075">
                  <a:moveTo>
                    <a:pt x="734" y="0"/>
                  </a:moveTo>
                  <a:lnTo>
                    <a:pt x="734" y="0"/>
                  </a:lnTo>
                  <a:cubicBezTo>
                    <a:pt x="0" y="2584"/>
                    <a:pt x="352" y="5872"/>
                    <a:pt x="1468" y="9190"/>
                  </a:cubicBezTo>
                  <a:cubicBezTo>
                    <a:pt x="2555" y="12479"/>
                    <a:pt x="4757" y="27541"/>
                    <a:pt x="4757" y="27541"/>
                  </a:cubicBezTo>
                  <a:lnTo>
                    <a:pt x="7693" y="27541"/>
                  </a:lnTo>
                  <a:cubicBezTo>
                    <a:pt x="7693" y="27541"/>
                    <a:pt x="8075" y="16149"/>
                    <a:pt x="7693" y="13595"/>
                  </a:cubicBezTo>
                  <a:lnTo>
                    <a:pt x="7693" y="1116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2678825" y="644900"/>
              <a:ext cx="284825" cy="361175"/>
            </a:xfrm>
            <a:custGeom>
              <a:rect b="b" l="l" r="r" t="t"/>
              <a:pathLst>
                <a:path extrusionOk="0" h="14447" w="11393">
                  <a:moveTo>
                    <a:pt x="7969" y="1"/>
                  </a:moveTo>
                  <a:cubicBezTo>
                    <a:pt x="7041" y="1"/>
                    <a:pt x="3595" y="3814"/>
                    <a:pt x="1850" y="6629"/>
                  </a:cubicBezTo>
                  <a:cubicBezTo>
                    <a:pt x="0" y="9565"/>
                    <a:pt x="382" y="11415"/>
                    <a:pt x="382" y="12883"/>
                  </a:cubicBezTo>
                  <a:cubicBezTo>
                    <a:pt x="0" y="13969"/>
                    <a:pt x="4052" y="13969"/>
                    <a:pt x="5520" y="13969"/>
                  </a:cubicBezTo>
                  <a:cubicBezTo>
                    <a:pt x="6988" y="13969"/>
                    <a:pt x="7750" y="14447"/>
                    <a:pt x="8575" y="14447"/>
                  </a:cubicBezTo>
                  <a:cubicBezTo>
                    <a:pt x="8773" y="14447"/>
                    <a:pt x="8975" y="14419"/>
                    <a:pt x="9191" y="14351"/>
                  </a:cubicBezTo>
                  <a:cubicBezTo>
                    <a:pt x="10277" y="13969"/>
                    <a:pt x="10277" y="8831"/>
                    <a:pt x="10659" y="7010"/>
                  </a:cubicBezTo>
                  <a:cubicBezTo>
                    <a:pt x="11011" y="5161"/>
                    <a:pt x="11393" y="2958"/>
                    <a:pt x="11393" y="2958"/>
                  </a:cubicBezTo>
                  <a:cubicBezTo>
                    <a:pt x="11393" y="1872"/>
                    <a:pt x="9191" y="22"/>
                    <a:pt x="8075" y="22"/>
                  </a:cubicBezTo>
                  <a:cubicBezTo>
                    <a:pt x="8044" y="8"/>
                    <a:pt x="8009" y="1"/>
                    <a:pt x="7969" y="1"/>
                  </a:cubicBezTo>
                  <a:close/>
                </a:path>
              </a:pathLst>
            </a:custGeom>
            <a:solidFill>
              <a:srgbClr val="D40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2899025" y="515050"/>
              <a:ext cx="156375" cy="176675"/>
            </a:xfrm>
            <a:custGeom>
              <a:rect b="b" l="l" r="r" t="t"/>
              <a:pathLst>
                <a:path extrusionOk="0" h="7067" w="6255">
                  <a:moveTo>
                    <a:pt x="2364" y="1"/>
                  </a:moveTo>
                  <a:cubicBezTo>
                    <a:pt x="1271" y="1"/>
                    <a:pt x="686" y="915"/>
                    <a:pt x="383" y="1546"/>
                  </a:cubicBezTo>
                  <a:cubicBezTo>
                    <a:pt x="383" y="1928"/>
                    <a:pt x="1" y="5216"/>
                    <a:pt x="1" y="5216"/>
                  </a:cubicBezTo>
                  <a:lnTo>
                    <a:pt x="2585" y="7066"/>
                  </a:lnTo>
                  <a:cubicBezTo>
                    <a:pt x="2585" y="7066"/>
                    <a:pt x="2585" y="6684"/>
                    <a:pt x="2937" y="6332"/>
                  </a:cubicBezTo>
                  <a:cubicBezTo>
                    <a:pt x="3319" y="5950"/>
                    <a:pt x="3671" y="5950"/>
                    <a:pt x="4405" y="5950"/>
                  </a:cubicBezTo>
                  <a:cubicBezTo>
                    <a:pt x="5139" y="5950"/>
                    <a:pt x="5873" y="5598"/>
                    <a:pt x="5873" y="5216"/>
                  </a:cubicBezTo>
                  <a:lnTo>
                    <a:pt x="5873" y="3396"/>
                  </a:lnTo>
                  <a:lnTo>
                    <a:pt x="6255" y="3014"/>
                  </a:lnTo>
                  <a:lnTo>
                    <a:pt x="5521" y="2662"/>
                  </a:lnTo>
                  <a:cubicBezTo>
                    <a:pt x="5521" y="2662"/>
                    <a:pt x="4405" y="460"/>
                    <a:pt x="2937" y="78"/>
                  </a:cubicBezTo>
                  <a:cubicBezTo>
                    <a:pt x="2732" y="25"/>
                    <a:pt x="2541" y="1"/>
                    <a:pt x="2364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2871875" y="535350"/>
              <a:ext cx="110125" cy="103575"/>
            </a:xfrm>
            <a:custGeom>
              <a:rect b="b" l="l" r="r" t="t"/>
              <a:pathLst>
                <a:path extrusionOk="0" h="4143" w="4405">
                  <a:moveTo>
                    <a:pt x="1821" y="0"/>
                  </a:moveTo>
                  <a:cubicBezTo>
                    <a:pt x="0" y="734"/>
                    <a:pt x="735" y="2584"/>
                    <a:pt x="1087" y="2936"/>
                  </a:cubicBezTo>
                  <a:cubicBezTo>
                    <a:pt x="1401" y="3540"/>
                    <a:pt x="2687" y="4143"/>
                    <a:pt x="3346" y="4143"/>
                  </a:cubicBezTo>
                  <a:cubicBezTo>
                    <a:pt x="3489" y="4143"/>
                    <a:pt x="3603" y="4115"/>
                    <a:pt x="3671" y="4052"/>
                  </a:cubicBezTo>
                  <a:cubicBezTo>
                    <a:pt x="4023" y="3318"/>
                    <a:pt x="4023" y="2936"/>
                    <a:pt x="4405" y="2202"/>
                  </a:cubicBezTo>
                  <a:cubicBezTo>
                    <a:pt x="4405" y="1468"/>
                    <a:pt x="4023" y="1116"/>
                    <a:pt x="3289" y="734"/>
                  </a:cubicBezTo>
                  <a:cubicBezTo>
                    <a:pt x="2203" y="382"/>
                    <a:pt x="1821" y="0"/>
                    <a:pt x="18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2633300" y="627100"/>
              <a:ext cx="330350" cy="330350"/>
            </a:xfrm>
            <a:custGeom>
              <a:rect b="b" l="l" r="r" t="t"/>
              <a:pathLst>
                <a:path extrusionOk="0" h="13214" w="13214">
                  <a:moveTo>
                    <a:pt x="10278" y="0"/>
                  </a:moveTo>
                  <a:cubicBezTo>
                    <a:pt x="9543" y="0"/>
                    <a:pt x="8428" y="382"/>
                    <a:pt x="6607" y="2202"/>
                  </a:cubicBezTo>
                  <a:cubicBezTo>
                    <a:pt x="4758" y="4052"/>
                    <a:pt x="2937" y="5139"/>
                    <a:pt x="1821" y="6607"/>
                  </a:cubicBezTo>
                  <a:cubicBezTo>
                    <a:pt x="735" y="8075"/>
                    <a:pt x="1087" y="8809"/>
                    <a:pt x="1087" y="8809"/>
                  </a:cubicBezTo>
                  <a:lnTo>
                    <a:pt x="1" y="9191"/>
                  </a:lnTo>
                  <a:lnTo>
                    <a:pt x="4758" y="13213"/>
                  </a:lnTo>
                  <a:cubicBezTo>
                    <a:pt x="4758" y="13213"/>
                    <a:pt x="6226" y="11745"/>
                    <a:pt x="6960" y="11393"/>
                  </a:cubicBezTo>
                  <a:cubicBezTo>
                    <a:pt x="7694" y="10659"/>
                    <a:pt x="13214" y="5139"/>
                    <a:pt x="13214" y="3318"/>
                  </a:cubicBezTo>
                  <a:cubicBezTo>
                    <a:pt x="13214" y="1850"/>
                    <a:pt x="10278" y="0"/>
                    <a:pt x="10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2825625" y="691700"/>
              <a:ext cx="275300" cy="339150"/>
            </a:xfrm>
            <a:custGeom>
              <a:rect b="b" l="l" r="r" t="t"/>
              <a:pathLst>
                <a:path extrusionOk="0" h="13566" w="11012">
                  <a:moveTo>
                    <a:pt x="2585" y="0"/>
                  </a:moveTo>
                  <a:cubicBezTo>
                    <a:pt x="1" y="0"/>
                    <a:pt x="382" y="2936"/>
                    <a:pt x="1116" y="4757"/>
                  </a:cubicBezTo>
                  <a:cubicBezTo>
                    <a:pt x="1850" y="6607"/>
                    <a:pt x="2937" y="11363"/>
                    <a:pt x="4405" y="12479"/>
                  </a:cubicBezTo>
                  <a:cubicBezTo>
                    <a:pt x="5873" y="13565"/>
                    <a:pt x="11011" y="13565"/>
                    <a:pt x="11011" y="13565"/>
                  </a:cubicBezTo>
                  <a:lnTo>
                    <a:pt x="11011" y="11363"/>
                  </a:lnTo>
                  <a:lnTo>
                    <a:pt x="6607" y="9895"/>
                  </a:lnTo>
                  <a:cubicBezTo>
                    <a:pt x="6607" y="9895"/>
                    <a:pt x="6255" y="8427"/>
                    <a:pt x="5521" y="5872"/>
                  </a:cubicBezTo>
                  <a:cubicBezTo>
                    <a:pt x="5139" y="3289"/>
                    <a:pt x="4405" y="0"/>
                    <a:pt x="2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2"/>
          <p:cNvGrpSpPr/>
          <p:nvPr/>
        </p:nvGrpSpPr>
        <p:grpSpPr>
          <a:xfrm flipH="1">
            <a:off x="7930363" y="4197348"/>
            <a:ext cx="588006" cy="616293"/>
            <a:chOff x="2183350" y="2159075"/>
            <a:chExt cx="1394700" cy="1340350"/>
          </a:xfrm>
        </p:grpSpPr>
        <p:sp>
          <p:nvSpPr>
            <p:cNvPr id="346" name="Google Shape;346;p32"/>
            <p:cNvSpPr/>
            <p:nvPr/>
          </p:nvSpPr>
          <p:spPr>
            <a:xfrm>
              <a:off x="3119250" y="3040625"/>
              <a:ext cx="450000" cy="449275"/>
            </a:xfrm>
            <a:custGeom>
              <a:rect b="b" l="l" r="r" t="t"/>
              <a:pathLst>
                <a:path extrusionOk="0" h="17971" w="18000">
                  <a:moveTo>
                    <a:pt x="8809" y="1087"/>
                  </a:moveTo>
                  <a:cubicBezTo>
                    <a:pt x="13213" y="1087"/>
                    <a:pt x="16884" y="4757"/>
                    <a:pt x="16884" y="8809"/>
                  </a:cubicBezTo>
                  <a:cubicBezTo>
                    <a:pt x="16884" y="13214"/>
                    <a:pt x="13213" y="16884"/>
                    <a:pt x="8809" y="16884"/>
                  </a:cubicBezTo>
                  <a:cubicBezTo>
                    <a:pt x="4786" y="16884"/>
                    <a:pt x="1116" y="13214"/>
                    <a:pt x="1116" y="8809"/>
                  </a:cubicBezTo>
                  <a:cubicBezTo>
                    <a:pt x="1116" y="4757"/>
                    <a:pt x="4786" y="1087"/>
                    <a:pt x="8809" y="1087"/>
                  </a:cubicBezTo>
                  <a:close/>
                  <a:moveTo>
                    <a:pt x="8809" y="1"/>
                  </a:moveTo>
                  <a:cubicBezTo>
                    <a:pt x="4052" y="1"/>
                    <a:pt x="0" y="4023"/>
                    <a:pt x="0" y="8809"/>
                  </a:cubicBezTo>
                  <a:cubicBezTo>
                    <a:pt x="0" y="13948"/>
                    <a:pt x="4052" y="17970"/>
                    <a:pt x="8809" y="17970"/>
                  </a:cubicBezTo>
                  <a:cubicBezTo>
                    <a:pt x="13947" y="17970"/>
                    <a:pt x="17999" y="13948"/>
                    <a:pt x="17999" y="8809"/>
                  </a:cubicBezTo>
                  <a:cubicBezTo>
                    <a:pt x="17999" y="4023"/>
                    <a:pt x="13947" y="1"/>
                    <a:pt x="8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110450" y="3031100"/>
              <a:ext cx="467600" cy="468325"/>
            </a:xfrm>
            <a:custGeom>
              <a:rect b="b" l="l" r="r" t="t"/>
              <a:pathLst>
                <a:path extrusionOk="0" h="18733" w="18704">
                  <a:moveTo>
                    <a:pt x="9161" y="382"/>
                  </a:moveTo>
                  <a:cubicBezTo>
                    <a:pt x="14299" y="382"/>
                    <a:pt x="18351" y="4404"/>
                    <a:pt x="18351" y="9190"/>
                  </a:cubicBezTo>
                  <a:cubicBezTo>
                    <a:pt x="18351" y="14329"/>
                    <a:pt x="14299" y="18351"/>
                    <a:pt x="9161" y="18351"/>
                  </a:cubicBezTo>
                  <a:cubicBezTo>
                    <a:pt x="4404" y="18351"/>
                    <a:pt x="352" y="14329"/>
                    <a:pt x="352" y="9190"/>
                  </a:cubicBezTo>
                  <a:cubicBezTo>
                    <a:pt x="352" y="4404"/>
                    <a:pt x="4404" y="382"/>
                    <a:pt x="9161" y="382"/>
                  </a:cubicBezTo>
                  <a:close/>
                  <a:moveTo>
                    <a:pt x="9161" y="0"/>
                  </a:moveTo>
                  <a:cubicBezTo>
                    <a:pt x="4023" y="0"/>
                    <a:pt x="0" y="4052"/>
                    <a:pt x="0" y="9190"/>
                  </a:cubicBezTo>
                  <a:cubicBezTo>
                    <a:pt x="0" y="14681"/>
                    <a:pt x="4023" y="18733"/>
                    <a:pt x="9161" y="18733"/>
                  </a:cubicBezTo>
                  <a:cubicBezTo>
                    <a:pt x="14681" y="18733"/>
                    <a:pt x="18704" y="14681"/>
                    <a:pt x="18704" y="9190"/>
                  </a:cubicBezTo>
                  <a:cubicBezTo>
                    <a:pt x="18704" y="4052"/>
                    <a:pt x="14681" y="0"/>
                    <a:pt x="9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55375" y="2976025"/>
              <a:ext cx="504325" cy="284850"/>
            </a:xfrm>
            <a:custGeom>
              <a:rect b="b" l="l" r="r" t="t"/>
              <a:pathLst>
                <a:path extrusionOk="0" h="11394" w="20173">
                  <a:moveTo>
                    <a:pt x="11364" y="1"/>
                  </a:moveTo>
                  <a:cubicBezTo>
                    <a:pt x="5139" y="1"/>
                    <a:pt x="1" y="5139"/>
                    <a:pt x="1" y="11393"/>
                  </a:cubicBezTo>
                  <a:lnTo>
                    <a:pt x="1087" y="11393"/>
                  </a:lnTo>
                  <a:cubicBezTo>
                    <a:pt x="1087" y="5873"/>
                    <a:pt x="5873" y="1117"/>
                    <a:pt x="11364" y="1117"/>
                  </a:cubicBezTo>
                  <a:cubicBezTo>
                    <a:pt x="14682" y="1117"/>
                    <a:pt x="17618" y="2203"/>
                    <a:pt x="19439" y="4405"/>
                  </a:cubicBezTo>
                  <a:lnTo>
                    <a:pt x="20173" y="4053"/>
                  </a:lnTo>
                  <a:cubicBezTo>
                    <a:pt x="17970" y="1469"/>
                    <a:pt x="14682" y="1"/>
                    <a:pt x="1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2981975" y="2820425"/>
              <a:ext cx="394225" cy="458800"/>
            </a:xfrm>
            <a:custGeom>
              <a:rect b="b" l="l" r="r" t="t"/>
              <a:pathLst>
                <a:path extrusionOk="0" h="18352" w="15769">
                  <a:moveTo>
                    <a:pt x="2203" y="0"/>
                  </a:moveTo>
                  <a:lnTo>
                    <a:pt x="1087" y="734"/>
                  </a:lnTo>
                  <a:lnTo>
                    <a:pt x="13566" y="17236"/>
                  </a:lnTo>
                  <a:lnTo>
                    <a:pt x="1" y="17236"/>
                  </a:lnTo>
                  <a:lnTo>
                    <a:pt x="1" y="18351"/>
                  </a:lnTo>
                  <a:lnTo>
                    <a:pt x="15768" y="18351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2201700" y="3040625"/>
              <a:ext cx="440450" cy="449275"/>
            </a:xfrm>
            <a:custGeom>
              <a:rect b="b" l="l" r="r" t="t"/>
              <a:pathLst>
                <a:path extrusionOk="0" h="17971" w="17618">
                  <a:moveTo>
                    <a:pt x="8809" y="1087"/>
                  </a:moveTo>
                  <a:cubicBezTo>
                    <a:pt x="12861" y="1087"/>
                    <a:pt x="16531" y="4757"/>
                    <a:pt x="16531" y="8809"/>
                  </a:cubicBezTo>
                  <a:cubicBezTo>
                    <a:pt x="16531" y="13214"/>
                    <a:pt x="12861" y="16884"/>
                    <a:pt x="8809" y="16884"/>
                  </a:cubicBezTo>
                  <a:cubicBezTo>
                    <a:pt x="4404" y="16884"/>
                    <a:pt x="734" y="13214"/>
                    <a:pt x="734" y="8809"/>
                  </a:cubicBezTo>
                  <a:cubicBezTo>
                    <a:pt x="734" y="4757"/>
                    <a:pt x="4404" y="1087"/>
                    <a:pt x="8809" y="1087"/>
                  </a:cubicBezTo>
                  <a:close/>
                  <a:moveTo>
                    <a:pt x="8809" y="1"/>
                  </a:moveTo>
                  <a:cubicBezTo>
                    <a:pt x="3670" y="1"/>
                    <a:pt x="0" y="4023"/>
                    <a:pt x="0" y="8809"/>
                  </a:cubicBezTo>
                  <a:cubicBezTo>
                    <a:pt x="0" y="13948"/>
                    <a:pt x="3670" y="17970"/>
                    <a:pt x="8809" y="17970"/>
                  </a:cubicBezTo>
                  <a:cubicBezTo>
                    <a:pt x="13595" y="17970"/>
                    <a:pt x="17617" y="13948"/>
                    <a:pt x="17617" y="8809"/>
                  </a:cubicBezTo>
                  <a:cubicBezTo>
                    <a:pt x="17617" y="4023"/>
                    <a:pt x="13595" y="1"/>
                    <a:pt x="8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183350" y="3031100"/>
              <a:ext cx="468325" cy="468325"/>
            </a:xfrm>
            <a:custGeom>
              <a:rect b="b" l="l" r="r" t="t"/>
              <a:pathLst>
                <a:path extrusionOk="0" h="18733" w="18733">
                  <a:moveTo>
                    <a:pt x="9543" y="382"/>
                  </a:moveTo>
                  <a:cubicBezTo>
                    <a:pt x="14329" y="382"/>
                    <a:pt x="18351" y="4404"/>
                    <a:pt x="18351" y="9190"/>
                  </a:cubicBezTo>
                  <a:cubicBezTo>
                    <a:pt x="18351" y="14329"/>
                    <a:pt x="14329" y="18351"/>
                    <a:pt x="9543" y="18351"/>
                  </a:cubicBezTo>
                  <a:cubicBezTo>
                    <a:pt x="4404" y="18351"/>
                    <a:pt x="734" y="14329"/>
                    <a:pt x="734" y="9190"/>
                  </a:cubicBezTo>
                  <a:cubicBezTo>
                    <a:pt x="734" y="4404"/>
                    <a:pt x="4404" y="382"/>
                    <a:pt x="9543" y="382"/>
                  </a:cubicBezTo>
                  <a:close/>
                  <a:moveTo>
                    <a:pt x="9543" y="0"/>
                  </a:moveTo>
                  <a:cubicBezTo>
                    <a:pt x="4404" y="0"/>
                    <a:pt x="0" y="4052"/>
                    <a:pt x="0" y="9190"/>
                  </a:cubicBezTo>
                  <a:cubicBezTo>
                    <a:pt x="0" y="14681"/>
                    <a:pt x="4404" y="18733"/>
                    <a:pt x="9543" y="18733"/>
                  </a:cubicBezTo>
                  <a:cubicBezTo>
                    <a:pt x="14681" y="18733"/>
                    <a:pt x="18733" y="14681"/>
                    <a:pt x="18733" y="9190"/>
                  </a:cubicBezTo>
                  <a:cubicBezTo>
                    <a:pt x="18733" y="4052"/>
                    <a:pt x="14681" y="0"/>
                    <a:pt x="9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2358050" y="2976025"/>
              <a:ext cx="348700" cy="284850"/>
            </a:xfrm>
            <a:custGeom>
              <a:rect b="b" l="l" r="r" t="t"/>
              <a:pathLst>
                <a:path extrusionOk="0" h="11394" w="13948">
                  <a:moveTo>
                    <a:pt x="2555" y="1"/>
                  </a:moveTo>
                  <a:cubicBezTo>
                    <a:pt x="1468" y="1"/>
                    <a:pt x="734" y="1"/>
                    <a:pt x="0" y="383"/>
                  </a:cubicBezTo>
                  <a:lnTo>
                    <a:pt x="0" y="1117"/>
                  </a:lnTo>
                  <a:lnTo>
                    <a:pt x="2555" y="1117"/>
                  </a:lnTo>
                  <a:cubicBezTo>
                    <a:pt x="8427" y="1117"/>
                    <a:pt x="13213" y="5873"/>
                    <a:pt x="13213" y="11393"/>
                  </a:cubicBezTo>
                  <a:lnTo>
                    <a:pt x="13947" y="11393"/>
                  </a:lnTo>
                  <a:cubicBezTo>
                    <a:pt x="13947" y="5139"/>
                    <a:pt x="8809" y="1"/>
                    <a:pt x="2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385200" y="3224150"/>
              <a:ext cx="73425" cy="82225"/>
            </a:xfrm>
            <a:custGeom>
              <a:rect b="b" l="l" r="r" t="t"/>
              <a:pathLst>
                <a:path extrusionOk="0" h="3289" w="2937">
                  <a:moveTo>
                    <a:pt x="1469" y="0"/>
                  </a:moveTo>
                  <a:cubicBezTo>
                    <a:pt x="382" y="0"/>
                    <a:pt x="1" y="734"/>
                    <a:pt x="1" y="1468"/>
                  </a:cubicBezTo>
                  <a:cubicBezTo>
                    <a:pt x="1" y="2555"/>
                    <a:pt x="382" y="3289"/>
                    <a:pt x="1469" y="3289"/>
                  </a:cubicBezTo>
                  <a:cubicBezTo>
                    <a:pt x="2203" y="3289"/>
                    <a:pt x="2937" y="2555"/>
                    <a:pt x="2937" y="1468"/>
                  </a:cubicBezTo>
                  <a:cubicBezTo>
                    <a:pt x="2937" y="734"/>
                    <a:pt x="2203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403550" y="2609025"/>
              <a:ext cx="339900" cy="670200"/>
            </a:xfrm>
            <a:custGeom>
              <a:rect b="b" l="l" r="r" t="t"/>
              <a:pathLst>
                <a:path extrusionOk="0" h="26808" w="13596">
                  <a:moveTo>
                    <a:pt x="13213" y="0"/>
                  </a:moveTo>
                  <a:lnTo>
                    <a:pt x="8457" y="382"/>
                  </a:lnTo>
                  <a:cubicBezTo>
                    <a:pt x="7341" y="382"/>
                    <a:pt x="6607" y="1468"/>
                    <a:pt x="6607" y="2202"/>
                  </a:cubicBezTo>
                  <a:lnTo>
                    <a:pt x="4053" y="20553"/>
                  </a:lnTo>
                  <a:cubicBezTo>
                    <a:pt x="3671" y="21669"/>
                    <a:pt x="3319" y="22755"/>
                    <a:pt x="2584" y="23489"/>
                  </a:cubicBezTo>
                  <a:lnTo>
                    <a:pt x="382" y="25692"/>
                  </a:lnTo>
                  <a:cubicBezTo>
                    <a:pt x="1" y="26073"/>
                    <a:pt x="1" y="26426"/>
                    <a:pt x="382" y="26426"/>
                  </a:cubicBezTo>
                  <a:cubicBezTo>
                    <a:pt x="382" y="26807"/>
                    <a:pt x="382" y="26807"/>
                    <a:pt x="735" y="26807"/>
                  </a:cubicBezTo>
                  <a:lnTo>
                    <a:pt x="1116" y="26426"/>
                  </a:lnTo>
                  <a:lnTo>
                    <a:pt x="3319" y="24224"/>
                  </a:lnTo>
                  <a:cubicBezTo>
                    <a:pt x="4053" y="23137"/>
                    <a:pt x="4787" y="22021"/>
                    <a:pt x="4787" y="20553"/>
                  </a:cubicBezTo>
                  <a:lnTo>
                    <a:pt x="7341" y="2584"/>
                  </a:lnTo>
                  <a:cubicBezTo>
                    <a:pt x="7723" y="1850"/>
                    <a:pt x="8075" y="1468"/>
                    <a:pt x="8809" y="1468"/>
                  </a:cubicBezTo>
                  <a:lnTo>
                    <a:pt x="13213" y="1116"/>
                  </a:lnTo>
                  <a:cubicBezTo>
                    <a:pt x="13595" y="1116"/>
                    <a:pt x="13595" y="734"/>
                    <a:pt x="13595" y="382"/>
                  </a:cubicBezTo>
                  <a:lnTo>
                    <a:pt x="13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2954100" y="2682425"/>
              <a:ext cx="110125" cy="596800"/>
            </a:xfrm>
            <a:custGeom>
              <a:rect b="b" l="l" r="r" t="t"/>
              <a:pathLst>
                <a:path extrusionOk="0" h="23872" w="4405">
                  <a:moveTo>
                    <a:pt x="3670" y="0"/>
                  </a:moveTo>
                  <a:cubicBezTo>
                    <a:pt x="3670" y="0"/>
                    <a:pt x="3318" y="0"/>
                    <a:pt x="3318" y="382"/>
                  </a:cubicBezTo>
                  <a:lnTo>
                    <a:pt x="0" y="23137"/>
                  </a:lnTo>
                  <a:cubicBezTo>
                    <a:pt x="0" y="23490"/>
                    <a:pt x="0" y="23871"/>
                    <a:pt x="382" y="23871"/>
                  </a:cubicBezTo>
                  <a:cubicBezTo>
                    <a:pt x="734" y="23871"/>
                    <a:pt x="734" y="23490"/>
                    <a:pt x="734" y="23490"/>
                  </a:cubicBezTo>
                  <a:lnTo>
                    <a:pt x="4052" y="382"/>
                  </a:lnTo>
                  <a:cubicBezTo>
                    <a:pt x="4404" y="382"/>
                    <a:pt x="4052" y="0"/>
                    <a:pt x="3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2541550" y="2902625"/>
              <a:ext cx="430925" cy="321550"/>
            </a:xfrm>
            <a:custGeom>
              <a:rect b="b" l="l" r="r" t="t"/>
              <a:pathLst>
                <a:path extrusionOk="0" h="12862" w="17237">
                  <a:moveTo>
                    <a:pt x="353" y="1"/>
                  </a:moveTo>
                  <a:lnTo>
                    <a:pt x="1" y="735"/>
                  </a:lnTo>
                  <a:lnTo>
                    <a:pt x="16502" y="12861"/>
                  </a:lnTo>
                  <a:lnTo>
                    <a:pt x="17236" y="12127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2871875" y="3067800"/>
              <a:ext cx="63875" cy="46250"/>
            </a:xfrm>
            <a:custGeom>
              <a:rect b="b" l="l" r="r" t="t"/>
              <a:pathLst>
                <a:path extrusionOk="0" h="1850" w="2555">
                  <a:moveTo>
                    <a:pt x="353" y="0"/>
                  </a:moveTo>
                  <a:lnTo>
                    <a:pt x="1087" y="1116"/>
                  </a:lnTo>
                  <a:lnTo>
                    <a:pt x="0" y="1850"/>
                  </a:lnTo>
                  <a:lnTo>
                    <a:pt x="2555" y="185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2706725" y="2590675"/>
              <a:ext cx="339150" cy="486675"/>
            </a:xfrm>
            <a:custGeom>
              <a:rect b="b" l="l" r="r" t="t"/>
              <a:pathLst>
                <a:path extrusionOk="0" h="19467" w="13566">
                  <a:moveTo>
                    <a:pt x="13565" y="0"/>
                  </a:moveTo>
                  <a:lnTo>
                    <a:pt x="9161" y="1468"/>
                  </a:lnTo>
                  <a:lnTo>
                    <a:pt x="9161" y="2202"/>
                  </a:lnTo>
                  <a:cubicBezTo>
                    <a:pt x="9161" y="2202"/>
                    <a:pt x="0" y="5520"/>
                    <a:pt x="352" y="8809"/>
                  </a:cubicBezTo>
                  <a:cubicBezTo>
                    <a:pt x="352" y="12126"/>
                    <a:pt x="6606" y="19467"/>
                    <a:pt x="6606" y="19467"/>
                  </a:cubicBezTo>
                  <a:lnTo>
                    <a:pt x="9161" y="19467"/>
                  </a:lnTo>
                  <a:lnTo>
                    <a:pt x="6225" y="9543"/>
                  </a:lnTo>
                  <a:lnTo>
                    <a:pt x="13213" y="5520"/>
                  </a:lnTo>
                  <a:lnTo>
                    <a:pt x="135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2972450" y="3398100"/>
              <a:ext cx="82950" cy="18375"/>
            </a:xfrm>
            <a:custGeom>
              <a:rect b="b" l="l" r="r" t="t"/>
              <a:pathLst>
                <a:path extrusionOk="0" h="735" w="3318">
                  <a:moveTo>
                    <a:pt x="0" y="1"/>
                  </a:moveTo>
                  <a:lnTo>
                    <a:pt x="0" y="735"/>
                  </a:lnTo>
                  <a:lnTo>
                    <a:pt x="3318" y="735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2899025" y="3122850"/>
              <a:ext cx="73450" cy="146825"/>
            </a:xfrm>
            <a:custGeom>
              <a:rect b="b" l="l" r="r" t="t"/>
              <a:pathLst>
                <a:path extrusionOk="0" h="5873" w="2938">
                  <a:moveTo>
                    <a:pt x="1" y="0"/>
                  </a:moveTo>
                  <a:lnTo>
                    <a:pt x="2585" y="5873"/>
                  </a:lnTo>
                  <a:lnTo>
                    <a:pt x="2937" y="552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862325" y="3114025"/>
              <a:ext cx="91800" cy="18375"/>
            </a:xfrm>
            <a:custGeom>
              <a:rect b="b" l="l" r="r" t="t"/>
              <a:pathLst>
                <a:path extrusionOk="0" h="735" w="3672">
                  <a:moveTo>
                    <a:pt x="1" y="1"/>
                  </a:moveTo>
                  <a:lnTo>
                    <a:pt x="1" y="735"/>
                  </a:lnTo>
                  <a:lnTo>
                    <a:pt x="3671" y="73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880675" y="3177900"/>
              <a:ext cx="165200" cy="165175"/>
            </a:xfrm>
            <a:custGeom>
              <a:rect b="b" l="l" r="r" t="t"/>
              <a:pathLst>
                <a:path extrusionOk="0" h="6607" w="6608">
                  <a:moveTo>
                    <a:pt x="3319" y="0"/>
                  </a:moveTo>
                  <a:cubicBezTo>
                    <a:pt x="1469" y="0"/>
                    <a:pt x="1" y="1469"/>
                    <a:pt x="1" y="3318"/>
                  </a:cubicBezTo>
                  <a:cubicBezTo>
                    <a:pt x="1" y="5139"/>
                    <a:pt x="1469" y="6607"/>
                    <a:pt x="3319" y="6607"/>
                  </a:cubicBezTo>
                  <a:cubicBezTo>
                    <a:pt x="5139" y="6607"/>
                    <a:pt x="6607" y="5139"/>
                    <a:pt x="6607" y="3318"/>
                  </a:cubicBezTo>
                  <a:cubicBezTo>
                    <a:pt x="6607" y="1469"/>
                    <a:pt x="5139" y="0"/>
                    <a:pt x="3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3302750" y="3224150"/>
              <a:ext cx="82975" cy="82225"/>
            </a:xfrm>
            <a:custGeom>
              <a:rect b="b" l="l" r="r" t="t"/>
              <a:pathLst>
                <a:path extrusionOk="0" h="3289" w="3319">
                  <a:moveTo>
                    <a:pt x="1469" y="0"/>
                  </a:moveTo>
                  <a:cubicBezTo>
                    <a:pt x="735" y="0"/>
                    <a:pt x="1" y="734"/>
                    <a:pt x="1" y="1468"/>
                  </a:cubicBezTo>
                  <a:cubicBezTo>
                    <a:pt x="1" y="2555"/>
                    <a:pt x="735" y="3289"/>
                    <a:pt x="1469" y="3289"/>
                  </a:cubicBezTo>
                  <a:cubicBezTo>
                    <a:pt x="2585" y="3289"/>
                    <a:pt x="3319" y="2555"/>
                    <a:pt x="3319" y="1468"/>
                  </a:cubicBezTo>
                  <a:cubicBezTo>
                    <a:pt x="3319" y="734"/>
                    <a:pt x="2585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2963625" y="3260850"/>
              <a:ext cx="63900" cy="146825"/>
            </a:xfrm>
            <a:custGeom>
              <a:rect b="b" l="l" r="r" t="t"/>
              <a:pathLst>
                <a:path extrusionOk="0" h="5873" w="2556">
                  <a:moveTo>
                    <a:pt x="353" y="0"/>
                  </a:moveTo>
                  <a:lnTo>
                    <a:pt x="1" y="353"/>
                  </a:lnTo>
                  <a:lnTo>
                    <a:pt x="2203" y="5873"/>
                  </a:lnTo>
                  <a:lnTo>
                    <a:pt x="2555" y="587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2963625" y="3315900"/>
              <a:ext cx="91775" cy="82225"/>
            </a:xfrm>
            <a:custGeom>
              <a:rect b="b" l="l" r="r" t="t"/>
              <a:pathLst>
                <a:path extrusionOk="0" h="3289" w="3671">
                  <a:moveTo>
                    <a:pt x="1821" y="0"/>
                  </a:moveTo>
                  <a:lnTo>
                    <a:pt x="1821" y="2203"/>
                  </a:lnTo>
                  <a:lnTo>
                    <a:pt x="1" y="3289"/>
                  </a:lnTo>
                  <a:lnTo>
                    <a:pt x="3289" y="3289"/>
                  </a:lnTo>
                  <a:lnTo>
                    <a:pt x="3671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2559900" y="2774175"/>
              <a:ext cx="449275" cy="201875"/>
            </a:xfrm>
            <a:custGeom>
              <a:rect b="b" l="l" r="r" t="t"/>
              <a:pathLst>
                <a:path extrusionOk="0" h="8075" w="17971">
                  <a:moveTo>
                    <a:pt x="353" y="0"/>
                  </a:moveTo>
                  <a:lnTo>
                    <a:pt x="1" y="734"/>
                  </a:lnTo>
                  <a:lnTo>
                    <a:pt x="10630" y="8075"/>
                  </a:lnTo>
                  <a:lnTo>
                    <a:pt x="17970" y="8075"/>
                  </a:lnTo>
                  <a:lnTo>
                    <a:pt x="17970" y="7341"/>
                  </a:lnTo>
                  <a:lnTo>
                    <a:pt x="10630" y="734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037025" y="2857125"/>
              <a:ext cx="375875" cy="330350"/>
            </a:xfrm>
            <a:custGeom>
              <a:rect b="b" l="l" r="r" t="t"/>
              <a:pathLst>
                <a:path extrusionOk="0" h="13214" w="15035">
                  <a:moveTo>
                    <a:pt x="353" y="0"/>
                  </a:moveTo>
                  <a:cubicBezTo>
                    <a:pt x="353" y="0"/>
                    <a:pt x="1" y="0"/>
                    <a:pt x="1" y="353"/>
                  </a:cubicBezTo>
                  <a:lnTo>
                    <a:pt x="14300" y="353"/>
                  </a:lnTo>
                  <a:lnTo>
                    <a:pt x="9896" y="12831"/>
                  </a:lnTo>
                  <a:lnTo>
                    <a:pt x="9896" y="13213"/>
                  </a:lnTo>
                  <a:lnTo>
                    <a:pt x="10278" y="13213"/>
                  </a:lnTo>
                  <a:lnTo>
                    <a:pt x="15034" y="353"/>
                  </a:lnTo>
                  <a:lnTo>
                    <a:pt x="1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3110450" y="2783725"/>
              <a:ext cx="357500" cy="73425"/>
            </a:xfrm>
            <a:custGeom>
              <a:rect b="b" l="l" r="r" t="t"/>
              <a:pathLst>
                <a:path extrusionOk="0" h="2937" w="14300">
                  <a:moveTo>
                    <a:pt x="1468" y="0"/>
                  </a:moveTo>
                  <a:cubicBezTo>
                    <a:pt x="352" y="0"/>
                    <a:pt x="0" y="734"/>
                    <a:pt x="0" y="1468"/>
                  </a:cubicBezTo>
                  <a:cubicBezTo>
                    <a:pt x="0" y="2202"/>
                    <a:pt x="352" y="2936"/>
                    <a:pt x="1468" y="2936"/>
                  </a:cubicBezTo>
                  <a:lnTo>
                    <a:pt x="12831" y="2936"/>
                  </a:lnTo>
                  <a:cubicBezTo>
                    <a:pt x="13565" y="2936"/>
                    <a:pt x="14299" y="2202"/>
                    <a:pt x="14299" y="1468"/>
                  </a:cubicBezTo>
                  <a:cubicBezTo>
                    <a:pt x="14299" y="734"/>
                    <a:pt x="13565" y="0"/>
                    <a:pt x="12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2339700" y="2480000"/>
              <a:ext cx="284100" cy="202450"/>
            </a:xfrm>
            <a:custGeom>
              <a:rect b="b" l="l" r="r" t="t"/>
              <a:pathLst>
                <a:path extrusionOk="0" h="8098" w="11364">
                  <a:moveTo>
                    <a:pt x="10127" y="1"/>
                  </a:moveTo>
                  <a:cubicBezTo>
                    <a:pt x="8920" y="1"/>
                    <a:pt x="6225" y="3693"/>
                    <a:pt x="6225" y="3693"/>
                  </a:cubicBezTo>
                  <a:cubicBezTo>
                    <a:pt x="6225" y="3693"/>
                    <a:pt x="7341" y="1491"/>
                    <a:pt x="6607" y="1138"/>
                  </a:cubicBezTo>
                  <a:cubicBezTo>
                    <a:pt x="5873" y="1138"/>
                    <a:pt x="4757" y="5895"/>
                    <a:pt x="4023" y="5895"/>
                  </a:cubicBezTo>
                  <a:cubicBezTo>
                    <a:pt x="2936" y="5895"/>
                    <a:pt x="4757" y="2607"/>
                    <a:pt x="4023" y="2225"/>
                  </a:cubicBezTo>
                  <a:cubicBezTo>
                    <a:pt x="3262" y="2225"/>
                    <a:pt x="2486" y="4026"/>
                    <a:pt x="2090" y="5105"/>
                  </a:cubicBezTo>
                  <a:lnTo>
                    <a:pt x="2090" y="5105"/>
                  </a:lnTo>
                  <a:cubicBezTo>
                    <a:pt x="2535" y="3747"/>
                    <a:pt x="3314" y="1118"/>
                    <a:pt x="2663" y="1118"/>
                  </a:cubicBezTo>
                  <a:cubicBezTo>
                    <a:pt x="2631" y="1118"/>
                    <a:pt x="2595" y="1125"/>
                    <a:pt x="2555" y="1138"/>
                  </a:cubicBezTo>
                  <a:cubicBezTo>
                    <a:pt x="1087" y="1138"/>
                    <a:pt x="0" y="8097"/>
                    <a:pt x="0" y="8097"/>
                  </a:cubicBezTo>
                  <a:lnTo>
                    <a:pt x="6607" y="8097"/>
                  </a:lnTo>
                  <a:cubicBezTo>
                    <a:pt x="6607" y="8097"/>
                    <a:pt x="11363" y="757"/>
                    <a:pt x="10277" y="23"/>
                  </a:cubicBezTo>
                  <a:cubicBezTo>
                    <a:pt x="10230" y="8"/>
                    <a:pt x="10180" y="1"/>
                    <a:pt x="10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2293450" y="2655250"/>
              <a:ext cx="256925" cy="155650"/>
            </a:xfrm>
            <a:custGeom>
              <a:rect b="b" l="l" r="r" t="t"/>
              <a:pathLst>
                <a:path extrusionOk="0" h="6226" w="10277">
                  <a:moveTo>
                    <a:pt x="0" y="1"/>
                  </a:moveTo>
                  <a:lnTo>
                    <a:pt x="1850" y="6226"/>
                  </a:lnTo>
                  <a:lnTo>
                    <a:pt x="9543" y="6226"/>
                  </a:lnTo>
                  <a:lnTo>
                    <a:pt x="102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2972450" y="2673600"/>
              <a:ext cx="146825" cy="36725"/>
            </a:xfrm>
            <a:custGeom>
              <a:rect b="b" l="l" r="r" t="t"/>
              <a:pathLst>
                <a:path extrusionOk="0" h="1469" w="5873">
                  <a:moveTo>
                    <a:pt x="734" y="1"/>
                  </a:moveTo>
                  <a:cubicBezTo>
                    <a:pt x="382" y="1"/>
                    <a:pt x="0" y="353"/>
                    <a:pt x="0" y="735"/>
                  </a:cubicBezTo>
                  <a:cubicBezTo>
                    <a:pt x="0" y="1087"/>
                    <a:pt x="382" y="1469"/>
                    <a:pt x="734" y="1469"/>
                  </a:cubicBezTo>
                  <a:lnTo>
                    <a:pt x="4786" y="1469"/>
                  </a:lnTo>
                  <a:cubicBezTo>
                    <a:pt x="5520" y="1469"/>
                    <a:pt x="5872" y="1087"/>
                    <a:pt x="5872" y="735"/>
                  </a:cubicBezTo>
                  <a:cubicBezTo>
                    <a:pt x="5872" y="353"/>
                    <a:pt x="5520" y="1"/>
                    <a:pt x="4786" y="1"/>
                  </a:cubicBezTo>
                  <a:close/>
                </a:path>
              </a:pathLst>
            </a:custGeom>
            <a:solidFill>
              <a:srgbClr val="995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2954100" y="2572300"/>
              <a:ext cx="183525" cy="752425"/>
            </a:xfrm>
            <a:custGeom>
              <a:rect b="b" l="l" r="r" t="t"/>
              <a:pathLst>
                <a:path extrusionOk="0" h="30097" w="7341">
                  <a:moveTo>
                    <a:pt x="5138" y="1"/>
                  </a:moveTo>
                  <a:lnTo>
                    <a:pt x="0" y="1117"/>
                  </a:lnTo>
                  <a:lnTo>
                    <a:pt x="734" y="5873"/>
                  </a:lnTo>
                  <a:lnTo>
                    <a:pt x="734" y="30097"/>
                  </a:lnTo>
                  <a:lnTo>
                    <a:pt x="4404" y="30097"/>
                  </a:lnTo>
                  <a:cubicBezTo>
                    <a:pt x="4404" y="30097"/>
                    <a:pt x="6606" y="7723"/>
                    <a:pt x="6988" y="4787"/>
                  </a:cubicBezTo>
                  <a:cubicBezTo>
                    <a:pt x="7341" y="1851"/>
                    <a:pt x="5138" y="1"/>
                    <a:pt x="5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2761775" y="2223650"/>
              <a:ext cx="165175" cy="128475"/>
            </a:xfrm>
            <a:custGeom>
              <a:rect b="b" l="l" r="r" t="t"/>
              <a:pathLst>
                <a:path extrusionOk="0" h="5139" w="6607">
                  <a:moveTo>
                    <a:pt x="3670" y="0"/>
                  </a:moveTo>
                  <a:lnTo>
                    <a:pt x="0" y="734"/>
                  </a:lnTo>
                  <a:lnTo>
                    <a:pt x="353" y="2202"/>
                  </a:lnTo>
                  <a:lnTo>
                    <a:pt x="353" y="2584"/>
                  </a:lnTo>
                  <a:lnTo>
                    <a:pt x="1087" y="2584"/>
                  </a:lnTo>
                  <a:cubicBezTo>
                    <a:pt x="1087" y="2584"/>
                    <a:pt x="1087" y="3670"/>
                    <a:pt x="1821" y="3670"/>
                  </a:cubicBezTo>
                  <a:cubicBezTo>
                    <a:pt x="1948" y="3798"/>
                    <a:pt x="2114" y="3840"/>
                    <a:pt x="2293" y="3840"/>
                  </a:cubicBezTo>
                  <a:cubicBezTo>
                    <a:pt x="2649" y="3840"/>
                    <a:pt x="3054" y="3670"/>
                    <a:pt x="3289" y="3670"/>
                  </a:cubicBezTo>
                  <a:cubicBezTo>
                    <a:pt x="4023" y="4052"/>
                    <a:pt x="4023" y="5138"/>
                    <a:pt x="4023" y="5138"/>
                  </a:cubicBezTo>
                  <a:cubicBezTo>
                    <a:pt x="4023" y="5138"/>
                    <a:pt x="5873" y="5138"/>
                    <a:pt x="6225" y="4404"/>
                  </a:cubicBezTo>
                  <a:cubicBezTo>
                    <a:pt x="6607" y="4052"/>
                    <a:pt x="3670" y="0"/>
                    <a:pt x="3670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725075" y="2159075"/>
              <a:ext cx="394000" cy="167000"/>
            </a:xfrm>
            <a:custGeom>
              <a:rect b="b" l="l" r="r" t="t"/>
              <a:pathLst>
                <a:path extrusionOk="0" h="6680" w="15760">
                  <a:moveTo>
                    <a:pt x="4078" y="0"/>
                  </a:moveTo>
                  <a:cubicBezTo>
                    <a:pt x="3121" y="0"/>
                    <a:pt x="2295" y="456"/>
                    <a:pt x="1468" y="1497"/>
                  </a:cubicBezTo>
                  <a:cubicBezTo>
                    <a:pt x="1087" y="1849"/>
                    <a:pt x="0" y="2965"/>
                    <a:pt x="352" y="4051"/>
                  </a:cubicBezTo>
                  <a:cubicBezTo>
                    <a:pt x="734" y="4785"/>
                    <a:pt x="1821" y="4785"/>
                    <a:pt x="1821" y="4785"/>
                  </a:cubicBezTo>
                  <a:lnTo>
                    <a:pt x="1821" y="3699"/>
                  </a:lnTo>
                  <a:cubicBezTo>
                    <a:pt x="1821" y="3699"/>
                    <a:pt x="1821" y="3317"/>
                    <a:pt x="2202" y="3317"/>
                  </a:cubicBezTo>
                  <a:lnTo>
                    <a:pt x="4023" y="3317"/>
                  </a:lnTo>
                  <a:cubicBezTo>
                    <a:pt x="5491" y="3699"/>
                    <a:pt x="5491" y="6635"/>
                    <a:pt x="9895" y="6635"/>
                  </a:cubicBezTo>
                  <a:cubicBezTo>
                    <a:pt x="10119" y="6666"/>
                    <a:pt x="10332" y="6680"/>
                    <a:pt x="10535" y="6680"/>
                  </a:cubicBezTo>
                  <a:cubicBezTo>
                    <a:pt x="12668" y="6680"/>
                    <a:pt x="13662" y="5103"/>
                    <a:pt x="14681" y="4433"/>
                  </a:cubicBezTo>
                  <a:cubicBezTo>
                    <a:pt x="15672" y="4085"/>
                    <a:pt x="15759" y="2538"/>
                    <a:pt x="13535" y="2538"/>
                  </a:cubicBezTo>
                  <a:cubicBezTo>
                    <a:pt x="13322" y="2538"/>
                    <a:pt x="13088" y="2552"/>
                    <a:pt x="12831" y="2583"/>
                  </a:cubicBezTo>
                  <a:cubicBezTo>
                    <a:pt x="9543" y="2583"/>
                    <a:pt x="8809" y="1497"/>
                    <a:pt x="6607" y="763"/>
                  </a:cubicBezTo>
                  <a:cubicBezTo>
                    <a:pt x="5644" y="275"/>
                    <a:pt x="4822" y="0"/>
                    <a:pt x="40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853525" y="2306575"/>
              <a:ext cx="256950" cy="326875"/>
            </a:xfrm>
            <a:custGeom>
              <a:rect b="b" l="l" r="r" t="t"/>
              <a:pathLst>
                <a:path extrusionOk="0" h="13075" w="10278">
                  <a:moveTo>
                    <a:pt x="2555" y="1"/>
                  </a:moveTo>
                  <a:cubicBezTo>
                    <a:pt x="1821" y="1"/>
                    <a:pt x="1469" y="353"/>
                    <a:pt x="1469" y="353"/>
                  </a:cubicBezTo>
                  <a:cubicBezTo>
                    <a:pt x="1087" y="735"/>
                    <a:pt x="0" y="2203"/>
                    <a:pt x="0" y="3290"/>
                  </a:cubicBezTo>
                  <a:cubicBezTo>
                    <a:pt x="0" y="4405"/>
                    <a:pt x="353" y="5873"/>
                    <a:pt x="1469" y="7341"/>
                  </a:cubicBezTo>
                  <a:cubicBezTo>
                    <a:pt x="2555" y="9162"/>
                    <a:pt x="2203" y="11364"/>
                    <a:pt x="2555" y="12480"/>
                  </a:cubicBezTo>
                  <a:cubicBezTo>
                    <a:pt x="2717" y="12942"/>
                    <a:pt x="2943" y="13075"/>
                    <a:pt x="3290" y="13075"/>
                  </a:cubicBezTo>
                  <a:cubicBezTo>
                    <a:pt x="3757" y="13075"/>
                    <a:pt x="4445" y="12832"/>
                    <a:pt x="5491" y="12832"/>
                  </a:cubicBezTo>
                  <a:cubicBezTo>
                    <a:pt x="7693" y="12480"/>
                    <a:pt x="10277" y="11364"/>
                    <a:pt x="10277" y="10630"/>
                  </a:cubicBezTo>
                  <a:cubicBezTo>
                    <a:pt x="9895" y="9544"/>
                    <a:pt x="5491" y="2555"/>
                    <a:pt x="5491" y="1821"/>
                  </a:cubicBezTo>
                  <a:cubicBezTo>
                    <a:pt x="5491" y="1469"/>
                    <a:pt x="7341" y="1469"/>
                    <a:pt x="7693" y="735"/>
                  </a:cubicBezTo>
                  <a:cubicBezTo>
                    <a:pt x="7693" y="353"/>
                    <a:pt x="3671" y="1"/>
                    <a:pt x="2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42125" y="2370450"/>
              <a:ext cx="321525" cy="256950"/>
            </a:xfrm>
            <a:custGeom>
              <a:rect b="b" l="l" r="r" t="t"/>
              <a:pathLst>
                <a:path extrusionOk="0" h="10278" w="12861">
                  <a:moveTo>
                    <a:pt x="11393" y="0"/>
                  </a:moveTo>
                  <a:cubicBezTo>
                    <a:pt x="10659" y="0"/>
                    <a:pt x="9925" y="735"/>
                    <a:pt x="9543" y="2203"/>
                  </a:cubicBezTo>
                  <a:cubicBezTo>
                    <a:pt x="8809" y="3671"/>
                    <a:pt x="7722" y="7341"/>
                    <a:pt x="7722" y="7341"/>
                  </a:cubicBezTo>
                  <a:cubicBezTo>
                    <a:pt x="7722" y="7341"/>
                    <a:pt x="2584" y="9191"/>
                    <a:pt x="1468" y="9191"/>
                  </a:cubicBezTo>
                  <a:cubicBezTo>
                    <a:pt x="1310" y="9135"/>
                    <a:pt x="1166" y="9111"/>
                    <a:pt x="1036" y="9111"/>
                  </a:cubicBezTo>
                  <a:cubicBezTo>
                    <a:pt x="279" y="9111"/>
                    <a:pt x="0" y="9925"/>
                    <a:pt x="0" y="9925"/>
                  </a:cubicBezTo>
                  <a:lnTo>
                    <a:pt x="1850" y="10277"/>
                  </a:lnTo>
                  <a:cubicBezTo>
                    <a:pt x="1850" y="10277"/>
                    <a:pt x="8075" y="10277"/>
                    <a:pt x="9543" y="8075"/>
                  </a:cubicBezTo>
                  <a:cubicBezTo>
                    <a:pt x="10659" y="6255"/>
                    <a:pt x="12861" y="382"/>
                    <a:pt x="11393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2284625" y="2802075"/>
              <a:ext cx="275300" cy="8825"/>
            </a:xfrm>
            <a:custGeom>
              <a:rect b="b" l="l" r="r" t="t"/>
              <a:pathLst>
                <a:path extrusionOk="0" h="353" w="11012">
                  <a:moveTo>
                    <a:pt x="353" y="0"/>
                  </a:moveTo>
                  <a:cubicBezTo>
                    <a:pt x="353" y="0"/>
                    <a:pt x="1" y="0"/>
                    <a:pt x="1" y="353"/>
                  </a:cubicBezTo>
                  <a:lnTo>
                    <a:pt x="11012" y="353"/>
                  </a:lnTo>
                  <a:lnTo>
                    <a:pt x="110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622500" y="306875"/>
            <a:ext cx="50001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4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Introduction</a:t>
            </a:r>
            <a:endParaRPr b="1" i="1" u="sng">
              <a:solidFill>
                <a:schemeClr val="accent4"/>
              </a:solidFill>
              <a:highlight>
                <a:schemeClr val="lt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3" name="Google Shape;383;p33"/>
          <p:cNvSpPr/>
          <p:nvPr/>
        </p:nvSpPr>
        <p:spPr>
          <a:xfrm flipH="1">
            <a:off x="4643862" y="4715205"/>
            <a:ext cx="4036981" cy="124300"/>
          </a:xfrm>
          <a:custGeom>
            <a:rect b="b" l="l" r="r" t="t"/>
            <a:pathLst>
              <a:path extrusionOk="0" h="618" w="20071">
                <a:moveTo>
                  <a:pt x="5072" y="73"/>
                </a:moveTo>
                <a:lnTo>
                  <a:pt x="5072" y="73"/>
                </a:lnTo>
                <a:cubicBezTo>
                  <a:pt x="4928" y="110"/>
                  <a:pt x="4748" y="110"/>
                  <a:pt x="4603" y="110"/>
                </a:cubicBezTo>
                <a:cubicBezTo>
                  <a:pt x="4783" y="110"/>
                  <a:pt x="4928" y="110"/>
                  <a:pt x="5072" y="73"/>
                </a:cubicBezTo>
                <a:close/>
                <a:moveTo>
                  <a:pt x="14456" y="73"/>
                </a:moveTo>
                <a:cubicBezTo>
                  <a:pt x="14601" y="110"/>
                  <a:pt x="14746" y="110"/>
                  <a:pt x="14853" y="110"/>
                </a:cubicBezTo>
                <a:cubicBezTo>
                  <a:pt x="14746" y="110"/>
                  <a:pt x="14601" y="110"/>
                  <a:pt x="14491" y="73"/>
                </a:cubicBezTo>
                <a:close/>
                <a:moveTo>
                  <a:pt x="15288" y="73"/>
                </a:moveTo>
                <a:cubicBezTo>
                  <a:pt x="15143" y="110"/>
                  <a:pt x="14998" y="110"/>
                  <a:pt x="14853" y="110"/>
                </a:cubicBezTo>
                <a:cubicBezTo>
                  <a:pt x="15036" y="110"/>
                  <a:pt x="15181" y="110"/>
                  <a:pt x="15326" y="73"/>
                </a:cubicBezTo>
                <a:close/>
                <a:moveTo>
                  <a:pt x="18693" y="38"/>
                </a:moveTo>
                <a:cubicBezTo>
                  <a:pt x="18041" y="38"/>
                  <a:pt x="17244" y="38"/>
                  <a:pt x="16413" y="73"/>
                </a:cubicBezTo>
                <a:lnTo>
                  <a:pt x="16085" y="73"/>
                </a:lnTo>
                <a:cubicBezTo>
                  <a:pt x="15905" y="145"/>
                  <a:pt x="15761" y="183"/>
                  <a:pt x="15578" y="217"/>
                </a:cubicBezTo>
                <a:cubicBezTo>
                  <a:pt x="15761" y="255"/>
                  <a:pt x="15868" y="290"/>
                  <a:pt x="15833" y="328"/>
                </a:cubicBezTo>
                <a:cubicBezTo>
                  <a:pt x="15833" y="349"/>
                  <a:pt x="15819" y="357"/>
                  <a:pt x="15791" y="360"/>
                </a:cubicBezTo>
                <a:lnTo>
                  <a:pt x="15791" y="360"/>
                </a:lnTo>
                <a:cubicBezTo>
                  <a:pt x="18257" y="288"/>
                  <a:pt x="20035" y="182"/>
                  <a:pt x="20035" y="145"/>
                </a:cubicBezTo>
                <a:cubicBezTo>
                  <a:pt x="20070" y="73"/>
                  <a:pt x="19528" y="38"/>
                  <a:pt x="18693" y="38"/>
                </a:cubicBezTo>
                <a:close/>
                <a:moveTo>
                  <a:pt x="15791" y="360"/>
                </a:moveTo>
                <a:cubicBezTo>
                  <a:pt x="15768" y="361"/>
                  <a:pt x="15746" y="362"/>
                  <a:pt x="15723" y="362"/>
                </a:cubicBezTo>
                <a:cubicBezTo>
                  <a:pt x="15751" y="362"/>
                  <a:pt x="15774" y="362"/>
                  <a:pt x="15791" y="360"/>
                </a:cubicBezTo>
                <a:close/>
                <a:moveTo>
                  <a:pt x="3551" y="110"/>
                </a:moveTo>
                <a:cubicBezTo>
                  <a:pt x="1777" y="183"/>
                  <a:pt x="401" y="217"/>
                  <a:pt x="291" y="255"/>
                </a:cubicBezTo>
                <a:cubicBezTo>
                  <a:pt x="1" y="328"/>
                  <a:pt x="1305" y="362"/>
                  <a:pt x="1595" y="362"/>
                </a:cubicBezTo>
                <a:cubicBezTo>
                  <a:pt x="256" y="545"/>
                  <a:pt x="1560" y="617"/>
                  <a:pt x="3951" y="617"/>
                </a:cubicBezTo>
                <a:lnTo>
                  <a:pt x="4638" y="617"/>
                </a:lnTo>
                <a:cubicBezTo>
                  <a:pt x="3623" y="580"/>
                  <a:pt x="2682" y="507"/>
                  <a:pt x="2682" y="507"/>
                </a:cubicBezTo>
                <a:cubicBezTo>
                  <a:pt x="2429" y="362"/>
                  <a:pt x="3226" y="290"/>
                  <a:pt x="4241" y="255"/>
                </a:cubicBezTo>
                <a:cubicBezTo>
                  <a:pt x="4023" y="255"/>
                  <a:pt x="3768" y="183"/>
                  <a:pt x="3551" y="110"/>
                </a:cubicBezTo>
                <a:close/>
                <a:moveTo>
                  <a:pt x="10254" y="0"/>
                </a:moveTo>
                <a:cubicBezTo>
                  <a:pt x="9023" y="0"/>
                  <a:pt x="7391" y="38"/>
                  <a:pt x="5835" y="73"/>
                </a:cubicBezTo>
                <a:cubicBezTo>
                  <a:pt x="5580" y="145"/>
                  <a:pt x="5290" y="217"/>
                  <a:pt x="5038" y="255"/>
                </a:cubicBezTo>
                <a:cubicBezTo>
                  <a:pt x="6087" y="255"/>
                  <a:pt x="7066" y="362"/>
                  <a:pt x="6956" y="507"/>
                </a:cubicBezTo>
                <a:cubicBezTo>
                  <a:pt x="6921" y="545"/>
                  <a:pt x="6777" y="580"/>
                  <a:pt x="6594" y="617"/>
                </a:cubicBezTo>
                <a:cubicBezTo>
                  <a:pt x="9023" y="580"/>
                  <a:pt x="11848" y="507"/>
                  <a:pt x="14274" y="435"/>
                </a:cubicBezTo>
                <a:cubicBezTo>
                  <a:pt x="13442" y="400"/>
                  <a:pt x="12573" y="328"/>
                  <a:pt x="12573" y="328"/>
                </a:cubicBezTo>
                <a:cubicBezTo>
                  <a:pt x="12355" y="217"/>
                  <a:pt x="13080" y="145"/>
                  <a:pt x="13912" y="145"/>
                </a:cubicBezTo>
                <a:cubicBezTo>
                  <a:pt x="13839" y="145"/>
                  <a:pt x="13767" y="110"/>
                  <a:pt x="13732" y="73"/>
                </a:cubicBezTo>
                <a:cubicBezTo>
                  <a:pt x="13115" y="73"/>
                  <a:pt x="12607" y="73"/>
                  <a:pt x="12245" y="38"/>
                </a:cubicBezTo>
                <a:cubicBezTo>
                  <a:pt x="11883" y="0"/>
                  <a:pt x="11158" y="0"/>
                  <a:pt x="10254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 flipH="1">
            <a:off x="5758556" y="4846344"/>
            <a:ext cx="2237225" cy="73011"/>
          </a:xfrm>
          <a:custGeom>
            <a:rect b="b" l="l" r="r" t="t"/>
            <a:pathLst>
              <a:path extrusionOk="0" h="363" w="11123">
                <a:moveTo>
                  <a:pt x="8694" y="0"/>
                </a:moveTo>
                <a:cubicBezTo>
                  <a:pt x="5472" y="0"/>
                  <a:pt x="0" y="217"/>
                  <a:pt x="255" y="328"/>
                </a:cubicBezTo>
                <a:cubicBezTo>
                  <a:pt x="255" y="328"/>
                  <a:pt x="2718" y="362"/>
                  <a:pt x="5289" y="362"/>
                </a:cubicBezTo>
                <a:cubicBezTo>
                  <a:pt x="7970" y="362"/>
                  <a:pt x="10723" y="328"/>
                  <a:pt x="10978" y="145"/>
                </a:cubicBezTo>
                <a:cubicBezTo>
                  <a:pt x="11123" y="38"/>
                  <a:pt x="10109" y="0"/>
                  <a:pt x="8694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 flipH="1">
            <a:off x="5707678" y="4919154"/>
            <a:ext cx="473673" cy="36807"/>
          </a:xfrm>
          <a:custGeom>
            <a:rect b="b" l="l" r="r" t="t"/>
            <a:pathLst>
              <a:path extrusionOk="0" h="183" w="2355">
                <a:moveTo>
                  <a:pt x="1232" y="0"/>
                </a:moveTo>
                <a:cubicBezTo>
                  <a:pt x="615" y="0"/>
                  <a:pt x="1" y="38"/>
                  <a:pt x="180" y="111"/>
                </a:cubicBezTo>
                <a:cubicBezTo>
                  <a:pt x="180" y="111"/>
                  <a:pt x="1050" y="183"/>
                  <a:pt x="1667" y="183"/>
                </a:cubicBezTo>
                <a:cubicBezTo>
                  <a:pt x="1992" y="183"/>
                  <a:pt x="2247" y="145"/>
                  <a:pt x="2282" y="111"/>
                </a:cubicBezTo>
                <a:cubicBezTo>
                  <a:pt x="2354" y="38"/>
                  <a:pt x="1774" y="0"/>
                  <a:pt x="1232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 flipH="1">
            <a:off x="5518412" y="4788015"/>
            <a:ext cx="291646" cy="14683"/>
          </a:xfrm>
          <a:custGeom>
            <a:rect b="b" l="l" r="r" t="t"/>
            <a:pathLst>
              <a:path extrusionOk="0" h="73" w="1450">
                <a:moveTo>
                  <a:pt x="1450" y="0"/>
                </a:moveTo>
                <a:lnTo>
                  <a:pt x="1450" y="0"/>
                </a:lnTo>
                <a:cubicBezTo>
                  <a:pt x="980" y="38"/>
                  <a:pt x="508" y="38"/>
                  <a:pt x="1" y="73"/>
                </a:cubicBezTo>
                <a:lnTo>
                  <a:pt x="580" y="73"/>
                </a:lnTo>
                <a:cubicBezTo>
                  <a:pt x="943" y="73"/>
                  <a:pt x="1270" y="73"/>
                  <a:pt x="1450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 flipH="1">
            <a:off x="5489246" y="4744168"/>
            <a:ext cx="706587" cy="58530"/>
          </a:xfrm>
          <a:custGeom>
            <a:rect b="b" l="l" r="r" t="t"/>
            <a:pathLst>
              <a:path extrusionOk="0" h="291" w="3513">
                <a:moveTo>
                  <a:pt x="1557" y="1"/>
                </a:moveTo>
                <a:cubicBezTo>
                  <a:pt x="725" y="1"/>
                  <a:pt x="0" y="73"/>
                  <a:pt x="218" y="184"/>
                </a:cubicBezTo>
                <a:cubicBezTo>
                  <a:pt x="218" y="184"/>
                  <a:pt x="1087" y="256"/>
                  <a:pt x="1919" y="291"/>
                </a:cubicBezTo>
                <a:cubicBezTo>
                  <a:pt x="2426" y="256"/>
                  <a:pt x="2898" y="256"/>
                  <a:pt x="3368" y="218"/>
                </a:cubicBezTo>
                <a:cubicBezTo>
                  <a:pt x="3440" y="218"/>
                  <a:pt x="3478" y="218"/>
                  <a:pt x="3478" y="184"/>
                </a:cubicBezTo>
                <a:cubicBezTo>
                  <a:pt x="3513" y="146"/>
                  <a:pt x="3406" y="111"/>
                  <a:pt x="3223" y="73"/>
                </a:cubicBezTo>
                <a:cubicBezTo>
                  <a:pt x="3006" y="111"/>
                  <a:pt x="2754" y="146"/>
                  <a:pt x="2498" y="146"/>
                </a:cubicBezTo>
                <a:cubicBezTo>
                  <a:pt x="2174" y="146"/>
                  <a:pt x="1846" y="111"/>
                  <a:pt x="1557" y="1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 flipH="1">
            <a:off x="7659363" y="4839304"/>
            <a:ext cx="393621" cy="7241"/>
          </a:xfrm>
          <a:custGeom>
            <a:rect b="b" l="l" r="r" t="t"/>
            <a:pathLst>
              <a:path extrusionOk="0" h="36" w="1957">
                <a:moveTo>
                  <a:pt x="1" y="0"/>
                </a:moveTo>
                <a:cubicBezTo>
                  <a:pt x="328" y="0"/>
                  <a:pt x="691" y="35"/>
                  <a:pt x="1015" y="35"/>
                </a:cubicBezTo>
                <a:cubicBezTo>
                  <a:pt x="1415" y="35"/>
                  <a:pt x="1740" y="0"/>
                  <a:pt x="1957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/>
          <p:nvPr/>
        </p:nvSpPr>
        <p:spPr>
          <a:xfrm flipH="1">
            <a:off x="7564224" y="4766494"/>
            <a:ext cx="932864" cy="73011"/>
          </a:xfrm>
          <a:custGeom>
            <a:rect b="b" l="l" r="r" t="t"/>
            <a:pathLst>
              <a:path extrusionOk="0" h="363" w="4638">
                <a:moveTo>
                  <a:pt x="1812" y="0"/>
                </a:moveTo>
                <a:cubicBezTo>
                  <a:pt x="797" y="35"/>
                  <a:pt x="0" y="107"/>
                  <a:pt x="253" y="252"/>
                </a:cubicBezTo>
                <a:cubicBezTo>
                  <a:pt x="253" y="252"/>
                  <a:pt x="1194" y="325"/>
                  <a:pt x="2209" y="362"/>
                </a:cubicBezTo>
                <a:lnTo>
                  <a:pt x="4165" y="362"/>
                </a:lnTo>
                <a:cubicBezTo>
                  <a:pt x="4348" y="325"/>
                  <a:pt x="4492" y="290"/>
                  <a:pt x="4527" y="252"/>
                </a:cubicBezTo>
                <a:cubicBezTo>
                  <a:pt x="4637" y="107"/>
                  <a:pt x="3658" y="0"/>
                  <a:pt x="2609" y="0"/>
                </a:cubicBezTo>
                <a:cubicBezTo>
                  <a:pt x="2464" y="35"/>
                  <a:pt x="2319" y="35"/>
                  <a:pt x="2174" y="35"/>
                </a:cubicBezTo>
                <a:cubicBezTo>
                  <a:pt x="2064" y="35"/>
                  <a:pt x="1919" y="35"/>
                  <a:pt x="1812" y="0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 flipH="1">
            <a:off x="7965289" y="4729687"/>
            <a:ext cx="146024" cy="7844"/>
          </a:xfrm>
          <a:custGeom>
            <a:rect b="b" l="l" r="r" t="t"/>
            <a:pathLst>
              <a:path extrusionOk="0" h="39" w="726">
                <a:moveTo>
                  <a:pt x="725" y="1"/>
                </a:moveTo>
                <a:cubicBezTo>
                  <a:pt x="473" y="1"/>
                  <a:pt x="218" y="1"/>
                  <a:pt x="1" y="38"/>
                </a:cubicBezTo>
                <a:lnTo>
                  <a:pt x="256" y="38"/>
                </a:lnTo>
                <a:cubicBezTo>
                  <a:pt x="401" y="38"/>
                  <a:pt x="581" y="38"/>
                  <a:pt x="7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 flipH="1">
            <a:off x="8614617" y="4841156"/>
            <a:ext cx="118792" cy="41397"/>
          </a:xfrm>
          <a:custGeom>
            <a:rect b="b" l="l" r="r" t="t"/>
            <a:pathLst>
              <a:path extrusionOk="0" h="253" w="726">
                <a:moveTo>
                  <a:pt x="218" y="1"/>
                </a:moveTo>
                <a:cubicBezTo>
                  <a:pt x="218" y="1"/>
                  <a:pt x="1" y="253"/>
                  <a:pt x="218" y="253"/>
                </a:cubicBezTo>
                <a:lnTo>
                  <a:pt x="725" y="253"/>
                </a:lnTo>
                <a:cubicBezTo>
                  <a:pt x="725" y="253"/>
                  <a:pt x="543" y="1"/>
                  <a:pt x="470" y="1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 flipH="1">
            <a:off x="4524808" y="4989236"/>
            <a:ext cx="112901" cy="47451"/>
          </a:xfrm>
          <a:custGeom>
            <a:rect b="b" l="l" r="r" t="t"/>
            <a:pathLst>
              <a:path extrusionOk="0" h="290" w="690">
                <a:moveTo>
                  <a:pt x="218" y="0"/>
                </a:moveTo>
                <a:cubicBezTo>
                  <a:pt x="218" y="0"/>
                  <a:pt x="0" y="290"/>
                  <a:pt x="218" y="290"/>
                </a:cubicBezTo>
                <a:lnTo>
                  <a:pt x="690" y="290"/>
                </a:lnTo>
                <a:cubicBezTo>
                  <a:pt x="690" y="290"/>
                  <a:pt x="545" y="0"/>
                  <a:pt x="473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 flipH="1">
            <a:off x="4738176" y="4941785"/>
            <a:ext cx="118628" cy="47451"/>
          </a:xfrm>
          <a:custGeom>
            <a:rect b="b" l="l" r="r" t="t"/>
            <a:pathLst>
              <a:path extrusionOk="0" h="290" w="725">
                <a:moveTo>
                  <a:pt x="252" y="0"/>
                </a:moveTo>
                <a:cubicBezTo>
                  <a:pt x="180" y="0"/>
                  <a:pt x="0" y="290"/>
                  <a:pt x="0" y="290"/>
                </a:cubicBezTo>
                <a:lnTo>
                  <a:pt x="507" y="290"/>
                </a:lnTo>
                <a:cubicBezTo>
                  <a:pt x="725" y="290"/>
                  <a:pt x="507" y="0"/>
                  <a:pt x="507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5489250" y="0"/>
            <a:ext cx="3654900" cy="302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720000" y="883925"/>
            <a:ext cx="78945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The benefits to having such a system include </a:t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Arial"/>
              <a:buChar char="+"/>
            </a:pPr>
            <a:r>
              <a:rPr lang="en" sz="1300">
                <a:solidFill>
                  <a:srgbClr val="555555"/>
                </a:solidFill>
                <a:highlight>
                  <a:schemeClr val="lt1"/>
                </a:highlight>
              </a:rPr>
              <a:t>Encouraging </a:t>
            </a:r>
            <a:r>
              <a:rPr b="1" lang="en" sz="1300">
                <a:solidFill>
                  <a:srgbClr val="555555"/>
                </a:solidFill>
                <a:highlight>
                  <a:schemeClr val="lt1"/>
                </a:highlight>
              </a:rPr>
              <a:t>public health</a:t>
            </a:r>
            <a:r>
              <a:rPr lang="en" sz="1300">
                <a:solidFill>
                  <a:srgbClr val="555555"/>
                </a:solidFill>
                <a:highlight>
                  <a:schemeClr val="lt1"/>
                </a:highlight>
              </a:rPr>
              <a:t> through the exercise attained by cycling</a:t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Arial"/>
              <a:buChar char="+"/>
            </a:pPr>
            <a:r>
              <a:rPr lang="en" sz="1300">
                <a:solidFill>
                  <a:srgbClr val="555555"/>
                </a:solidFill>
                <a:highlight>
                  <a:schemeClr val="lt1"/>
                </a:highlight>
              </a:rPr>
              <a:t>Reducing New Yorkers’ </a:t>
            </a:r>
            <a:r>
              <a:rPr b="1" lang="en" sz="1300">
                <a:solidFill>
                  <a:srgbClr val="555555"/>
                </a:solidFill>
                <a:highlight>
                  <a:schemeClr val="lt1"/>
                </a:highlight>
              </a:rPr>
              <a:t>dependence on automobiles</a:t>
            </a: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Arial"/>
              <a:buChar char="+"/>
            </a:pPr>
            <a:r>
              <a:rPr lang="en" sz="1300">
                <a:solidFill>
                  <a:srgbClr val="555555"/>
                </a:solidFill>
                <a:highlight>
                  <a:schemeClr val="lt1"/>
                </a:highlight>
              </a:rPr>
              <a:t>Reducing </a:t>
            </a:r>
            <a:r>
              <a:rPr b="1" lang="en" sz="1300">
                <a:solidFill>
                  <a:srgbClr val="555555"/>
                </a:solidFill>
                <a:highlight>
                  <a:schemeClr val="lt1"/>
                </a:highlight>
              </a:rPr>
              <a:t>CO2 emission</a:t>
            </a:r>
            <a:r>
              <a:rPr lang="en" sz="1300">
                <a:solidFill>
                  <a:srgbClr val="555555"/>
                </a:solidFill>
                <a:highlight>
                  <a:schemeClr val="lt1"/>
                </a:highlight>
              </a:rPr>
              <a:t> </a:t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Arial"/>
              <a:buChar char="+"/>
            </a:pPr>
            <a:r>
              <a:rPr b="1" lang="en" sz="1300">
                <a:solidFill>
                  <a:srgbClr val="555555"/>
                </a:solidFill>
                <a:highlight>
                  <a:srgbClr val="FFFFFF"/>
                </a:highlight>
              </a:rPr>
              <a:t>Economical</a:t>
            </a: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 benefits both for the citizens and the government</a:t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Char char="-"/>
            </a:pP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There are currently about </a:t>
            </a:r>
            <a:r>
              <a:rPr b="1" lang="en" sz="1300" u="sng">
                <a:solidFill>
                  <a:srgbClr val="555555"/>
                </a:solidFill>
                <a:highlight>
                  <a:srgbClr val="FFFFFF"/>
                </a:highlight>
              </a:rPr>
              <a:t>12,000</a:t>
            </a:r>
            <a:r>
              <a:rPr b="1" lang="en" sz="1300">
                <a:solidFill>
                  <a:srgbClr val="555555"/>
                </a:solidFill>
                <a:highlight>
                  <a:srgbClr val="FFFFFF"/>
                </a:highlight>
              </a:rPr>
              <a:t> shared bikes</a:t>
            </a: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 which users can rent from about </a:t>
            </a:r>
            <a:r>
              <a:rPr b="1" lang="en" sz="1300" u="sng">
                <a:solidFill>
                  <a:srgbClr val="555555"/>
                </a:solidFill>
                <a:highlight>
                  <a:srgbClr val="FFFFFF"/>
                </a:highlight>
              </a:rPr>
              <a:t>750</a:t>
            </a:r>
            <a:r>
              <a:rPr b="1" lang="en" sz="130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r>
              <a:rPr b="1" lang="en" sz="1300">
                <a:solidFill>
                  <a:srgbClr val="555555"/>
                </a:solidFill>
              </a:rPr>
              <a:t>stations</a:t>
            </a:r>
            <a:endParaRPr b="1" sz="1300">
              <a:solidFill>
                <a:srgbClr val="55555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-"/>
            </a:pP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Located mainly  in Manhattan, Brooklyn, Queens, etc. </a:t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-"/>
            </a:pP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The system has been expanding each year</a:t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Arial"/>
              <a:buChar char="+"/>
            </a:pP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Increases in the </a:t>
            </a:r>
            <a:r>
              <a:rPr b="1" lang="en" sz="1300">
                <a:solidFill>
                  <a:srgbClr val="555555"/>
                </a:solidFill>
                <a:highlight>
                  <a:srgbClr val="FFFFFF"/>
                </a:highlight>
              </a:rPr>
              <a:t>number of bicycles</a:t>
            </a: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 available</a:t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Arial"/>
              <a:buChar char="+"/>
            </a:pP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Expansion of the </a:t>
            </a:r>
            <a:r>
              <a:rPr b="1" lang="en" sz="1300">
                <a:solidFill>
                  <a:srgbClr val="555555"/>
                </a:solidFill>
                <a:highlight>
                  <a:srgbClr val="FFFFFF"/>
                </a:highlight>
              </a:rPr>
              <a:t>geographic footprint</a:t>
            </a: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</a:rPr>
              <a:t> of docking stations</a:t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grpSp>
        <p:nvGrpSpPr>
          <p:cNvPr id="396" name="Google Shape;396;p33"/>
          <p:cNvGrpSpPr/>
          <p:nvPr/>
        </p:nvGrpSpPr>
        <p:grpSpPr>
          <a:xfrm flipH="1">
            <a:off x="6755345" y="4005025"/>
            <a:ext cx="683986" cy="766155"/>
            <a:chOff x="486225" y="581575"/>
            <a:chExt cx="1036500" cy="1064400"/>
          </a:xfrm>
        </p:grpSpPr>
        <p:sp>
          <p:nvSpPr>
            <p:cNvPr id="397" name="Google Shape;397;p33"/>
            <p:cNvSpPr/>
            <p:nvPr/>
          </p:nvSpPr>
          <p:spPr>
            <a:xfrm>
              <a:off x="1330375" y="1452900"/>
              <a:ext cx="63875" cy="64625"/>
            </a:xfrm>
            <a:custGeom>
              <a:rect b="b" l="l" r="r" t="t"/>
              <a:pathLst>
                <a:path extrusionOk="0" h="2585" w="2555">
                  <a:moveTo>
                    <a:pt x="1469" y="0"/>
                  </a:moveTo>
                  <a:cubicBezTo>
                    <a:pt x="735" y="0"/>
                    <a:pt x="1" y="734"/>
                    <a:pt x="1" y="1468"/>
                  </a:cubicBezTo>
                  <a:cubicBezTo>
                    <a:pt x="1" y="1850"/>
                    <a:pt x="735" y="2584"/>
                    <a:pt x="1469" y="2584"/>
                  </a:cubicBezTo>
                  <a:cubicBezTo>
                    <a:pt x="2203" y="2584"/>
                    <a:pt x="2555" y="1850"/>
                    <a:pt x="2555" y="1468"/>
                  </a:cubicBezTo>
                  <a:cubicBezTo>
                    <a:pt x="2555" y="734"/>
                    <a:pt x="2203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1201925" y="1324425"/>
              <a:ext cx="320800" cy="321550"/>
            </a:xfrm>
            <a:custGeom>
              <a:rect b="b" l="l" r="r" t="t"/>
              <a:pathLst>
                <a:path extrusionOk="0" h="12862" w="12832">
                  <a:moveTo>
                    <a:pt x="6607" y="1469"/>
                  </a:moveTo>
                  <a:cubicBezTo>
                    <a:pt x="9161" y="1469"/>
                    <a:pt x="11363" y="3671"/>
                    <a:pt x="11363" y="6607"/>
                  </a:cubicBezTo>
                  <a:cubicBezTo>
                    <a:pt x="11363" y="9191"/>
                    <a:pt x="9161" y="11393"/>
                    <a:pt x="6607" y="11393"/>
                  </a:cubicBezTo>
                  <a:cubicBezTo>
                    <a:pt x="3670" y="11393"/>
                    <a:pt x="1468" y="9191"/>
                    <a:pt x="1468" y="6607"/>
                  </a:cubicBezTo>
                  <a:cubicBezTo>
                    <a:pt x="1468" y="3671"/>
                    <a:pt x="3670" y="1469"/>
                    <a:pt x="6607" y="1469"/>
                  </a:cubicBezTo>
                  <a:close/>
                  <a:moveTo>
                    <a:pt x="6607" y="1"/>
                  </a:moveTo>
                  <a:cubicBezTo>
                    <a:pt x="2936" y="1"/>
                    <a:pt x="0" y="2937"/>
                    <a:pt x="0" y="6607"/>
                  </a:cubicBezTo>
                  <a:cubicBezTo>
                    <a:pt x="0" y="9925"/>
                    <a:pt x="2936" y="12861"/>
                    <a:pt x="6607" y="12861"/>
                  </a:cubicBezTo>
                  <a:cubicBezTo>
                    <a:pt x="9895" y="12861"/>
                    <a:pt x="12831" y="9925"/>
                    <a:pt x="12831" y="6607"/>
                  </a:cubicBezTo>
                  <a:cubicBezTo>
                    <a:pt x="12831" y="2937"/>
                    <a:pt x="9895" y="1"/>
                    <a:pt x="6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1238625" y="1361150"/>
              <a:ext cx="256925" cy="256925"/>
            </a:xfrm>
            <a:custGeom>
              <a:rect b="b" l="l" r="r" t="t"/>
              <a:pathLst>
                <a:path extrusionOk="0" h="10277" w="10277">
                  <a:moveTo>
                    <a:pt x="5139" y="382"/>
                  </a:moveTo>
                  <a:cubicBezTo>
                    <a:pt x="7693" y="382"/>
                    <a:pt x="9543" y="2584"/>
                    <a:pt x="9543" y="5138"/>
                  </a:cubicBezTo>
                  <a:cubicBezTo>
                    <a:pt x="9543" y="7722"/>
                    <a:pt x="7693" y="9543"/>
                    <a:pt x="5139" y="9543"/>
                  </a:cubicBezTo>
                  <a:cubicBezTo>
                    <a:pt x="2555" y="9543"/>
                    <a:pt x="353" y="7722"/>
                    <a:pt x="353" y="5138"/>
                  </a:cubicBezTo>
                  <a:cubicBezTo>
                    <a:pt x="353" y="2584"/>
                    <a:pt x="2555" y="382"/>
                    <a:pt x="5139" y="382"/>
                  </a:cubicBezTo>
                  <a:close/>
                  <a:moveTo>
                    <a:pt x="5139" y="0"/>
                  </a:moveTo>
                  <a:cubicBezTo>
                    <a:pt x="2202" y="0"/>
                    <a:pt x="0" y="2202"/>
                    <a:pt x="0" y="5138"/>
                  </a:cubicBezTo>
                  <a:cubicBezTo>
                    <a:pt x="0" y="7722"/>
                    <a:pt x="2202" y="10277"/>
                    <a:pt x="5139" y="10277"/>
                  </a:cubicBezTo>
                  <a:cubicBezTo>
                    <a:pt x="7693" y="10277"/>
                    <a:pt x="10277" y="7722"/>
                    <a:pt x="10277" y="5138"/>
                  </a:cubicBezTo>
                  <a:cubicBezTo>
                    <a:pt x="10277" y="2202"/>
                    <a:pt x="7693" y="0"/>
                    <a:pt x="5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614675" y="1452900"/>
              <a:ext cx="63900" cy="64625"/>
            </a:xfrm>
            <a:custGeom>
              <a:rect b="b" l="l" r="r" t="t"/>
              <a:pathLst>
                <a:path extrusionOk="0" h="2585" w="2556">
                  <a:moveTo>
                    <a:pt x="1469" y="0"/>
                  </a:moveTo>
                  <a:cubicBezTo>
                    <a:pt x="735" y="0"/>
                    <a:pt x="1" y="734"/>
                    <a:pt x="1" y="1468"/>
                  </a:cubicBezTo>
                  <a:cubicBezTo>
                    <a:pt x="1" y="1850"/>
                    <a:pt x="735" y="2584"/>
                    <a:pt x="1469" y="2584"/>
                  </a:cubicBezTo>
                  <a:cubicBezTo>
                    <a:pt x="1821" y="2584"/>
                    <a:pt x="2555" y="1850"/>
                    <a:pt x="2555" y="1468"/>
                  </a:cubicBezTo>
                  <a:cubicBezTo>
                    <a:pt x="2555" y="734"/>
                    <a:pt x="1821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1000050" y="1315625"/>
              <a:ext cx="73425" cy="49500"/>
            </a:xfrm>
            <a:custGeom>
              <a:rect b="b" l="l" r="r" t="t"/>
              <a:pathLst>
                <a:path extrusionOk="0" h="1980" w="2937">
                  <a:moveTo>
                    <a:pt x="2203" y="1"/>
                  </a:moveTo>
                  <a:lnTo>
                    <a:pt x="1087" y="353"/>
                  </a:lnTo>
                  <a:lnTo>
                    <a:pt x="1469" y="1087"/>
                  </a:lnTo>
                  <a:cubicBezTo>
                    <a:pt x="1469" y="1087"/>
                    <a:pt x="1" y="1469"/>
                    <a:pt x="1" y="1821"/>
                  </a:cubicBezTo>
                  <a:cubicBezTo>
                    <a:pt x="1" y="1934"/>
                    <a:pt x="257" y="1980"/>
                    <a:pt x="617" y="1980"/>
                  </a:cubicBezTo>
                  <a:cubicBezTo>
                    <a:pt x="1479" y="1980"/>
                    <a:pt x="2937" y="1717"/>
                    <a:pt x="2937" y="1469"/>
                  </a:cubicBezTo>
                  <a:lnTo>
                    <a:pt x="2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89950" y="1012475"/>
              <a:ext cx="238575" cy="321525"/>
            </a:xfrm>
            <a:custGeom>
              <a:rect b="b" l="l" r="r" t="t"/>
              <a:pathLst>
                <a:path extrusionOk="0" h="12861" w="9543">
                  <a:moveTo>
                    <a:pt x="6607" y="0"/>
                  </a:moveTo>
                  <a:cubicBezTo>
                    <a:pt x="6607" y="0"/>
                    <a:pt x="0" y="3670"/>
                    <a:pt x="734" y="7341"/>
                  </a:cubicBezTo>
                  <a:cubicBezTo>
                    <a:pt x="1468" y="11011"/>
                    <a:pt x="5873" y="12861"/>
                    <a:pt x="5873" y="12861"/>
                  </a:cubicBezTo>
                  <a:lnTo>
                    <a:pt x="6607" y="12479"/>
                  </a:lnTo>
                  <a:lnTo>
                    <a:pt x="4023" y="7341"/>
                  </a:lnTo>
                  <a:lnTo>
                    <a:pt x="9543" y="2936"/>
                  </a:lnTo>
                  <a:lnTo>
                    <a:pt x="66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86225" y="1324425"/>
              <a:ext cx="320800" cy="321550"/>
            </a:xfrm>
            <a:custGeom>
              <a:rect b="b" l="l" r="r" t="t"/>
              <a:pathLst>
                <a:path extrusionOk="0" h="12862" w="12832">
                  <a:moveTo>
                    <a:pt x="6607" y="1469"/>
                  </a:moveTo>
                  <a:cubicBezTo>
                    <a:pt x="9161" y="1469"/>
                    <a:pt x="11363" y="3671"/>
                    <a:pt x="11363" y="6607"/>
                  </a:cubicBezTo>
                  <a:cubicBezTo>
                    <a:pt x="11363" y="9191"/>
                    <a:pt x="9161" y="11393"/>
                    <a:pt x="6607" y="11393"/>
                  </a:cubicBezTo>
                  <a:cubicBezTo>
                    <a:pt x="3671" y="11393"/>
                    <a:pt x="1468" y="9191"/>
                    <a:pt x="1468" y="6607"/>
                  </a:cubicBezTo>
                  <a:cubicBezTo>
                    <a:pt x="1468" y="3671"/>
                    <a:pt x="3671" y="1469"/>
                    <a:pt x="6607" y="1469"/>
                  </a:cubicBezTo>
                  <a:close/>
                  <a:moveTo>
                    <a:pt x="6607" y="1"/>
                  </a:moveTo>
                  <a:cubicBezTo>
                    <a:pt x="2937" y="1"/>
                    <a:pt x="0" y="2937"/>
                    <a:pt x="0" y="6607"/>
                  </a:cubicBezTo>
                  <a:cubicBezTo>
                    <a:pt x="0" y="9925"/>
                    <a:pt x="2937" y="12861"/>
                    <a:pt x="6607" y="12861"/>
                  </a:cubicBezTo>
                  <a:cubicBezTo>
                    <a:pt x="9895" y="12861"/>
                    <a:pt x="12831" y="9925"/>
                    <a:pt x="12831" y="6607"/>
                  </a:cubicBezTo>
                  <a:cubicBezTo>
                    <a:pt x="12831" y="2937"/>
                    <a:pt x="9895" y="1"/>
                    <a:pt x="6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22925" y="1361150"/>
              <a:ext cx="256950" cy="256925"/>
            </a:xfrm>
            <a:custGeom>
              <a:rect b="b" l="l" r="r" t="t"/>
              <a:pathLst>
                <a:path extrusionOk="0" h="10277" w="10278">
                  <a:moveTo>
                    <a:pt x="5139" y="382"/>
                  </a:moveTo>
                  <a:cubicBezTo>
                    <a:pt x="7693" y="382"/>
                    <a:pt x="9543" y="2584"/>
                    <a:pt x="9543" y="5138"/>
                  </a:cubicBezTo>
                  <a:cubicBezTo>
                    <a:pt x="9543" y="7722"/>
                    <a:pt x="7693" y="9543"/>
                    <a:pt x="5139" y="9543"/>
                  </a:cubicBezTo>
                  <a:cubicBezTo>
                    <a:pt x="2555" y="9543"/>
                    <a:pt x="353" y="7722"/>
                    <a:pt x="353" y="5138"/>
                  </a:cubicBezTo>
                  <a:cubicBezTo>
                    <a:pt x="353" y="2584"/>
                    <a:pt x="2555" y="382"/>
                    <a:pt x="5139" y="382"/>
                  </a:cubicBezTo>
                  <a:close/>
                  <a:moveTo>
                    <a:pt x="5139" y="0"/>
                  </a:moveTo>
                  <a:cubicBezTo>
                    <a:pt x="2203" y="0"/>
                    <a:pt x="0" y="2202"/>
                    <a:pt x="0" y="5138"/>
                  </a:cubicBezTo>
                  <a:cubicBezTo>
                    <a:pt x="0" y="7722"/>
                    <a:pt x="2203" y="10277"/>
                    <a:pt x="5139" y="10277"/>
                  </a:cubicBezTo>
                  <a:cubicBezTo>
                    <a:pt x="7693" y="10277"/>
                    <a:pt x="10277" y="7722"/>
                    <a:pt x="10277" y="5138"/>
                  </a:cubicBezTo>
                  <a:cubicBezTo>
                    <a:pt x="10277" y="2202"/>
                    <a:pt x="7693" y="0"/>
                    <a:pt x="5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633025" y="1049175"/>
              <a:ext cx="742875" cy="450000"/>
            </a:xfrm>
            <a:custGeom>
              <a:rect b="b" l="l" r="r" t="t"/>
              <a:pathLst>
                <a:path extrusionOk="0" h="18000" w="29715">
                  <a:moveTo>
                    <a:pt x="6225" y="8075"/>
                  </a:moveTo>
                  <a:lnTo>
                    <a:pt x="18704" y="9925"/>
                  </a:lnTo>
                  <a:lnTo>
                    <a:pt x="17970" y="15415"/>
                  </a:lnTo>
                  <a:cubicBezTo>
                    <a:pt x="13948" y="11745"/>
                    <a:pt x="7694" y="9925"/>
                    <a:pt x="6225" y="9543"/>
                  </a:cubicBezTo>
                  <a:lnTo>
                    <a:pt x="6225" y="8075"/>
                  </a:lnTo>
                  <a:close/>
                  <a:moveTo>
                    <a:pt x="20172" y="6607"/>
                  </a:moveTo>
                  <a:lnTo>
                    <a:pt x="28247" y="16883"/>
                  </a:lnTo>
                  <a:lnTo>
                    <a:pt x="18704" y="16149"/>
                  </a:lnTo>
                  <a:lnTo>
                    <a:pt x="20172" y="6607"/>
                  </a:lnTo>
                  <a:close/>
                  <a:moveTo>
                    <a:pt x="6607" y="0"/>
                  </a:moveTo>
                  <a:cubicBezTo>
                    <a:pt x="6607" y="0"/>
                    <a:pt x="6225" y="0"/>
                    <a:pt x="6225" y="382"/>
                  </a:cubicBezTo>
                  <a:lnTo>
                    <a:pt x="5139" y="9925"/>
                  </a:lnTo>
                  <a:cubicBezTo>
                    <a:pt x="5139" y="11011"/>
                    <a:pt x="4757" y="12127"/>
                    <a:pt x="4023" y="12861"/>
                  </a:cubicBezTo>
                  <a:lnTo>
                    <a:pt x="353" y="17265"/>
                  </a:lnTo>
                  <a:cubicBezTo>
                    <a:pt x="1" y="17265"/>
                    <a:pt x="1" y="17617"/>
                    <a:pt x="353" y="17999"/>
                  </a:cubicBezTo>
                  <a:lnTo>
                    <a:pt x="735" y="17999"/>
                  </a:lnTo>
                  <a:lnTo>
                    <a:pt x="1087" y="17617"/>
                  </a:lnTo>
                  <a:lnTo>
                    <a:pt x="4757" y="13595"/>
                  </a:lnTo>
                  <a:cubicBezTo>
                    <a:pt x="5491" y="12861"/>
                    <a:pt x="5873" y="11745"/>
                    <a:pt x="5873" y="10659"/>
                  </a:cubicBezTo>
                  <a:cubicBezTo>
                    <a:pt x="7694" y="11011"/>
                    <a:pt x="14300" y="12861"/>
                    <a:pt x="17970" y="16883"/>
                  </a:cubicBezTo>
                  <a:lnTo>
                    <a:pt x="18352" y="16883"/>
                  </a:lnTo>
                  <a:lnTo>
                    <a:pt x="29363" y="17999"/>
                  </a:lnTo>
                  <a:cubicBezTo>
                    <a:pt x="29363" y="17999"/>
                    <a:pt x="29715" y="17999"/>
                    <a:pt x="29715" y="17617"/>
                  </a:cubicBezTo>
                  <a:lnTo>
                    <a:pt x="29715" y="17265"/>
                  </a:lnTo>
                  <a:lnTo>
                    <a:pt x="20554" y="5139"/>
                  </a:lnTo>
                  <a:lnTo>
                    <a:pt x="21288" y="1116"/>
                  </a:lnTo>
                  <a:cubicBezTo>
                    <a:pt x="21288" y="734"/>
                    <a:pt x="21288" y="382"/>
                    <a:pt x="20906" y="382"/>
                  </a:cubicBezTo>
                  <a:cubicBezTo>
                    <a:pt x="20554" y="382"/>
                    <a:pt x="20172" y="734"/>
                    <a:pt x="20172" y="734"/>
                  </a:cubicBezTo>
                  <a:lnTo>
                    <a:pt x="19086" y="8809"/>
                  </a:lnTo>
                  <a:lnTo>
                    <a:pt x="6607" y="7341"/>
                  </a:lnTo>
                  <a:lnTo>
                    <a:pt x="6959" y="382"/>
                  </a:lnTo>
                  <a:cubicBezTo>
                    <a:pt x="7341" y="382"/>
                    <a:pt x="6959" y="0"/>
                    <a:pt x="6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751950" y="1030825"/>
              <a:ext cx="128475" cy="36725"/>
            </a:xfrm>
            <a:custGeom>
              <a:rect b="b" l="l" r="r" t="t"/>
              <a:pathLst>
                <a:path extrusionOk="0" h="1469" w="5139">
                  <a:moveTo>
                    <a:pt x="734" y="0"/>
                  </a:moveTo>
                  <a:cubicBezTo>
                    <a:pt x="382" y="0"/>
                    <a:pt x="382" y="382"/>
                    <a:pt x="382" y="382"/>
                  </a:cubicBezTo>
                  <a:cubicBezTo>
                    <a:pt x="0" y="734"/>
                    <a:pt x="382" y="1116"/>
                    <a:pt x="734" y="1116"/>
                  </a:cubicBezTo>
                  <a:lnTo>
                    <a:pt x="4405" y="1468"/>
                  </a:lnTo>
                  <a:lnTo>
                    <a:pt x="4786" y="1468"/>
                  </a:lnTo>
                  <a:cubicBezTo>
                    <a:pt x="4786" y="1468"/>
                    <a:pt x="5139" y="1468"/>
                    <a:pt x="5139" y="1116"/>
                  </a:cubicBezTo>
                  <a:cubicBezTo>
                    <a:pt x="5139" y="734"/>
                    <a:pt x="4786" y="382"/>
                    <a:pt x="4786" y="38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1045575" y="1361150"/>
              <a:ext cx="46250" cy="101300"/>
            </a:xfrm>
            <a:custGeom>
              <a:rect b="b" l="l" r="r" t="t"/>
              <a:pathLst>
                <a:path extrusionOk="0" h="4052" w="1850">
                  <a:moveTo>
                    <a:pt x="382" y="0"/>
                  </a:moveTo>
                  <a:lnTo>
                    <a:pt x="0" y="382"/>
                  </a:lnTo>
                  <a:lnTo>
                    <a:pt x="1468" y="4052"/>
                  </a:lnTo>
                  <a:lnTo>
                    <a:pt x="1850" y="405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1018400" y="1361150"/>
              <a:ext cx="63900" cy="9550"/>
            </a:xfrm>
            <a:custGeom>
              <a:rect b="b" l="l" r="r" t="t"/>
              <a:pathLst>
                <a:path extrusionOk="0" h="382" w="2556">
                  <a:moveTo>
                    <a:pt x="1" y="0"/>
                  </a:moveTo>
                  <a:lnTo>
                    <a:pt x="1" y="382"/>
                  </a:lnTo>
                  <a:lnTo>
                    <a:pt x="2555" y="382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091800" y="1554200"/>
              <a:ext cx="63900" cy="8825"/>
            </a:xfrm>
            <a:custGeom>
              <a:rect b="b" l="l" r="r" t="t"/>
              <a:pathLst>
                <a:path extrusionOk="0" h="353" w="2556">
                  <a:moveTo>
                    <a:pt x="1" y="0"/>
                  </a:moveTo>
                  <a:lnTo>
                    <a:pt x="1" y="353"/>
                  </a:lnTo>
                  <a:lnTo>
                    <a:pt x="2555" y="353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036750" y="1407375"/>
              <a:ext cx="110150" cy="110150"/>
            </a:xfrm>
            <a:custGeom>
              <a:rect b="b" l="l" r="r" t="t"/>
              <a:pathLst>
                <a:path extrusionOk="0" h="4406" w="4406">
                  <a:moveTo>
                    <a:pt x="2203" y="1"/>
                  </a:moveTo>
                  <a:cubicBezTo>
                    <a:pt x="735" y="1"/>
                    <a:pt x="1" y="1087"/>
                    <a:pt x="1" y="2203"/>
                  </a:cubicBezTo>
                  <a:cubicBezTo>
                    <a:pt x="1" y="3289"/>
                    <a:pt x="735" y="4405"/>
                    <a:pt x="2203" y="4405"/>
                  </a:cubicBezTo>
                  <a:cubicBezTo>
                    <a:pt x="3289" y="4405"/>
                    <a:pt x="4405" y="3289"/>
                    <a:pt x="4405" y="2203"/>
                  </a:cubicBezTo>
                  <a:cubicBezTo>
                    <a:pt x="4405" y="1087"/>
                    <a:pt x="3289" y="1"/>
                    <a:pt x="2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082275" y="1462425"/>
              <a:ext cx="46250" cy="100600"/>
            </a:xfrm>
            <a:custGeom>
              <a:rect b="b" l="l" r="r" t="t"/>
              <a:pathLst>
                <a:path extrusionOk="0" h="4024" w="1850">
                  <a:moveTo>
                    <a:pt x="0" y="1"/>
                  </a:moveTo>
                  <a:lnTo>
                    <a:pt x="1850" y="4024"/>
                  </a:lnTo>
                  <a:lnTo>
                    <a:pt x="1850" y="367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1063925" y="1499150"/>
              <a:ext cx="91775" cy="57400"/>
            </a:xfrm>
            <a:custGeom>
              <a:rect b="b" l="l" r="r" t="t"/>
              <a:pathLst>
                <a:path extrusionOk="0" h="2296" w="3671">
                  <a:moveTo>
                    <a:pt x="2936" y="0"/>
                  </a:moveTo>
                  <a:cubicBezTo>
                    <a:pt x="2936" y="0"/>
                    <a:pt x="2584" y="352"/>
                    <a:pt x="2584" y="734"/>
                  </a:cubicBezTo>
                  <a:cubicBezTo>
                    <a:pt x="2584" y="1086"/>
                    <a:pt x="0" y="2202"/>
                    <a:pt x="382" y="2202"/>
                  </a:cubicBezTo>
                  <a:cubicBezTo>
                    <a:pt x="447" y="2267"/>
                    <a:pt x="589" y="2295"/>
                    <a:pt x="779" y="2295"/>
                  </a:cubicBezTo>
                  <a:cubicBezTo>
                    <a:pt x="1615" y="2295"/>
                    <a:pt x="3383" y="1755"/>
                    <a:pt x="3670" y="1468"/>
                  </a:cubicBezTo>
                  <a:cubicBezTo>
                    <a:pt x="3670" y="1086"/>
                    <a:pt x="2936" y="0"/>
                    <a:pt x="2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082275" y="1058700"/>
              <a:ext cx="138025" cy="36750"/>
            </a:xfrm>
            <a:custGeom>
              <a:rect b="b" l="l" r="r" t="t"/>
              <a:pathLst>
                <a:path extrusionOk="0" h="1470" w="5521">
                  <a:moveTo>
                    <a:pt x="734" y="1"/>
                  </a:moveTo>
                  <a:cubicBezTo>
                    <a:pt x="0" y="1"/>
                    <a:pt x="0" y="353"/>
                    <a:pt x="0" y="735"/>
                  </a:cubicBezTo>
                  <a:cubicBezTo>
                    <a:pt x="0" y="1087"/>
                    <a:pt x="0" y="1469"/>
                    <a:pt x="734" y="1469"/>
                  </a:cubicBezTo>
                  <a:lnTo>
                    <a:pt x="4786" y="1469"/>
                  </a:lnTo>
                  <a:cubicBezTo>
                    <a:pt x="5139" y="1469"/>
                    <a:pt x="5520" y="1087"/>
                    <a:pt x="5520" y="735"/>
                  </a:cubicBezTo>
                  <a:cubicBezTo>
                    <a:pt x="5520" y="353"/>
                    <a:pt x="5139" y="1"/>
                    <a:pt x="4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073450" y="1022000"/>
              <a:ext cx="128500" cy="495525"/>
            </a:xfrm>
            <a:custGeom>
              <a:rect b="b" l="l" r="r" t="t"/>
              <a:pathLst>
                <a:path extrusionOk="0" h="19821" w="5140">
                  <a:moveTo>
                    <a:pt x="1" y="1"/>
                  </a:moveTo>
                  <a:lnTo>
                    <a:pt x="1" y="9896"/>
                  </a:lnTo>
                  <a:cubicBezTo>
                    <a:pt x="1" y="11364"/>
                    <a:pt x="1821" y="19820"/>
                    <a:pt x="1821" y="19820"/>
                  </a:cubicBezTo>
                  <a:lnTo>
                    <a:pt x="3289" y="19820"/>
                  </a:lnTo>
                  <a:lnTo>
                    <a:pt x="3289" y="9543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935450" y="581575"/>
              <a:ext cx="156375" cy="129225"/>
            </a:xfrm>
            <a:custGeom>
              <a:rect b="b" l="l" r="r" t="t"/>
              <a:pathLst>
                <a:path extrusionOk="0" h="5169" w="6255">
                  <a:moveTo>
                    <a:pt x="2203" y="1"/>
                  </a:moveTo>
                  <a:cubicBezTo>
                    <a:pt x="1851" y="1"/>
                    <a:pt x="735" y="735"/>
                    <a:pt x="383" y="1469"/>
                  </a:cubicBezTo>
                  <a:cubicBezTo>
                    <a:pt x="1" y="1821"/>
                    <a:pt x="383" y="2555"/>
                    <a:pt x="383" y="2555"/>
                  </a:cubicBezTo>
                  <a:cubicBezTo>
                    <a:pt x="383" y="2555"/>
                    <a:pt x="2342" y="5168"/>
                    <a:pt x="2860" y="5168"/>
                  </a:cubicBezTo>
                  <a:cubicBezTo>
                    <a:pt x="2891" y="5168"/>
                    <a:pt x="2917" y="5159"/>
                    <a:pt x="2937" y="5139"/>
                  </a:cubicBezTo>
                  <a:cubicBezTo>
                    <a:pt x="2937" y="4757"/>
                    <a:pt x="5139" y="4757"/>
                    <a:pt x="5521" y="4023"/>
                  </a:cubicBezTo>
                  <a:cubicBezTo>
                    <a:pt x="6255" y="3289"/>
                    <a:pt x="5139" y="1821"/>
                    <a:pt x="4405" y="1087"/>
                  </a:cubicBezTo>
                  <a:cubicBezTo>
                    <a:pt x="3671" y="1"/>
                    <a:pt x="2585" y="353"/>
                    <a:pt x="2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926650" y="608750"/>
              <a:ext cx="100600" cy="128475"/>
            </a:xfrm>
            <a:custGeom>
              <a:rect b="b" l="l" r="r" t="t"/>
              <a:pathLst>
                <a:path extrusionOk="0" h="5139" w="4024">
                  <a:moveTo>
                    <a:pt x="1821" y="0"/>
                  </a:moveTo>
                  <a:lnTo>
                    <a:pt x="353" y="1468"/>
                  </a:lnTo>
                  <a:lnTo>
                    <a:pt x="0" y="1850"/>
                  </a:lnTo>
                  <a:lnTo>
                    <a:pt x="353" y="1850"/>
                  </a:lnTo>
                  <a:lnTo>
                    <a:pt x="353" y="3670"/>
                  </a:lnTo>
                  <a:cubicBezTo>
                    <a:pt x="353" y="3861"/>
                    <a:pt x="536" y="3861"/>
                    <a:pt x="768" y="3861"/>
                  </a:cubicBezTo>
                  <a:cubicBezTo>
                    <a:pt x="999" y="3861"/>
                    <a:pt x="1278" y="3861"/>
                    <a:pt x="1469" y="4052"/>
                  </a:cubicBezTo>
                  <a:cubicBezTo>
                    <a:pt x="1821" y="4404"/>
                    <a:pt x="2203" y="5139"/>
                    <a:pt x="2203" y="5139"/>
                  </a:cubicBezTo>
                  <a:lnTo>
                    <a:pt x="4023" y="4404"/>
                  </a:lnTo>
                  <a:lnTo>
                    <a:pt x="3289" y="3318"/>
                  </a:lnTo>
                  <a:cubicBezTo>
                    <a:pt x="3289" y="3318"/>
                    <a:pt x="3671" y="2936"/>
                    <a:pt x="3671" y="2202"/>
                  </a:cubicBezTo>
                  <a:cubicBezTo>
                    <a:pt x="3671" y="1850"/>
                    <a:pt x="2937" y="1850"/>
                    <a:pt x="2937" y="1850"/>
                  </a:cubicBezTo>
                  <a:cubicBezTo>
                    <a:pt x="2937" y="1850"/>
                    <a:pt x="1469" y="734"/>
                    <a:pt x="1821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70300" y="710050"/>
              <a:ext cx="220225" cy="130225"/>
            </a:xfrm>
            <a:custGeom>
              <a:rect b="b" l="l" r="r" t="t"/>
              <a:pathLst>
                <a:path extrusionOk="0" h="5209" w="8809">
                  <a:moveTo>
                    <a:pt x="382" y="0"/>
                  </a:moveTo>
                  <a:lnTo>
                    <a:pt x="0" y="734"/>
                  </a:lnTo>
                  <a:cubicBezTo>
                    <a:pt x="0" y="734"/>
                    <a:pt x="1468" y="5138"/>
                    <a:pt x="2937" y="5138"/>
                  </a:cubicBezTo>
                  <a:cubicBezTo>
                    <a:pt x="3195" y="5188"/>
                    <a:pt x="3495" y="5209"/>
                    <a:pt x="3821" y="5209"/>
                  </a:cubicBezTo>
                  <a:cubicBezTo>
                    <a:pt x="5831" y="5209"/>
                    <a:pt x="8809" y="4404"/>
                    <a:pt x="8809" y="4404"/>
                  </a:cubicBezTo>
                  <a:lnTo>
                    <a:pt x="8457" y="1821"/>
                  </a:lnTo>
                  <a:lnTo>
                    <a:pt x="3671" y="367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972150" y="708125"/>
              <a:ext cx="266500" cy="324400"/>
            </a:xfrm>
            <a:custGeom>
              <a:rect b="b" l="l" r="r" t="t"/>
              <a:pathLst>
                <a:path extrusionOk="0" h="12976" w="10660">
                  <a:moveTo>
                    <a:pt x="3069" y="1"/>
                  </a:moveTo>
                  <a:cubicBezTo>
                    <a:pt x="2751" y="1"/>
                    <a:pt x="2457" y="25"/>
                    <a:pt x="2203" y="77"/>
                  </a:cubicBezTo>
                  <a:cubicBezTo>
                    <a:pt x="383" y="429"/>
                    <a:pt x="383" y="1545"/>
                    <a:pt x="1" y="3013"/>
                  </a:cubicBezTo>
                  <a:lnTo>
                    <a:pt x="1" y="6684"/>
                  </a:lnTo>
                  <a:cubicBezTo>
                    <a:pt x="735" y="7418"/>
                    <a:pt x="2203" y="11822"/>
                    <a:pt x="2937" y="12556"/>
                  </a:cubicBezTo>
                  <a:cubicBezTo>
                    <a:pt x="3159" y="12761"/>
                    <a:pt x="5353" y="12975"/>
                    <a:pt x="7296" y="12975"/>
                  </a:cubicBezTo>
                  <a:cubicBezTo>
                    <a:pt x="8698" y="12975"/>
                    <a:pt x="9970" y="12864"/>
                    <a:pt x="10278" y="12556"/>
                  </a:cubicBezTo>
                  <a:cubicBezTo>
                    <a:pt x="10659" y="12174"/>
                    <a:pt x="6255" y="4481"/>
                    <a:pt x="6255" y="4100"/>
                  </a:cubicBezTo>
                  <a:cubicBezTo>
                    <a:pt x="5873" y="3366"/>
                    <a:pt x="7341" y="3366"/>
                    <a:pt x="7723" y="1898"/>
                  </a:cubicBezTo>
                  <a:cubicBezTo>
                    <a:pt x="8027" y="960"/>
                    <a:pt x="5073" y="1"/>
                    <a:pt x="3069" y="1"/>
                  </a:cubicBezTo>
                  <a:close/>
                </a:path>
              </a:pathLst>
            </a:custGeom>
            <a:solidFill>
              <a:srgbClr val="D40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51950" y="643725"/>
              <a:ext cx="27925" cy="87075"/>
            </a:xfrm>
            <a:custGeom>
              <a:rect b="b" l="l" r="r" t="t"/>
              <a:pathLst>
                <a:path extrusionOk="0" h="3483" w="1117">
                  <a:moveTo>
                    <a:pt x="249" y="1"/>
                  </a:moveTo>
                  <a:cubicBezTo>
                    <a:pt x="0" y="1"/>
                    <a:pt x="0" y="901"/>
                    <a:pt x="0" y="1537"/>
                  </a:cubicBezTo>
                  <a:cubicBezTo>
                    <a:pt x="0" y="1919"/>
                    <a:pt x="382" y="3005"/>
                    <a:pt x="734" y="3387"/>
                  </a:cubicBezTo>
                  <a:cubicBezTo>
                    <a:pt x="808" y="3455"/>
                    <a:pt x="868" y="3483"/>
                    <a:pt x="916" y="3483"/>
                  </a:cubicBezTo>
                  <a:cubicBezTo>
                    <a:pt x="1116" y="3483"/>
                    <a:pt x="1116" y="3005"/>
                    <a:pt x="1116" y="3005"/>
                  </a:cubicBezTo>
                  <a:cubicBezTo>
                    <a:pt x="1116" y="3005"/>
                    <a:pt x="734" y="451"/>
                    <a:pt x="382" y="69"/>
                  </a:cubicBezTo>
                  <a:cubicBezTo>
                    <a:pt x="331" y="22"/>
                    <a:pt x="287" y="1"/>
                    <a:pt x="249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743125" y="994125"/>
              <a:ext cx="82250" cy="67000"/>
            </a:xfrm>
            <a:custGeom>
              <a:rect b="b" l="l" r="r" t="t"/>
              <a:pathLst>
                <a:path extrusionOk="0" h="2680" w="3290">
                  <a:moveTo>
                    <a:pt x="2937" y="0"/>
                  </a:moveTo>
                  <a:cubicBezTo>
                    <a:pt x="2937" y="0"/>
                    <a:pt x="2555" y="382"/>
                    <a:pt x="1821" y="734"/>
                  </a:cubicBezTo>
                  <a:cubicBezTo>
                    <a:pt x="1469" y="734"/>
                    <a:pt x="1" y="1850"/>
                    <a:pt x="1" y="2584"/>
                  </a:cubicBezTo>
                  <a:cubicBezTo>
                    <a:pt x="69" y="2652"/>
                    <a:pt x="166" y="2680"/>
                    <a:pt x="278" y="2680"/>
                  </a:cubicBezTo>
                  <a:cubicBezTo>
                    <a:pt x="743" y="2680"/>
                    <a:pt x="1469" y="2202"/>
                    <a:pt x="1469" y="2202"/>
                  </a:cubicBezTo>
                  <a:lnTo>
                    <a:pt x="2203" y="1468"/>
                  </a:lnTo>
                  <a:cubicBezTo>
                    <a:pt x="2203" y="1116"/>
                    <a:pt x="3290" y="382"/>
                    <a:pt x="3290" y="382"/>
                  </a:cubicBezTo>
                  <a:lnTo>
                    <a:pt x="2937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07000" y="727125"/>
              <a:ext cx="273700" cy="294900"/>
            </a:xfrm>
            <a:custGeom>
              <a:rect b="b" l="l" r="r" t="t"/>
              <a:pathLst>
                <a:path extrusionOk="0" h="11796" w="10948">
                  <a:moveTo>
                    <a:pt x="9632" y="0"/>
                  </a:moveTo>
                  <a:cubicBezTo>
                    <a:pt x="9502" y="0"/>
                    <a:pt x="9355" y="17"/>
                    <a:pt x="9191" y="51"/>
                  </a:cubicBezTo>
                  <a:cubicBezTo>
                    <a:pt x="7341" y="785"/>
                    <a:pt x="5873" y="7392"/>
                    <a:pt x="5873" y="7392"/>
                  </a:cubicBezTo>
                  <a:lnTo>
                    <a:pt x="0" y="10680"/>
                  </a:lnTo>
                  <a:lnTo>
                    <a:pt x="382" y="11796"/>
                  </a:lnTo>
                  <a:cubicBezTo>
                    <a:pt x="382" y="11796"/>
                    <a:pt x="4786" y="10328"/>
                    <a:pt x="6255" y="9594"/>
                  </a:cubicBezTo>
                  <a:cubicBezTo>
                    <a:pt x="7341" y="9212"/>
                    <a:pt x="7723" y="8860"/>
                    <a:pt x="8457" y="7010"/>
                  </a:cubicBezTo>
                  <a:cubicBezTo>
                    <a:pt x="9191" y="5542"/>
                    <a:pt x="9925" y="4455"/>
                    <a:pt x="10277" y="2987"/>
                  </a:cubicBezTo>
                  <a:cubicBezTo>
                    <a:pt x="10624" y="1652"/>
                    <a:pt x="10947" y="0"/>
                    <a:pt x="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3"/>
          <p:cNvGrpSpPr/>
          <p:nvPr/>
        </p:nvGrpSpPr>
        <p:grpSpPr>
          <a:xfrm>
            <a:off x="8029722" y="4260368"/>
            <a:ext cx="473667" cy="506132"/>
            <a:chOff x="2532000" y="4332850"/>
            <a:chExt cx="715725" cy="708075"/>
          </a:xfrm>
        </p:grpSpPr>
        <p:sp>
          <p:nvSpPr>
            <p:cNvPr id="423" name="Google Shape;423;p33"/>
            <p:cNvSpPr/>
            <p:nvPr/>
          </p:nvSpPr>
          <p:spPr>
            <a:xfrm>
              <a:off x="2780125" y="4380250"/>
              <a:ext cx="137275" cy="128500"/>
            </a:xfrm>
            <a:custGeom>
              <a:rect b="b" l="l" r="r" t="t"/>
              <a:pathLst>
                <a:path extrusionOk="0" h="5140" w="5491">
                  <a:moveTo>
                    <a:pt x="4405" y="1"/>
                  </a:moveTo>
                  <a:lnTo>
                    <a:pt x="0" y="1821"/>
                  </a:lnTo>
                  <a:cubicBezTo>
                    <a:pt x="0" y="3290"/>
                    <a:pt x="1468" y="4024"/>
                    <a:pt x="1468" y="4024"/>
                  </a:cubicBezTo>
                  <a:lnTo>
                    <a:pt x="1821" y="5139"/>
                  </a:lnTo>
                  <a:lnTo>
                    <a:pt x="3670" y="5139"/>
                  </a:lnTo>
                  <a:cubicBezTo>
                    <a:pt x="3670" y="4024"/>
                    <a:pt x="4757" y="3671"/>
                    <a:pt x="5139" y="3290"/>
                  </a:cubicBezTo>
                  <a:cubicBezTo>
                    <a:pt x="5491" y="2937"/>
                    <a:pt x="5139" y="1821"/>
                    <a:pt x="5139" y="1469"/>
                  </a:cubicBezTo>
                  <a:cubicBezTo>
                    <a:pt x="5139" y="1469"/>
                    <a:pt x="5491" y="1087"/>
                    <a:pt x="5139" y="1087"/>
                  </a:cubicBezTo>
                  <a:cubicBezTo>
                    <a:pt x="4757" y="1087"/>
                    <a:pt x="4757" y="735"/>
                    <a:pt x="4405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770575" y="4394950"/>
              <a:ext cx="82975" cy="85900"/>
            </a:xfrm>
            <a:custGeom>
              <a:rect b="b" l="l" r="r" t="t"/>
              <a:pathLst>
                <a:path extrusionOk="0" h="3436" w="3319">
                  <a:moveTo>
                    <a:pt x="1925" y="1"/>
                  </a:moveTo>
                  <a:cubicBezTo>
                    <a:pt x="1017" y="1"/>
                    <a:pt x="1" y="226"/>
                    <a:pt x="1" y="1233"/>
                  </a:cubicBezTo>
                  <a:cubicBezTo>
                    <a:pt x="1" y="3083"/>
                    <a:pt x="1850" y="3436"/>
                    <a:pt x="1850" y="3436"/>
                  </a:cubicBezTo>
                  <a:cubicBezTo>
                    <a:pt x="1850" y="3436"/>
                    <a:pt x="2937" y="3083"/>
                    <a:pt x="2584" y="2702"/>
                  </a:cubicBezTo>
                  <a:cubicBezTo>
                    <a:pt x="2203" y="2349"/>
                    <a:pt x="2203" y="1615"/>
                    <a:pt x="2584" y="1615"/>
                  </a:cubicBezTo>
                  <a:cubicBezTo>
                    <a:pt x="2584" y="1488"/>
                    <a:pt x="2624" y="1445"/>
                    <a:pt x="2676" y="1445"/>
                  </a:cubicBezTo>
                  <a:cubicBezTo>
                    <a:pt x="2780" y="1445"/>
                    <a:pt x="2937" y="1615"/>
                    <a:pt x="2937" y="1615"/>
                  </a:cubicBezTo>
                  <a:lnTo>
                    <a:pt x="3318" y="147"/>
                  </a:lnTo>
                  <a:cubicBezTo>
                    <a:pt x="3318" y="147"/>
                    <a:pt x="2657" y="1"/>
                    <a:pt x="1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743425" y="4332850"/>
              <a:ext cx="183525" cy="104875"/>
            </a:xfrm>
            <a:custGeom>
              <a:rect b="b" l="l" r="r" t="t"/>
              <a:pathLst>
                <a:path extrusionOk="0" h="4195" w="7341">
                  <a:moveTo>
                    <a:pt x="3642" y="1"/>
                  </a:moveTo>
                  <a:cubicBezTo>
                    <a:pt x="2969" y="1"/>
                    <a:pt x="2296" y="116"/>
                    <a:pt x="1821" y="429"/>
                  </a:cubicBezTo>
                  <a:cubicBezTo>
                    <a:pt x="734" y="1163"/>
                    <a:pt x="0" y="2249"/>
                    <a:pt x="0" y="3717"/>
                  </a:cubicBezTo>
                  <a:cubicBezTo>
                    <a:pt x="0" y="3717"/>
                    <a:pt x="478" y="4195"/>
                    <a:pt x="1232" y="4195"/>
                  </a:cubicBezTo>
                  <a:cubicBezTo>
                    <a:pt x="1413" y="4195"/>
                    <a:pt x="1610" y="4167"/>
                    <a:pt x="1821" y="4099"/>
                  </a:cubicBezTo>
                  <a:cubicBezTo>
                    <a:pt x="2936" y="4099"/>
                    <a:pt x="6225" y="1897"/>
                    <a:pt x="6607" y="1515"/>
                  </a:cubicBezTo>
                  <a:cubicBezTo>
                    <a:pt x="6959" y="1515"/>
                    <a:pt x="7341" y="781"/>
                    <a:pt x="7341" y="781"/>
                  </a:cubicBezTo>
                  <a:cubicBezTo>
                    <a:pt x="7341" y="781"/>
                    <a:pt x="6607" y="781"/>
                    <a:pt x="5873" y="429"/>
                  </a:cubicBezTo>
                  <a:cubicBezTo>
                    <a:pt x="5451" y="210"/>
                    <a:pt x="4547" y="1"/>
                    <a:pt x="3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835175" y="4407425"/>
              <a:ext cx="63875" cy="64625"/>
            </a:xfrm>
            <a:custGeom>
              <a:rect b="b" l="l" r="r" t="t"/>
              <a:pathLst>
                <a:path extrusionOk="0" h="2585" w="2555">
                  <a:moveTo>
                    <a:pt x="0" y="0"/>
                  </a:moveTo>
                  <a:cubicBezTo>
                    <a:pt x="0" y="0"/>
                    <a:pt x="734" y="1850"/>
                    <a:pt x="2203" y="2584"/>
                  </a:cubicBezTo>
                  <a:lnTo>
                    <a:pt x="2555" y="2203"/>
                  </a:lnTo>
                  <a:cubicBezTo>
                    <a:pt x="1087" y="1468"/>
                    <a:pt x="353" y="0"/>
                    <a:pt x="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945275" y="4677450"/>
              <a:ext cx="165200" cy="188775"/>
            </a:xfrm>
            <a:custGeom>
              <a:rect b="b" l="l" r="r" t="t"/>
              <a:pathLst>
                <a:path extrusionOk="0" h="7551" w="6608">
                  <a:moveTo>
                    <a:pt x="1875" y="1"/>
                  </a:moveTo>
                  <a:cubicBezTo>
                    <a:pt x="1306" y="1"/>
                    <a:pt x="758" y="82"/>
                    <a:pt x="353" y="210"/>
                  </a:cubicBezTo>
                  <a:lnTo>
                    <a:pt x="1" y="2794"/>
                  </a:lnTo>
                  <a:lnTo>
                    <a:pt x="2937" y="2794"/>
                  </a:lnTo>
                  <a:cubicBezTo>
                    <a:pt x="2937" y="2794"/>
                    <a:pt x="4023" y="7550"/>
                    <a:pt x="4405" y="7550"/>
                  </a:cubicBezTo>
                  <a:cubicBezTo>
                    <a:pt x="4757" y="7550"/>
                    <a:pt x="6607" y="7198"/>
                    <a:pt x="6607" y="7198"/>
                  </a:cubicBezTo>
                  <a:cubicBezTo>
                    <a:pt x="6225" y="6816"/>
                    <a:pt x="5139" y="6816"/>
                    <a:pt x="5139" y="6816"/>
                  </a:cubicBezTo>
                  <a:cubicBezTo>
                    <a:pt x="5139" y="6816"/>
                    <a:pt x="5139" y="2060"/>
                    <a:pt x="4405" y="944"/>
                  </a:cubicBezTo>
                  <a:cubicBezTo>
                    <a:pt x="3937" y="252"/>
                    <a:pt x="2874" y="1"/>
                    <a:pt x="1875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880675" y="4673875"/>
              <a:ext cx="82975" cy="100600"/>
            </a:xfrm>
            <a:custGeom>
              <a:rect b="b" l="l" r="r" t="t"/>
              <a:pathLst>
                <a:path extrusionOk="0" h="4024" w="3319">
                  <a:moveTo>
                    <a:pt x="3319" y="1"/>
                  </a:moveTo>
                  <a:lnTo>
                    <a:pt x="1" y="735"/>
                  </a:lnTo>
                  <a:lnTo>
                    <a:pt x="1117" y="4023"/>
                  </a:lnTo>
                  <a:lnTo>
                    <a:pt x="3319" y="3289"/>
                  </a:lnTo>
                  <a:lnTo>
                    <a:pt x="33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3082550" y="4875750"/>
              <a:ext cx="64625" cy="73425"/>
            </a:xfrm>
            <a:custGeom>
              <a:rect b="b" l="l" r="r" t="t"/>
              <a:pathLst>
                <a:path extrusionOk="0" h="2937" w="2585">
                  <a:moveTo>
                    <a:pt x="1116" y="0"/>
                  </a:moveTo>
                  <a:cubicBezTo>
                    <a:pt x="382" y="0"/>
                    <a:pt x="0" y="734"/>
                    <a:pt x="0" y="1468"/>
                  </a:cubicBezTo>
                  <a:cubicBezTo>
                    <a:pt x="0" y="2202"/>
                    <a:pt x="382" y="2936"/>
                    <a:pt x="1116" y="2936"/>
                  </a:cubicBezTo>
                  <a:cubicBezTo>
                    <a:pt x="1850" y="2936"/>
                    <a:pt x="2584" y="2202"/>
                    <a:pt x="2584" y="1468"/>
                  </a:cubicBezTo>
                  <a:cubicBezTo>
                    <a:pt x="2584" y="734"/>
                    <a:pt x="1850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981975" y="4783975"/>
              <a:ext cx="265750" cy="256950"/>
            </a:xfrm>
            <a:custGeom>
              <a:rect b="b" l="l" r="r" t="t"/>
              <a:pathLst>
                <a:path extrusionOk="0" h="10278" w="10630">
                  <a:moveTo>
                    <a:pt x="5139" y="1821"/>
                  </a:moveTo>
                  <a:cubicBezTo>
                    <a:pt x="6960" y="1821"/>
                    <a:pt x="8428" y="3289"/>
                    <a:pt x="8428" y="5139"/>
                  </a:cubicBezTo>
                  <a:cubicBezTo>
                    <a:pt x="8428" y="6960"/>
                    <a:pt x="6960" y="8428"/>
                    <a:pt x="5139" y="8428"/>
                  </a:cubicBezTo>
                  <a:cubicBezTo>
                    <a:pt x="3289" y="8428"/>
                    <a:pt x="1821" y="6960"/>
                    <a:pt x="1821" y="5139"/>
                  </a:cubicBezTo>
                  <a:cubicBezTo>
                    <a:pt x="1821" y="3289"/>
                    <a:pt x="3289" y="1821"/>
                    <a:pt x="5139" y="1821"/>
                  </a:cubicBezTo>
                  <a:close/>
                  <a:moveTo>
                    <a:pt x="5139" y="1"/>
                  </a:moveTo>
                  <a:cubicBezTo>
                    <a:pt x="2203" y="1"/>
                    <a:pt x="1" y="2203"/>
                    <a:pt x="1" y="5139"/>
                  </a:cubicBezTo>
                  <a:cubicBezTo>
                    <a:pt x="1" y="8075"/>
                    <a:pt x="2203" y="10278"/>
                    <a:pt x="5139" y="10278"/>
                  </a:cubicBezTo>
                  <a:cubicBezTo>
                    <a:pt x="8075" y="10278"/>
                    <a:pt x="10630" y="8075"/>
                    <a:pt x="10630" y="5139"/>
                  </a:cubicBezTo>
                  <a:cubicBezTo>
                    <a:pt x="10630" y="2203"/>
                    <a:pt x="80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3018675" y="4820700"/>
              <a:ext cx="183550" cy="183525"/>
            </a:xfrm>
            <a:custGeom>
              <a:rect b="b" l="l" r="r" t="t"/>
              <a:pathLst>
                <a:path extrusionOk="0" h="7341" w="7342">
                  <a:moveTo>
                    <a:pt x="3671" y="352"/>
                  </a:moveTo>
                  <a:cubicBezTo>
                    <a:pt x="5492" y="352"/>
                    <a:pt x="6960" y="1820"/>
                    <a:pt x="6960" y="3670"/>
                  </a:cubicBezTo>
                  <a:cubicBezTo>
                    <a:pt x="6960" y="5491"/>
                    <a:pt x="5492" y="6959"/>
                    <a:pt x="3671" y="6959"/>
                  </a:cubicBezTo>
                  <a:cubicBezTo>
                    <a:pt x="1821" y="6959"/>
                    <a:pt x="353" y="5491"/>
                    <a:pt x="353" y="3670"/>
                  </a:cubicBezTo>
                  <a:cubicBezTo>
                    <a:pt x="353" y="1820"/>
                    <a:pt x="1821" y="352"/>
                    <a:pt x="3671" y="352"/>
                  </a:cubicBezTo>
                  <a:close/>
                  <a:moveTo>
                    <a:pt x="3671" y="0"/>
                  </a:moveTo>
                  <a:cubicBezTo>
                    <a:pt x="1821" y="0"/>
                    <a:pt x="1" y="1468"/>
                    <a:pt x="1" y="3670"/>
                  </a:cubicBezTo>
                  <a:cubicBezTo>
                    <a:pt x="1" y="5872"/>
                    <a:pt x="1821" y="7341"/>
                    <a:pt x="3671" y="7341"/>
                  </a:cubicBezTo>
                  <a:cubicBezTo>
                    <a:pt x="5873" y="7341"/>
                    <a:pt x="7341" y="5872"/>
                    <a:pt x="7341" y="3670"/>
                  </a:cubicBezTo>
                  <a:cubicBezTo>
                    <a:pt x="7341" y="1468"/>
                    <a:pt x="5873" y="0"/>
                    <a:pt x="3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2633300" y="4875750"/>
              <a:ext cx="63900" cy="73425"/>
            </a:xfrm>
            <a:custGeom>
              <a:rect b="b" l="l" r="r" t="t"/>
              <a:pathLst>
                <a:path extrusionOk="0" h="2937" w="2556">
                  <a:moveTo>
                    <a:pt x="1469" y="0"/>
                  </a:moveTo>
                  <a:cubicBezTo>
                    <a:pt x="735" y="0"/>
                    <a:pt x="1" y="734"/>
                    <a:pt x="1" y="1468"/>
                  </a:cubicBezTo>
                  <a:cubicBezTo>
                    <a:pt x="1" y="2202"/>
                    <a:pt x="735" y="2936"/>
                    <a:pt x="1469" y="2936"/>
                  </a:cubicBezTo>
                  <a:cubicBezTo>
                    <a:pt x="2203" y="2936"/>
                    <a:pt x="2555" y="2202"/>
                    <a:pt x="2555" y="1468"/>
                  </a:cubicBezTo>
                  <a:cubicBezTo>
                    <a:pt x="2555" y="734"/>
                    <a:pt x="2203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2532000" y="4783975"/>
              <a:ext cx="266500" cy="256950"/>
            </a:xfrm>
            <a:custGeom>
              <a:rect b="b" l="l" r="r" t="t"/>
              <a:pathLst>
                <a:path extrusionOk="0" h="10278" w="10660">
                  <a:moveTo>
                    <a:pt x="5521" y="1821"/>
                  </a:moveTo>
                  <a:cubicBezTo>
                    <a:pt x="7341" y="1821"/>
                    <a:pt x="8810" y="3289"/>
                    <a:pt x="8810" y="5139"/>
                  </a:cubicBezTo>
                  <a:cubicBezTo>
                    <a:pt x="8810" y="6960"/>
                    <a:pt x="7341" y="8428"/>
                    <a:pt x="5521" y="8428"/>
                  </a:cubicBezTo>
                  <a:cubicBezTo>
                    <a:pt x="3671" y="8428"/>
                    <a:pt x="1851" y="6960"/>
                    <a:pt x="1851" y="5139"/>
                  </a:cubicBezTo>
                  <a:cubicBezTo>
                    <a:pt x="1851" y="3289"/>
                    <a:pt x="3671" y="1821"/>
                    <a:pt x="5521" y="1821"/>
                  </a:cubicBezTo>
                  <a:close/>
                  <a:moveTo>
                    <a:pt x="5521" y="1"/>
                  </a:moveTo>
                  <a:cubicBezTo>
                    <a:pt x="2585" y="1"/>
                    <a:pt x="1" y="2203"/>
                    <a:pt x="1" y="5139"/>
                  </a:cubicBezTo>
                  <a:cubicBezTo>
                    <a:pt x="1" y="8075"/>
                    <a:pt x="2585" y="10278"/>
                    <a:pt x="5521" y="10278"/>
                  </a:cubicBezTo>
                  <a:cubicBezTo>
                    <a:pt x="8457" y="10278"/>
                    <a:pt x="10659" y="8075"/>
                    <a:pt x="10659" y="5139"/>
                  </a:cubicBezTo>
                  <a:cubicBezTo>
                    <a:pt x="10659" y="2203"/>
                    <a:pt x="8457" y="1"/>
                    <a:pt x="5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568725" y="4820700"/>
              <a:ext cx="193075" cy="183525"/>
            </a:xfrm>
            <a:custGeom>
              <a:rect b="b" l="l" r="r" t="t"/>
              <a:pathLst>
                <a:path extrusionOk="0" h="7341" w="7723">
                  <a:moveTo>
                    <a:pt x="4052" y="352"/>
                  </a:moveTo>
                  <a:cubicBezTo>
                    <a:pt x="5520" y="352"/>
                    <a:pt x="6988" y="1820"/>
                    <a:pt x="6988" y="3670"/>
                  </a:cubicBezTo>
                  <a:cubicBezTo>
                    <a:pt x="6988" y="5491"/>
                    <a:pt x="5520" y="6959"/>
                    <a:pt x="4052" y="6959"/>
                  </a:cubicBezTo>
                  <a:cubicBezTo>
                    <a:pt x="2202" y="6959"/>
                    <a:pt x="734" y="5491"/>
                    <a:pt x="734" y="3670"/>
                  </a:cubicBezTo>
                  <a:cubicBezTo>
                    <a:pt x="734" y="1820"/>
                    <a:pt x="2202" y="352"/>
                    <a:pt x="4052" y="352"/>
                  </a:cubicBezTo>
                  <a:close/>
                  <a:moveTo>
                    <a:pt x="4052" y="0"/>
                  </a:moveTo>
                  <a:cubicBezTo>
                    <a:pt x="1850" y="0"/>
                    <a:pt x="0" y="1468"/>
                    <a:pt x="0" y="3670"/>
                  </a:cubicBezTo>
                  <a:cubicBezTo>
                    <a:pt x="0" y="5872"/>
                    <a:pt x="1850" y="7341"/>
                    <a:pt x="4052" y="7341"/>
                  </a:cubicBezTo>
                  <a:cubicBezTo>
                    <a:pt x="5872" y="7341"/>
                    <a:pt x="7722" y="5872"/>
                    <a:pt x="7722" y="3670"/>
                  </a:cubicBezTo>
                  <a:cubicBezTo>
                    <a:pt x="7722" y="1468"/>
                    <a:pt x="5872" y="0"/>
                    <a:pt x="40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110450" y="4912450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0" y="0"/>
                  </a:moveTo>
                  <a:lnTo>
                    <a:pt x="1468" y="1468"/>
                  </a:lnTo>
                  <a:lnTo>
                    <a:pt x="1468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119250" y="4930800"/>
              <a:ext cx="55075" cy="27175"/>
            </a:xfrm>
            <a:custGeom>
              <a:rect b="b" l="l" r="r" t="t"/>
              <a:pathLst>
                <a:path extrusionOk="0" h="1087" w="2203">
                  <a:moveTo>
                    <a:pt x="1850" y="0"/>
                  </a:moveTo>
                  <a:lnTo>
                    <a:pt x="0" y="734"/>
                  </a:lnTo>
                  <a:lnTo>
                    <a:pt x="0" y="1087"/>
                  </a:lnTo>
                  <a:lnTo>
                    <a:pt x="2203" y="35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027500" y="4563275"/>
              <a:ext cx="146825" cy="349200"/>
            </a:xfrm>
            <a:custGeom>
              <a:rect b="b" l="l" r="r" t="t"/>
              <a:pathLst>
                <a:path extrusionOk="0" h="13968" w="5873">
                  <a:moveTo>
                    <a:pt x="1160" y="1"/>
                  </a:moveTo>
                  <a:cubicBezTo>
                    <a:pt x="753" y="1"/>
                    <a:pt x="462" y="20"/>
                    <a:pt x="382" y="20"/>
                  </a:cubicBezTo>
                  <a:lnTo>
                    <a:pt x="0" y="373"/>
                  </a:lnTo>
                  <a:cubicBezTo>
                    <a:pt x="0" y="644"/>
                    <a:pt x="192" y="900"/>
                    <a:pt x="430" y="900"/>
                  </a:cubicBezTo>
                  <a:cubicBezTo>
                    <a:pt x="527" y="900"/>
                    <a:pt x="632" y="857"/>
                    <a:pt x="734" y="754"/>
                  </a:cubicBezTo>
                  <a:cubicBezTo>
                    <a:pt x="734" y="754"/>
                    <a:pt x="4405" y="754"/>
                    <a:pt x="4405" y="2575"/>
                  </a:cubicBezTo>
                  <a:cubicBezTo>
                    <a:pt x="4786" y="4425"/>
                    <a:pt x="2584" y="4777"/>
                    <a:pt x="2584" y="4777"/>
                  </a:cubicBezTo>
                  <a:lnTo>
                    <a:pt x="2202" y="5159"/>
                  </a:lnTo>
                  <a:lnTo>
                    <a:pt x="2936" y="13586"/>
                  </a:lnTo>
                  <a:cubicBezTo>
                    <a:pt x="2936" y="13967"/>
                    <a:pt x="3318" y="13967"/>
                    <a:pt x="3318" y="13967"/>
                  </a:cubicBezTo>
                  <a:cubicBezTo>
                    <a:pt x="3670" y="13967"/>
                    <a:pt x="4052" y="13967"/>
                    <a:pt x="4052" y="13586"/>
                  </a:cubicBezTo>
                  <a:lnTo>
                    <a:pt x="3318" y="5511"/>
                  </a:lnTo>
                  <a:cubicBezTo>
                    <a:pt x="4405" y="5159"/>
                    <a:pt x="5873" y="4043"/>
                    <a:pt x="5520" y="2223"/>
                  </a:cubicBezTo>
                  <a:cubicBezTo>
                    <a:pt x="5226" y="228"/>
                    <a:pt x="2534" y="1"/>
                    <a:pt x="1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651650" y="4719400"/>
              <a:ext cx="458825" cy="201875"/>
            </a:xfrm>
            <a:custGeom>
              <a:rect b="b" l="l" r="r" t="t"/>
              <a:pathLst>
                <a:path extrusionOk="0" h="8075" w="18353">
                  <a:moveTo>
                    <a:pt x="17970" y="0"/>
                  </a:moveTo>
                  <a:lnTo>
                    <a:pt x="10630" y="734"/>
                  </a:lnTo>
                  <a:cubicBezTo>
                    <a:pt x="7341" y="1116"/>
                    <a:pt x="4405" y="2584"/>
                    <a:pt x="2203" y="5138"/>
                  </a:cubicBezTo>
                  <a:lnTo>
                    <a:pt x="353" y="7341"/>
                  </a:lnTo>
                  <a:cubicBezTo>
                    <a:pt x="1" y="7722"/>
                    <a:pt x="1" y="8075"/>
                    <a:pt x="353" y="8075"/>
                  </a:cubicBezTo>
                  <a:lnTo>
                    <a:pt x="1087" y="8075"/>
                  </a:lnTo>
                  <a:lnTo>
                    <a:pt x="2937" y="5520"/>
                  </a:lnTo>
                  <a:cubicBezTo>
                    <a:pt x="5139" y="3318"/>
                    <a:pt x="7694" y="1850"/>
                    <a:pt x="10630" y="1468"/>
                  </a:cubicBezTo>
                  <a:lnTo>
                    <a:pt x="17970" y="1116"/>
                  </a:lnTo>
                  <a:cubicBezTo>
                    <a:pt x="18352" y="1116"/>
                    <a:pt x="18352" y="734"/>
                    <a:pt x="18352" y="382"/>
                  </a:cubicBezTo>
                  <a:lnTo>
                    <a:pt x="17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2743425" y="4728925"/>
              <a:ext cx="155625" cy="27200"/>
            </a:xfrm>
            <a:custGeom>
              <a:rect b="b" l="l" r="r" t="t"/>
              <a:pathLst>
                <a:path extrusionOk="0" h="1088" w="6225">
                  <a:moveTo>
                    <a:pt x="734" y="1"/>
                  </a:moveTo>
                  <a:cubicBezTo>
                    <a:pt x="353" y="1"/>
                    <a:pt x="0" y="353"/>
                    <a:pt x="0" y="735"/>
                  </a:cubicBezTo>
                  <a:cubicBezTo>
                    <a:pt x="0" y="1087"/>
                    <a:pt x="353" y="1087"/>
                    <a:pt x="734" y="1087"/>
                  </a:cubicBezTo>
                  <a:lnTo>
                    <a:pt x="5491" y="1087"/>
                  </a:lnTo>
                  <a:cubicBezTo>
                    <a:pt x="5873" y="1087"/>
                    <a:pt x="6225" y="1087"/>
                    <a:pt x="6225" y="735"/>
                  </a:cubicBezTo>
                  <a:cubicBezTo>
                    <a:pt x="6225" y="353"/>
                    <a:pt x="5873" y="1"/>
                    <a:pt x="5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2935725" y="4774450"/>
              <a:ext cx="238600" cy="174725"/>
            </a:xfrm>
            <a:custGeom>
              <a:rect b="b" l="l" r="r" t="t"/>
              <a:pathLst>
                <a:path extrusionOk="0" h="6989" w="9544">
                  <a:moveTo>
                    <a:pt x="1117" y="0"/>
                  </a:moveTo>
                  <a:lnTo>
                    <a:pt x="1" y="2202"/>
                  </a:lnTo>
                  <a:cubicBezTo>
                    <a:pt x="1" y="2202"/>
                    <a:pt x="7341" y="6988"/>
                    <a:pt x="7723" y="6988"/>
                  </a:cubicBezTo>
                  <a:cubicBezTo>
                    <a:pt x="8076" y="6988"/>
                    <a:pt x="9544" y="5520"/>
                    <a:pt x="9544" y="5139"/>
                  </a:cubicBezTo>
                  <a:cubicBezTo>
                    <a:pt x="9544" y="5070"/>
                    <a:pt x="9516" y="5043"/>
                    <a:pt x="9466" y="5043"/>
                  </a:cubicBezTo>
                  <a:cubicBezTo>
                    <a:pt x="9259" y="5043"/>
                    <a:pt x="8667" y="5520"/>
                    <a:pt x="8076" y="5520"/>
                  </a:cubicBezTo>
                  <a:cubicBezTo>
                    <a:pt x="7723" y="5520"/>
                    <a:pt x="1117" y="0"/>
                    <a:pt x="1117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2761775" y="4684075"/>
              <a:ext cx="220225" cy="163800"/>
            </a:xfrm>
            <a:custGeom>
              <a:rect b="b" l="l" r="r" t="t"/>
              <a:pathLst>
                <a:path extrusionOk="0" h="6552" w="8809">
                  <a:moveTo>
                    <a:pt x="3997" y="1"/>
                  </a:moveTo>
                  <a:cubicBezTo>
                    <a:pt x="2692" y="1"/>
                    <a:pt x="734" y="327"/>
                    <a:pt x="734" y="327"/>
                  </a:cubicBezTo>
                  <a:cubicBezTo>
                    <a:pt x="734" y="327"/>
                    <a:pt x="0" y="1795"/>
                    <a:pt x="1087" y="3615"/>
                  </a:cubicBezTo>
                  <a:cubicBezTo>
                    <a:pt x="2555" y="5083"/>
                    <a:pt x="7341" y="6551"/>
                    <a:pt x="7341" y="6551"/>
                  </a:cubicBezTo>
                  <a:lnTo>
                    <a:pt x="8809" y="3615"/>
                  </a:lnTo>
                  <a:cubicBezTo>
                    <a:pt x="8809" y="3615"/>
                    <a:pt x="5491" y="1061"/>
                    <a:pt x="5139" y="327"/>
                  </a:cubicBezTo>
                  <a:cubicBezTo>
                    <a:pt x="5139" y="82"/>
                    <a:pt x="4649" y="1"/>
                    <a:pt x="3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2761775" y="4496850"/>
              <a:ext cx="165175" cy="206975"/>
            </a:xfrm>
            <a:custGeom>
              <a:rect b="b" l="l" r="r" t="t"/>
              <a:pathLst>
                <a:path extrusionOk="0" h="8279" w="6607">
                  <a:moveTo>
                    <a:pt x="4282" y="0"/>
                  </a:moveTo>
                  <a:cubicBezTo>
                    <a:pt x="3504" y="0"/>
                    <a:pt x="2419" y="541"/>
                    <a:pt x="1821" y="828"/>
                  </a:cubicBezTo>
                  <a:cubicBezTo>
                    <a:pt x="734" y="1209"/>
                    <a:pt x="353" y="3764"/>
                    <a:pt x="353" y="4880"/>
                  </a:cubicBezTo>
                  <a:cubicBezTo>
                    <a:pt x="734" y="5966"/>
                    <a:pt x="0" y="7816"/>
                    <a:pt x="353" y="8168"/>
                  </a:cubicBezTo>
                  <a:cubicBezTo>
                    <a:pt x="504" y="8247"/>
                    <a:pt x="749" y="8278"/>
                    <a:pt x="1053" y="8278"/>
                  </a:cubicBezTo>
                  <a:cubicBezTo>
                    <a:pt x="2221" y="8278"/>
                    <a:pt x="4253" y="7816"/>
                    <a:pt x="5139" y="7816"/>
                  </a:cubicBezTo>
                  <a:cubicBezTo>
                    <a:pt x="6607" y="7816"/>
                    <a:pt x="6607" y="6348"/>
                    <a:pt x="6607" y="4880"/>
                  </a:cubicBezTo>
                  <a:cubicBezTo>
                    <a:pt x="6225" y="3411"/>
                    <a:pt x="5873" y="475"/>
                    <a:pt x="4757" y="94"/>
                  </a:cubicBezTo>
                  <a:cubicBezTo>
                    <a:pt x="4621" y="28"/>
                    <a:pt x="4459" y="0"/>
                    <a:pt x="4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835175" y="4514075"/>
              <a:ext cx="275300" cy="86425"/>
            </a:xfrm>
            <a:custGeom>
              <a:rect b="b" l="l" r="r" t="t"/>
              <a:pathLst>
                <a:path extrusionOk="0" h="3457" w="11012">
                  <a:moveTo>
                    <a:pt x="926" y="1"/>
                  </a:moveTo>
                  <a:cubicBezTo>
                    <a:pt x="328" y="1"/>
                    <a:pt x="259" y="334"/>
                    <a:pt x="0" y="873"/>
                  </a:cubicBezTo>
                  <a:cubicBezTo>
                    <a:pt x="0" y="1254"/>
                    <a:pt x="0" y="1988"/>
                    <a:pt x="353" y="1988"/>
                  </a:cubicBezTo>
                  <a:cubicBezTo>
                    <a:pt x="734" y="2341"/>
                    <a:pt x="3671" y="3457"/>
                    <a:pt x="4757" y="3457"/>
                  </a:cubicBezTo>
                  <a:cubicBezTo>
                    <a:pt x="6225" y="3457"/>
                    <a:pt x="9161" y="2722"/>
                    <a:pt x="9161" y="2722"/>
                  </a:cubicBezTo>
                  <a:cubicBezTo>
                    <a:pt x="9289" y="2840"/>
                    <a:pt x="9413" y="2879"/>
                    <a:pt x="9521" y="2879"/>
                  </a:cubicBezTo>
                  <a:cubicBezTo>
                    <a:pt x="9739" y="2879"/>
                    <a:pt x="9895" y="2722"/>
                    <a:pt x="9895" y="2722"/>
                  </a:cubicBezTo>
                  <a:cubicBezTo>
                    <a:pt x="9895" y="2722"/>
                    <a:pt x="10277" y="3075"/>
                    <a:pt x="10629" y="3075"/>
                  </a:cubicBezTo>
                  <a:cubicBezTo>
                    <a:pt x="11011" y="3075"/>
                    <a:pt x="11011" y="2341"/>
                    <a:pt x="10629" y="1607"/>
                  </a:cubicBezTo>
                  <a:cubicBezTo>
                    <a:pt x="10385" y="1489"/>
                    <a:pt x="10101" y="1450"/>
                    <a:pt x="9831" y="1450"/>
                  </a:cubicBezTo>
                  <a:cubicBezTo>
                    <a:pt x="9292" y="1450"/>
                    <a:pt x="8809" y="1607"/>
                    <a:pt x="8809" y="1607"/>
                  </a:cubicBezTo>
                  <a:lnTo>
                    <a:pt x="5139" y="1607"/>
                  </a:lnTo>
                  <a:cubicBezTo>
                    <a:pt x="5139" y="1607"/>
                    <a:pt x="2937" y="520"/>
                    <a:pt x="1821" y="139"/>
                  </a:cubicBezTo>
                  <a:cubicBezTo>
                    <a:pt x="1430" y="45"/>
                    <a:pt x="1143" y="1"/>
                    <a:pt x="926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558600" y="154475"/>
            <a:ext cx="50001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4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Dataset</a:t>
            </a:r>
            <a:endParaRPr b="1" i="1" u="sng">
              <a:solidFill>
                <a:schemeClr val="accent4"/>
              </a:solidFill>
              <a:highlight>
                <a:schemeClr val="lt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5489250" y="0"/>
            <a:ext cx="3654900" cy="302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034" y="894525"/>
            <a:ext cx="3946916" cy="404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able&#10;&#10;Description automatically generated" id="451" name="Google Shape;4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050" y="894525"/>
            <a:ext cx="4549282" cy="404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type="title"/>
          </p:nvPr>
        </p:nvSpPr>
        <p:spPr>
          <a:xfrm>
            <a:off x="622500" y="306875"/>
            <a:ext cx="50001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4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Dataset</a:t>
            </a:r>
            <a:endParaRPr b="1" i="1" u="sng">
              <a:solidFill>
                <a:schemeClr val="accent4"/>
              </a:solidFill>
              <a:highlight>
                <a:schemeClr val="lt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7" name="Google Shape;457;p35"/>
          <p:cNvSpPr/>
          <p:nvPr/>
        </p:nvSpPr>
        <p:spPr>
          <a:xfrm flipH="1">
            <a:off x="4643862" y="4715205"/>
            <a:ext cx="4036981" cy="124300"/>
          </a:xfrm>
          <a:custGeom>
            <a:rect b="b" l="l" r="r" t="t"/>
            <a:pathLst>
              <a:path extrusionOk="0" h="618" w="20071">
                <a:moveTo>
                  <a:pt x="5072" y="73"/>
                </a:moveTo>
                <a:lnTo>
                  <a:pt x="5072" y="73"/>
                </a:lnTo>
                <a:cubicBezTo>
                  <a:pt x="4928" y="110"/>
                  <a:pt x="4748" y="110"/>
                  <a:pt x="4603" y="110"/>
                </a:cubicBezTo>
                <a:cubicBezTo>
                  <a:pt x="4783" y="110"/>
                  <a:pt x="4928" y="110"/>
                  <a:pt x="5072" y="73"/>
                </a:cubicBezTo>
                <a:close/>
                <a:moveTo>
                  <a:pt x="14456" y="73"/>
                </a:moveTo>
                <a:cubicBezTo>
                  <a:pt x="14601" y="110"/>
                  <a:pt x="14746" y="110"/>
                  <a:pt x="14853" y="110"/>
                </a:cubicBezTo>
                <a:cubicBezTo>
                  <a:pt x="14746" y="110"/>
                  <a:pt x="14601" y="110"/>
                  <a:pt x="14491" y="73"/>
                </a:cubicBezTo>
                <a:close/>
                <a:moveTo>
                  <a:pt x="15288" y="73"/>
                </a:moveTo>
                <a:cubicBezTo>
                  <a:pt x="15143" y="110"/>
                  <a:pt x="14998" y="110"/>
                  <a:pt x="14853" y="110"/>
                </a:cubicBezTo>
                <a:cubicBezTo>
                  <a:pt x="15036" y="110"/>
                  <a:pt x="15181" y="110"/>
                  <a:pt x="15326" y="73"/>
                </a:cubicBezTo>
                <a:close/>
                <a:moveTo>
                  <a:pt x="18693" y="38"/>
                </a:moveTo>
                <a:cubicBezTo>
                  <a:pt x="18041" y="38"/>
                  <a:pt x="17244" y="38"/>
                  <a:pt x="16413" y="73"/>
                </a:cubicBezTo>
                <a:lnTo>
                  <a:pt x="16085" y="73"/>
                </a:lnTo>
                <a:cubicBezTo>
                  <a:pt x="15905" y="145"/>
                  <a:pt x="15761" y="183"/>
                  <a:pt x="15578" y="217"/>
                </a:cubicBezTo>
                <a:cubicBezTo>
                  <a:pt x="15761" y="255"/>
                  <a:pt x="15868" y="290"/>
                  <a:pt x="15833" y="328"/>
                </a:cubicBezTo>
                <a:cubicBezTo>
                  <a:pt x="15833" y="349"/>
                  <a:pt x="15819" y="357"/>
                  <a:pt x="15791" y="360"/>
                </a:cubicBezTo>
                <a:lnTo>
                  <a:pt x="15791" y="360"/>
                </a:lnTo>
                <a:cubicBezTo>
                  <a:pt x="18257" y="288"/>
                  <a:pt x="20035" y="182"/>
                  <a:pt x="20035" y="145"/>
                </a:cubicBezTo>
                <a:cubicBezTo>
                  <a:pt x="20070" y="73"/>
                  <a:pt x="19528" y="38"/>
                  <a:pt x="18693" y="38"/>
                </a:cubicBezTo>
                <a:close/>
                <a:moveTo>
                  <a:pt x="15791" y="360"/>
                </a:moveTo>
                <a:cubicBezTo>
                  <a:pt x="15768" y="361"/>
                  <a:pt x="15746" y="362"/>
                  <a:pt x="15723" y="362"/>
                </a:cubicBezTo>
                <a:cubicBezTo>
                  <a:pt x="15751" y="362"/>
                  <a:pt x="15774" y="362"/>
                  <a:pt x="15791" y="360"/>
                </a:cubicBezTo>
                <a:close/>
                <a:moveTo>
                  <a:pt x="3551" y="110"/>
                </a:moveTo>
                <a:cubicBezTo>
                  <a:pt x="1777" y="183"/>
                  <a:pt x="401" y="217"/>
                  <a:pt x="291" y="255"/>
                </a:cubicBezTo>
                <a:cubicBezTo>
                  <a:pt x="1" y="328"/>
                  <a:pt x="1305" y="362"/>
                  <a:pt x="1595" y="362"/>
                </a:cubicBezTo>
                <a:cubicBezTo>
                  <a:pt x="256" y="545"/>
                  <a:pt x="1560" y="617"/>
                  <a:pt x="3951" y="617"/>
                </a:cubicBezTo>
                <a:lnTo>
                  <a:pt x="4638" y="617"/>
                </a:lnTo>
                <a:cubicBezTo>
                  <a:pt x="3623" y="580"/>
                  <a:pt x="2682" y="507"/>
                  <a:pt x="2682" y="507"/>
                </a:cubicBezTo>
                <a:cubicBezTo>
                  <a:pt x="2429" y="362"/>
                  <a:pt x="3226" y="290"/>
                  <a:pt x="4241" y="255"/>
                </a:cubicBezTo>
                <a:cubicBezTo>
                  <a:pt x="4023" y="255"/>
                  <a:pt x="3768" y="183"/>
                  <a:pt x="3551" y="110"/>
                </a:cubicBezTo>
                <a:close/>
                <a:moveTo>
                  <a:pt x="10254" y="0"/>
                </a:moveTo>
                <a:cubicBezTo>
                  <a:pt x="9023" y="0"/>
                  <a:pt x="7391" y="38"/>
                  <a:pt x="5835" y="73"/>
                </a:cubicBezTo>
                <a:cubicBezTo>
                  <a:pt x="5580" y="145"/>
                  <a:pt x="5290" y="217"/>
                  <a:pt x="5038" y="255"/>
                </a:cubicBezTo>
                <a:cubicBezTo>
                  <a:pt x="6087" y="255"/>
                  <a:pt x="7066" y="362"/>
                  <a:pt x="6956" y="507"/>
                </a:cubicBezTo>
                <a:cubicBezTo>
                  <a:pt x="6921" y="545"/>
                  <a:pt x="6777" y="580"/>
                  <a:pt x="6594" y="617"/>
                </a:cubicBezTo>
                <a:cubicBezTo>
                  <a:pt x="9023" y="580"/>
                  <a:pt x="11848" y="507"/>
                  <a:pt x="14274" y="435"/>
                </a:cubicBezTo>
                <a:cubicBezTo>
                  <a:pt x="13442" y="400"/>
                  <a:pt x="12573" y="328"/>
                  <a:pt x="12573" y="328"/>
                </a:cubicBezTo>
                <a:cubicBezTo>
                  <a:pt x="12355" y="217"/>
                  <a:pt x="13080" y="145"/>
                  <a:pt x="13912" y="145"/>
                </a:cubicBezTo>
                <a:cubicBezTo>
                  <a:pt x="13839" y="145"/>
                  <a:pt x="13767" y="110"/>
                  <a:pt x="13732" y="73"/>
                </a:cubicBezTo>
                <a:cubicBezTo>
                  <a:pt x="13115" y="73"/>
                  <a:pt x="12607" y="73"/>
                  <a:pt x="12245" y="38"/>
                </a:cubicBezTo>
                <a:cubicBezTo>
                  <a:pt x="11883" y="0"/>
                  <a:pt x="11158" y="0"/>
                  <a:pt x="10254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"/>
          <p:cNvSpPr/>
          <p:nvPr/>
        </p:nvSpPr>
        <p:spPr>
          <a:xfrm flipH="1">
            <a:off x="5758556" y="4846344"/>
            <a:ext cx="2237225" cy="73011"/>
          </a:xfrm>
          <a:custGeom>
            <a:rect b="b" l="l" r="r" t="t"/>
            <a:pathLst>
              <a:path extrusionOk="0" h="363" w="11123">
                <a:moveTo>
                  <a:pt x="8694" y="0"/>
                </a:moveTo>
                <a:cubicBezTo>
                  <a:pt x="5472" y="0"/>
                  <a:pt x="0" y="217"/>
                  <a:pt x="255" y="328"/>
                </a:cubicBezTo>
                <a:cubicBezTo>
                  <a:pt x="255" y="328"/>
                  <a:pt x="2718" y="362"/>
                  <a:pt x="5289" y="362"/>
                </a:cubicBezTo>
                <a:cubicBezTo>
                  <a:pt x="7970" y="362"/>
                  <a:pt x="10723" y="328"/>
                  <a:pt x="10978" y="145"/>
                </a:cubicBezTo>
                <a:cubicBezTo>
                  <a:pt x="11123" y="38"/>
                  <a:pt x="10109" y="0"/>
                  <a:pt x="8694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 flipH="1">
            <a:off x="5707678" y="4919154"/>
            <a:ext cx="473673" cy="36807"/>
          </a:xfrm>
          <a:custGeom>
            <a:rect b="b" l="l" r="r" t="t"/>
            <a:pathLst>
              <a:path extrusionOk="0" h="183" w="2355">
                <a:moveTo>
                  <a:pt x="1232" y="0"/>
                </a:moveTo>
                <a:cubicBezTo>
                  <a:pt x="615" y="0"/>
                  <a:pt x="1" y="38"/>
                  <a:pt x="180" y="111"/>
                </a:cubicBezTo>
                <a:cubicBezTo>
                  <a:pt x="180" y="111"/>
                  <a:pt x="1050" y="183"/>
                  <a:pt x="1667" y="183"/>
                </a:cubicBezTo>
                <a:cubicBezTo>
                  <a:pt x="1992" y="183"/>
                  <a:pt x="2247" y="145"/>
                  <a:pt x="2282" y="111"/>
                </a:cubicBezTo>
                <a:cubicBezTo>
                  <a:pt x="2354" y="38"/>
                  <a:pt x="1774" y="0"/>
                  <a:pt x="1232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 flipH="1">
            <a:off x="5518412" y="4788015"/>
            <a:ext cx="291646" cy="14683"/>
          </a:xfrm>
          <a:custGeom>
            <a:rect b="b" l="l" r="r" t="t"/>
            <a:pathLst>
              <a:path extrusionOk="0" h="73" w="1450">
                <a:moveTo>
                  <a:pt x="1450" y="0"/>
                </a:moveTo>
                <a:lnTo>
                  <a:pt x="1450" y="0"/>
                </a:lnTo>
                <a:cubicBezTo>
                  <a:pt x="980" y="38"/>
                  <a:pt x="508" y="38"/>
                  <a:pt x="1" y="73"/>
                </a:cubicBezTo>
                <a:lnTo>
                  <a:pt x="580" y="73"/>
                </a:lnTo>
                <a:cubicBezTo>
                  <a:pt x="943" y="73"/>
                  <a:pt x="1270" y="73"/>
                  <a:pt x="1450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 flipH="1">
            <a:off x="5489246" y="4744168"/>
            <a:ext cx="706587" cy="58530"/>
          </a:xfrm>
          <a:custGeom>
            <a:rect b="b" l="l" r="r" t="t"/>
            <a:pathLst>
              <a:path extrusionOk="0" h="291" w="3513">
                <a:moveTo>
                  <a:pt x="1557" y="1"/>
                </a:moveTo>
                <a:cubicBezTo>
                  <a:pt x="725" y="1"/>
                  <a:pt x="0" y="73"/>
                  <a:pt x="218" y="184"/>
                </a:cubicBezTo>
                <a:cubicBezTo>
                  <a:pt x="218" y="184"/>
                  <a:pt x="1087" y="256"/>
                  <a:pt x="1919" y="291"/>
                </a:cubicBezTo>
                <a:cubicBezTo>
                  <a:pt x="2426" y="256"/>
                  <a:pt x="2898" y="256"/>
                  <a:pt x="3368" y="218"/>
                </a:cubicBezTo>
                <a:cubicBezTo>
                  <a:pt x="3440" y="218"/>
                  <a:pt x="3478" y="218"/>
                  <a:pt x="3478" y="184"/>
                </a:cubicBezTo>
                <a:cubicBezTo>
                  <a:pt x="3513" y="146"/>
                  <a:pt x="3406" y="111"/>
                  <a:pt x="3223" y="73"/>
                </a:cubicBezTo>
                <a:cubicBezTo>
                  <a:pt x="3006" y="111"/>
                  <a:pt x="2754" y="146"/>
                  <a:pt x="2498" y="146"/>
                </a:cubicBezTo>
                <a:cubicBezTo>
                  <a:pt x="2174" y="146"/>
                  <a:pt x="1846" y="111"/>
                  <a:pt x="1557" y="1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 flipH="1">
            <a:off x="7659363" y="4839304"/>
            <a:ext cx="393621" cy="7241"/>
          </a:xfrm>
          <a:custGeom>
            <a:rect b="b" l="l" r="r" t="t"/>
            <a:pathLst>
              <a:path extrusionOk="0" h="36" w="1957">
                <a:moveTo>
                  <a:pt x="1" y="0"/>
                </a:moveTo>
                <a:cubicBezTo>
                  <a:pt x="328" y="0"/>
                  <a:pt x="691" y="35"/>
                  <a:pt x="1015" y="35"/>
                </a:cubicBezTo>
                <a:cubicBezTo>
                  <a:pt x="1415" y="35"/>
                  <a:pt x="1740" y="0"/>
                  <a:pt x="1957" y="0"/>
                </a:cubicBez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 flipH="1">
            <a:off x="7564224" y="4766494"/>
            <a:ext cx="932864" cy="73011"/>
          </a:xfrm>
          <a:custGeom>
            <a:rect b="b" l="l" r="r" t="t"/>
            <a:pathLst>
              <a:path extrusionOk="0" h="363" w="4638">
                <a:moveTo>
                  <a:pt x="1812" y="0"/>
                </a:moveTo>
                <a:cubicBezTo>
                  <a:pt x="797" y="35"/>
                  <a:pt x="0" y="107"/>
                  <a:pt x="253" y="252"/>
                </a:cubicBezTo>
                <a:cubicBezTo>
                  <a:pt x="253" y="252"/>
                  <a:pt x="1194" y="325"/>
                  <a:pt x="2209" y="362"/>
                </a:cubicBezTo>
                <a:lnTo>
                  <a:pt x="4165" y="362"/>
                </a:lnTo>
                <a:cubicBezTo>
                  <a:pt x="4348" y="325"/>
                  <a:pt x="4492" y="290"/>
                  <a:pt x="4527" y="252"/>
                </a:cubicBezTo>
                <a:cubicBezTo>
                  <a:pt x="4637" y="107"/>
                  <a:pt x="3658" y="0"/>
                  <a:pt x="2609" y="0"/>
                </a:cubicBezTo>
                <a:cubicBezTo>
                  <a:pt x="2464" y="35"/>
                  <a:pt x="2319" y="35"/>
                  <a:pt x="2174" y="35"/>
                </a:cubicBezTo>
                <a:cubicBezTo>
                  <a:pt x="2064" y="35"/>
                  <a:pt x="1919" y="35"/>
                  <a:pt x="1812" y="0"/>
                </a:cubicBezTo>
                <a:close/>
              </a:path>
            </a:pathLst>
          </a:custGeom>
          <a:solidFill>
            <a:srgbClr val="D0CE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 flipH="1">
            <a:off x="7965289" y="4729687"/>
            <a:ext cx="146024" cy="7844"/>
          </a:xfrm>
          <a:custGeom>
            <a:rect b="b" l="l" r="r" t="t"/>
            <a:pathLst>
              <a:path extrusionOk="0" h="39" w="726">
                <a:moveTo>
                  <a:pt x="725" y="1"/>
                </a:moveTo>
                <a:cubicBezTo>
                  <a:pt x="473" y="1"/>
                  <a:pt x="218" y="1"/>
                  <a:pt x="1" y="38"/>
                </a:cubicBezTo>
                <a:lnTo>
                  <a:pt x="256" y="38"/>
                </a:lnTo>
                <a:cubicBezTo>
                  <a:pt x="401" y="38"/>
                  <a:pt x="581" y="38"/>
                  <a:pt x="7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 flipH="1">
            <a:off x="8614617" y="4841156"/>
            <a:ext cx="118792" cy="41397"/>
          </a:xfrm>
          <a:custGeom>
            <a:rect b="b" l="l" r="r" t="t"/>
            <a:pathLst>
              <a:path extrusionOk="0" h="253" w="726">
                <a:moveTo>
                  <a:pt x="218" y="1"/>
                </a:moveTo>
                <a:cubicBezTo>
                  <a:pt x="218" y="1"/>
                  <a:pt x="1" y="253"/>
                  <a:pt x="218" y="253"/>
                </a:cubicBezTo>
                <a:lnTo>
                  <a:pt x="725" y="253"/>
                </a:lnTo>
                <a:cubicBezTo>
                  <a:pt x="725" y="253"/>
                  <a:pt x="543" y="1"/>
                  <a:pt x="470" y="1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 flipH="1">
            <a:off x="4524808" y="4989236"/>
            <a:ext cx="112901" cy="47451"/>
          </a:xfrm>
          <a:custGeom>
            <a:rect b="b" l="l" r="r" t="t"/>
            <a:pathLst>
              <a:path extrusionOk="0" h="290" w="690">
                <a:moveTo>
                  <a:pt x="218" y="0"/>
                </a:moveTo>
                <a:cubicBezTo>
                  <a:pt x="218" y="0"/>
                  <a:pt x="0" y="290"/>
                  <a:pt x="218" y="290"/>
                </a:cubicBezTo>
                <a:lnTo>
                  <a:pt x="690" y="290"/>
                </a:lnTo>
                <a:cubicBezTo>
                  <a:pt x="690" y="290"/>
                  <a:pt x="545" y="0"/>
                  <a:pt x="473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 flipH="1">
            <a:off x="4738176" y="4941785"/>
            <a:ext cx="118628" cy="47451"/>
          </a:xfrm>
          <a:custGeom>
            <a:rect b="b" l="l" r="r" t="t"/>
            <a:pathLst>
              <a:path extrusionOk="0" h="290" w="725">
                <a:moveTo>
                  <a:pt x="252" y="0"/>
                </a:moveTo>
                <a:cubicBezTo>
                  <a:pt x="180" y="0"/>
                  <a:pt x="0" y="290"/>
                  <a:pt x="0" y="290"/>
                </a:cubicBezTo>
                <a:lnTo>
                  <a:pt x="507" y="290"/>
                </a:lnTo>
                <a:cubicBezTo>
                  <a:pt x="725" y="290"/>
                  <a:pt x="507" y="0"/>
                  <a:pt x="507" y="0"/>
                </a:cubicBezTo>
                <a:close/>
              </a:path>
            </a:pathLst>
          </a:custGeom>
          <a:solidFill>
            <a:srgbClr val="B0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5"/>
          <p:cNvSpPr/>
          <p:nvPr/>
        </p:nvSpPr>
        <p:spPr>
          <a:xfrm>
            <a:off x="5489250" y="0"/>
            <a:ext cx="3654900" cy="302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"/>
          <p:cNvSpPr txBox="1"/>
          <p:nvPr>
            <p:ph idx="1" type="body"/>
          </p:nvPr>
        </p:nvSpPr>
        <p:spPr>
          <a:xfrm>
            <a:off x="720000" y="883925"/>
            <a:ext cx="78945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CitiBike makes a vast amount of </a:t>
            </a:r>
            <a:r>
              <a:rPr lang="en" sz="1200">
                <a:solidFill>
                  <a:srgbClr val="2FA4E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</a:t>
            </a: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 available regarding 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system usage</a:t>
            </a: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 as well as 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sales of memberships</a:t>
            </a:r>
            <a:endParaRPr b="1" i="1"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For </a:t>
            </a:r>
            <a:r>
              <a:rPr b="1" lang="en" sz="1200">
                <a:solidFill>
                  <a:srgbClr val="555555"/>
                </a:solidFill>
              </a:rPr>
              <a:t>each month</a:t>
            </a: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 since the system’s inception, there is a file containing details of 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(almost) every trip</a:t>
            </a:r>
            <a:endParaRPr b="1"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If a user checks out a bike from a dock but then returns it within one minute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Trips made by the administrators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Relocating bikes for maintenance 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Char char="-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There are currently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102 month </a:t>
            </a: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of data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July 2013  - Jan 2022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&gt; 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100 million</a:t>
            </a: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 trips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&gt; </a:t>
            </a: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</a:rPr>
              <a:t>200 GB</a:t>
            </a: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 of data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Char char="-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Features of dataset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Ride ID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Bike ID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Starting location(Station ID)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Ending location(Station ID)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Starting and ending time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Membership status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Char char="+"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Gender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grpSp>
        <p:nvGrpSpPr>
          <p:cNvPr id="470" name="Google Shape;470;p35"/>
          <p:cNvGrpSpPr/>
          <p:nvPr/>
        </p:nvGrpSpPr>
        <p:grpSpPr>
          <a:xfrm flipH="1">
            <a:off x="7892651" y="4195660"/>
            <a:ext cx="564435" cy="563885"/>
            <a:chOff x="2183350" y="2159075"/>
            <a:chExt cx="1394700" cy="1340350"/>
          </a:xfrm>
        </p:grpSpPr>
        <p:sp>
          <p:nvSpPr>
            <p:cNvPr id="471" name="Google Shape;471;p35"/>
            <p:cNvSpPr/>
            <p:nvPr/>
          </p:nvSpPr>
          <p:spPr>
            <a:xfrm>
              <a:off x="3119250" y="3040625"/>
              <a:ext cx="450000" cy="449275"/>
            </a:xfrm>
            <a:custGeom>
              <a:rect b="b" l="l" r="r" t="t"/>
              <a:pathLst>
                <a:path extrusionOk="0" h="17971" w="18000">
                  <a:moveTo>
                    <a:pt x="8809" y="1087"/>
                  </a:moveTo>
                  <a:cubicBezTo>
                    <a:pt x="13213" y="1087"/>
                    <a:pt x="16884" y="4757"/>
                    <a:pt x="16884" y="8809"/>
                  </a:cubicBezTo>
                  <a:cubicBezTo>
                    <a:pt x="16884" y="13214"/>
                    <a:pt x="13213" y="16884"/>
                    <a:pt x="8809" y="16884"/>
                  </a:cubicBezTo>
                  <a:cubicBezTo>
                    <a:pt x="4786" y="16884"/>
                    <a:pt x="1116" y="13214"/>
                    <a:pt x="1116" y="8809"/>
                  </a:cubicBezTo>
                  <a:cubicBezTo>
                    <a:pt x="1116" y="4757"/>
                    <a:pt x="4786" y="1087"/>
                    <a:pt x="8809" y="1087"/>
                  </a:cubicBezTo>
                  <a:close/>
                  <a:moveTo>
                    <a:pt x="8809" y="1"/>
                  </a:moveTo>
                  <a:cubicBezTo>
                    <a:pt x="4052" y="1"/>
                    <a:pt x="0" y="4023"/>
                    <a:pt x="0" y="8809"/>
                  </a:cubicBezTo>
                  <a:cubicBezTo>
                    <a:pt x="0" y="13948"/>
                    <a:pt x="4052" y="17970"/>
                    <a:pt x="8809" y="17970"/>
                  </a:cubicBezTo>
                  <a:cubicBezTo>
                    <a:pt x="13947" y="17970"/>
                    <a:pt x="17999" y="13948"/>
                    <a:pt x="17999" y="8809"/>
                  </a:cubicBezTo>
                  <a:cubicBezTo>
                    <a:pt x="17999" y="4023"/>
                    <a:pt x="13947" y="1"/>
                    <a:pt x="8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3110450" y="3031100"/>
              <a:ext cx="467600" cy="468325"/>
            </a:xfrm>
            <a:custGeom>
              <a:rect b="b" l="l" r="r" t="t"/>
              <a:pathLst>
                <a:path extrusionOk="0" h="18733" w="18704">
                  <a:moveTo>
                    <a:pt x="9161" y="382"/>
                  </a:moveTo>
                  <a:cubicBezTo>
                    <a:pt x="14299" y="382"/>
                    <a:pt x="18351" y="4404"/>
                    <a:pt x="18351" y="9190"/>
                  </a:cubicBezTo>
                  <a:cubicBezTo>
                    <a:pt x="18351" y="14329"/>
                    <a:pt x="14299" y="18351"/>
                    <a:pt x="9161" y="18351"/>
                  </a:cubicBezTo>
                  <a:cubicBezTo>
                    <a:pt x="4404" y="18351"/>
                    <a:pt x="352" y="14329"/>
                    <a:pt x="352" y="9190"/>
                  </a:cubicBezTo>
                  <a:cubicBezTo>
                    <a:pt x="352" y="4404"/>
                    <a:pt x="4404" y="382"/>
                    <a:pt x="9161" y="382"/>
                  </a:cubicBezTo>
                  <a:close/>
                  <a:moveTo>
                    <a:pt x="9161" y="0"/>
                  </a:moveTo>
                  <a:cubicBezTo>
                    <a:pt x="4023" y="0"/>
                    <a:pt x="0" y="4052"/>
                    <a:pt x="0" y="9190"/>
                  </a:cubicBezTo>
                  <a:cubicBezTo>
                    <a:pt x="0" y="14681"/>
                    <a:pt x="4023" y="18733"/>
                    <a:pt x="9161" y="18733"/>
                  </a:cubicBezTo>
                  <a:cubicBezTo>
                    <a:pt x="14681" y="18733"/>
                    <a:pt x="18704" y="14681"/>
                    <a:pt x="18704" y="9190"/>
                  </a:cubicBezTo>
                  <a:cubicBezTo>
                    <a:pt x="18704" y="4052"/>
                    <a:pt x="14681" y="0"/>
                    <a:pt x="9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055375" y="2976025"/>
              <a:ext cx="504325" cy="284850"/>
            </a:xfrm>
            <a:custGeom>
              <a:rect b="b" l="l" r="r" t="t"/>
              <a:pathLst>
                <a:path extrusionOk="0" h="11394" w="20173">
                  <a:moveTo>
                    <a:pt x="11364" y="1"/>
                  </a:moveTo>
                  <a:cubicBezTo>
                    <a:pt x="5139" y="1"/>
                    <a:pt x="1" y="5139"/>
                    <a:pt x="1" y="11393"/>
                  </a:cubicBezTo>
                  <a:lnTo>
                    <a:pt x="1087" y="11393"/>
                  </a:lnTo>
                  <a:cubicBezTo>
                    <a:pt x="1087" y="5873"/>
                    <a:pt x="5873" y="1117"/>
                    <a:pt x="11364" y="1117"/>
                  </a:cubicBezTo>
                  <a:cubicBezTo>
                    <a:pt x="14682" y="1117"/>
                    <a:pt x="17618" y="2203"/>
                    <a:pt x="19439" y="4405"/>
                  </a:cubicBezTo>
                  <a:lnTo>
                    <a:pt x="20173" y="4053"/>
                  </a:lnTo>
                  <a:cubicBezTo>
                    <a:pt x="17970" y="1469"/>
                    <a:pt x="14682" y="1"/>
                    <a:pt x="1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981975" y="2820425"/>
              <a:ext cx="394225" cy="458800"/>
            </a:xfrm>
            <a:custGeom>
              <a:rect b="b" l="l" r="r" t="t"/>
              <a:pathLst>
                <a:path extrusionOk="0" h="18352" w="15769">
                  <a:moveTo>
                    <a:pt x="2203" y="0"/>
                  </a:moveTo>
                  <a:lnTo>
                    <a:pt x="1087" y="734"/>
                  </a:lnTo>
                  <a:lnTo>
                    <a:pt x="13566" y="17236"/>
                  </a:lnTo>
                  <a:lnTo>
                    <a:pt x="1" y="17236"/>
                  </a:lnTo>
                  <a:lnTo>
                    <a:pt x="1" y="18351"/>
                  </a:lnTo>
                  <a:lnTo>
                    <a:pt x="15768" y="18351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201700" y="3040625"/>
              <a:ext cx="440450" cy="449275"/>
            </a:xfrm>
            <a:custGeom>
              <a:rect b="b" l="l" r="r" t="t"/>
              <a:pathLst>
                <a:path extrusionOk="0" h="17971" w="17618">
                  <a:moveTo>
                    <a:pt x="8809" y="1087"/>
                  </a:moveTo>
                  <a:cubicBezTo>
                    <a:pt x="12861" y="1087"/>
                    <a:pt x="16531" y="4757"/>
                    <a:pt x="16531" y="8809"/>
                  </a:cubicBezTo>
                  <a:cubicBezTo>
                    <a:pt x="16531" y="13214"/>
                    <a:pt x="12861" y="16884"/>
                    <a:pt x="8809" y="16884"/>
                  </a:cubicBezTo>
                  <a:cubicBezTo>
                    <a:pt x="4404" y="16884"/>
                    <a:pt x="734" y="13214"/>
                    <a:pt x="734" y="8809"/>
                  </a:cubicBezTo>
                  <a:cubicBezTo>
                    <a:pt x="734" y="4757"/>
                    <a:pt x="4404" y="1087"/>
                    <a:pt x="8809" y="1087"/>
                  </a:cubicBezTo>
                  <a:close/>
                  <a:moveTo>
                    <a:pt x="8809" y="1"/>
                  </a:moveTo>
                  <a:cubicBezTo>
                    <a:pt x="3670" y="1"/>
                    <a:pt x="0" y="4023"/>
                    <a:pt x="0" y="8809"/>
                  </a:cubicBezTo>
                  <a:cubicBezTo>
                    <a:pt x="0" y="13948"/>
                    <a:pt x="3670" y="17970"/>
                    <a:pt x="8809" y="17970"/>
                  </a:cubicBezTo>
                  <a:cubicBezTo>
                    <a:pt x="13595" y="17970"/>
                    <a:pt x="17617" y="13948"/>
                    <a:pt x="17617" y="8809"/>
                  </a:cubicBezTo>
                  <a:cubicBezTo>
                    <a:pt x="17617" y="4023"/>
                    <a:pt x="13595" y="1"/>
                    <a:pt x="8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183350" y="3031100"/>
              <a:ext cx="468325" cy="468325"/>
            </a:xfrm>
            <a:custGeom>
              <a:rect b="b" l="l" r="r" t="t"/>
              <a:pathLst>
                <a:path extrusionOk="0" h="18733" w="18733">
                  <a:moveTo>
                    <a:pt x="9543" y="382"/>
                  </a:moveTo>
                  <a:cubicBezTo>
                    <a:pt x="14329" y="382"/>
                    <a:pt x="18351" y="4404"/>
                    <a:pt x="18351" y="9190"/>
                  </a:cubicBezTo>
                  <a:cubicBezTo>
                    <a:pt x="18351" y="14329"/>
                    <a:pt x="14329" y="18351"/>
                    <a:pt x="9543" y="18351"/>
                  </a:cubicBezTo>
                  <a:cubicBezTo>
                    <a:pt x="4404" y="18351"/>
                    <a:pt x="734" y="14329"/>
                    <a:pt x="734" y="9190"/>
                  </a:cubicBezTo>
                  <a:cubicBezTo>
                    <a:pt x="734" y="4404"/>
                    <a:pt x="4404" y="382"/>
                    <a:pt x="9543" y="382"/>
                  </a:cubicBezTo>
                  <a:close/>
                  <a:moveTo>
                    <a:pt x="9543" y="0"/>
                  </a:moveTo>
                  <a:cubicBezTo>
                    <a:pt x="4404" y="0"/>
                    <a:pt x="0" y="4052"/>
                    <a:pt x="0" y="9190"/>
                  </a:cubicBezTo>
                  <a:cubicBezTo>
                    <a:pt x="0" y="14681"/>
                    <a:pt x="4404" y="18733"/>
                    <a:pt x="9543" y="18733"/>
                  </a:cubicBezTo>
                  <a:cubicBezTo>
                    <a:pt x="14681" y="18733"/>
                    <a:pt x="18733" y="14681"/>
                    <a:pt x="18733" y="9190"/>
                  </a:cubicBezTo>
                  <a:cubicBezTo>
                    <a:pt x="18733" y="4052"/>
                    <a:pt x="14681" y="0"/>
                    <a:pt x="9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2358050" y="2976025"/>
              <a:ext cx="348700" cy="284850"/>
            </a:xfrm>
            <a:custGeom>
              <a:rect b="b" l="l" r="r" t="t"/>
              <a:pathLst>
                <a:path extrusionOk="0" h="11394" w="13948">
                  <a:moveTo>
                    <a:pt x="2555" y="1"/>
                  </a:moveTo>
                  <a:cubicBezTo>
                    <a:pt x="1468" y="1"/>
                    <a:pt x="734" y="1"/>
                    <a:pt x="0" y="383"/>
                  </a:cubicBezTo>
                  <a:lnTo>
                    <a:pt x="0" y="1117"/>
                  </a:lnTo>
                  <a:lnTo>
                    <a:pt x="2555" y="1117"/>
                  </a:lnTo>
                  <a:cubicBezTo>
                    <a:pt x="8427" y="1117"/>
                    <a:pt x="13213" y="5873"/>
                    <a:pt x="13213" y="11393"/>
                  </a:cubicBezTo>
                  <a:lnTo>
                    <a:pt x="13947" y="11393"/>
                  </a:lnTo>
                  <a:cubicBezTo>
                    <a:pt x="13947" y="5139"/>
                    <a:pt x="8809" y="1"/>
                    <a:pt x="2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2385200" y="3224150"/>
              <a:ext cx="73425" cy="82225"/>
            </a:xfrm>
            <a:custGeom>
              <a:rect b="b" l="l" r="r" t="t"/>
              <a:pathLst>
                <a:path extrusionOk="0" h="3289" w="2937">
                  <a:moveTo>
                    <a:pt x="1469" y="0"/>
                  </a:moveTo>
                  <a:cubicBezTo>
                    <a:pt x="382" y="0"/>
                    <a:pt x="1" y="734"/>
                    <a:pt x="1" y="1468"/>
                  </a:cubicBezTo>
                  <a:cubicBezTo>
                    <a:pt x="1" y="2555"/>
                    <a:pt x="382" y="3289"/>
                    <a:pt x="1469" y="3289"/>
                  </a:cubicBezTo>
                  <a:cubicBezTo>
                    <a:pt x="2203" y="3289"/>
                    <a:pt x="2937" y="2555"/>
                    <a:pt x="2937" y="1468"/>
                  </a:cubicBezTo>
                  <a:cubicBezTo>
                    <a:pt x="2937" y="734"/>
                    <a:pt x="2203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2403550" y="2609025"/>
              <a:ext cx="339900" cy="670200"/>
            </a:xfrm>
            <a:custGeom>
              <a:rect b="b" l="l" r="r" t="t"/>
              <a:pathLst>
                <a:path extrusionOk="0" h="26808" w="13596">
                  <a:moveTo>
                    <a:pt x="13213" y="0"/>
                  </a:moveTo>
                  <a:lnTo>
                    <a:pt x="8457" y="382"/>
                  </a:lnTo>
                  <a:cubicBezTo>
                    <a:pt x="7341" y="382"/>
                    <a:pt x="6607" y="1468"/>
                    <a:pt x="6607" y="2202"/>
                  </a:cubicBezTo>
                  <a:lnTo>
                    <a:pt x="4053" y="20553"/>
                  </a:lnTo>
                  <a:cubicBezTo>
                    <a:pt x="3671" y="21669"/>
                    <a:pt x="3319" y="22755"/>
                    <a:pt x="2584" y="23489"/>
                  </a:cubicBezTo>
                  <a:lnTo>
                    <a:pt x="382" y="25692"/>
                  </a:lnTo>
                  <a:cubicBezTo>
                    <a:pt x="1" y="26073"/>
                    <a:pt x="1" y="26426"/>
                    <a:pt x="382" y="26426"/>
                  </a:cubicBezTo>
                  <a:cubicBezTo>
                    <a:pt x="382" y="26807"/>
                    <a:pt x="382" y="26807"/>
                    <a:pt x="735" y="26807"/>
                  </a:cubicBezTo>
                  <a:lnTo>
                    <a:pt x="1116" y="26426"/>
                  </a:lnTo>
                  <a:lnTo>
                    <a:pt x="3319" y="24224"/>
                  </a:lnTo>
                  <a:cubicBezTo>
                    <a:pt x="4053" y="23137"/>
                    <a:pt x="4787" y="22021"/>
                    <a:pt x="4787" y="20553"/>
                  </a:cubicBezTo>
                  <a:lnTo>
                    <a:pt x="7341" y="2584"/>
                  </a:lnTo>
                  <a:cubicBezTo>
                    <a:pt x="7723" y="1850"/>
                    <a:pt x="8075" y="1468"/>
                    <a:pt x="8809" y="1468"/>
                  </a:cubicBezTo>
                  <a:lnTo>
                    <a:pt x="13213" y="1116"/>
                  </a:lnTo>
                  <a:cubicBezTo>
                    <a:pt x="13595" y="1116"/>
                    <a:pt x="13595" y="734"/>
                    <a:pt x="13595" y="382"/>
                  </a:cubicBezTo>
                  <a:lnTo>
                    <a:pt x="13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2954100" y="2682425"/>
              <a:ext cx="110125" cy="596800"/>
            </a:xfrm>
            <a:custGeom>
              <a:rect b="b" l="l" r="r" t="t"/>
              <a:pathLst>
                <a:path extrusionOk="0" h="23872" w="4405">
                  <a:moveTo>
                    <a:pt x="3670" y="0"/>
                  </a:moveTo>
                  <a:cubicBezTo>
                    <a:pt x="3670" y="0"/>
                    <a:pt x="3318" y="0"/>
                    <a:pt x="3318" y="382"/>
                  </a:cubicBezTo>
                  <a:lnTo>
                    <a:pt x="0" y="23137"/>
                  </a:lnTo>
                  <a:cubicBezTo>
                    <a:pt x="0" y="23490"/>
                    <a:pt x="0" y="23871"/>
                    <a:pt x="382" y="23871"/>
                  </a:cubicBezTo>
                  <a:cubicBezTo>
                    <a:pt x="734" y="23871"/>
                    <a:pt x="734" y="23490"/>
                    <a:pt x="734" y="23490"/>
                  </a:cubicBezTo>
                  <a:lnTo>
                    <a:pt x="4052" y="382"/>
                  </a:lnTo>
                  <a:cubicBezTo>
                    <a:pt x="4404" y="382"/>
                    <a:pt x="4052" y="0"/>
                    <a:pt x="3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2541550" y="2902625"/>
              <a:ext cx="430925" cy="321550"/>
            </a:xfrm>
            <a:custGeom>
              <a:rect b="b" l="l" r="r" t="t"/>
              <a:pathLst>
                <a:path extrusionOk="0" h="12862" w="17237">
                  <a:moveTo>
                    <a:pt x="353" y="1"/>
                  </a:moveTo>
                  <a:lnTo>
                    <a:pt x="1" y="735"/>
                  </a:lnTo>
                  <a:lnTo>
                    <a:pt x="16502" y="12861"/>
                  </a:lnTo>
                  <a:lnTo>
                    <a:pt x="17236" y="12127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2871875" y="3067800"/>
              <a:ext cx="63875" cy="46250"/>
            </a:xfrm>
            <a:custGeom>
              <a:rect b="b" l="l" r="r" t="t"/>
              <a:pathLst>
                <a:path extrusionOk="0" h="1850" w="2555">
                  <a:moveTo>
                    <a:pt x="353" y="0"/>
                  </a:moveTo>
                  <a:lnTo>
                    <a:pt x="1087" y="1116"/>
                  </a:lnTo>
                  <a:lnTo>
                    <a:pt x="0" y="1850"/>
                  </a:lnTo>
                  <a:lnTo>
                    <a:pt x="2555" y="185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2706725" y="2590675"/>
              <a:ext cx="339150" cy="486675"/>
            </a:xfrm>
            <a:custGeom>
              <a:rect b="b" l="l" r="r" t="t"/>
              <a:pathLst>
                <a:path extrusionOk="0" h="19467" w="13566">
                  <a:moveTo>
                    <a:pt x="13565" y="0"/>
                  </a:moveTo>
                  <a:lnTo>
                    <a:pt x="9161" y="1468"/>
                  </a:lnTo>
                  <a:lnTo>
                    <a:pt x="9161" y="2202"/>
                  </a:lnTo>
                  <a:cubicBezTo>
                    <a:pt x="9161" y="2202"/>
                    <a:pt x="0" y="5520"/>
                    <a:pt x="352" y="8809"/>
                  </a:cubicBezTo>
                  <a:cubicBezTo>
                    <a:pt x="352" y="12126"/>
                    <a:pt x="6606" y="19467"/>
                    <a:pt x="6606" y="19467"/>
                  </a:cubicBezTo>
                  <a:lnTo>
                    <a:pt x="9161" y="19467"/>
                  </a:lnTo>
                  <a:lnTo>
                    <a:pt x="6225" y="9543"/>
                  </a:lnTo>
                  <a:lnTo>
                    <a:pt x="13213" y="5520"/>
                  </a:lnTo>
                  <a:lnTo>
                    <a:pt x="135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2972450" y="3398100"/>
              <a:ext cx="82950" cy="18375"/>
            </a:xfrm>
            <a:custGeom>
              <a:rect b="b" l="l" r="r" t="t"/>
              <a:pathLst>
                <a:path extrusionOk="0" h="735" w="3318">
                  <a:moveTo>
                    <a:pt x="0" y="1"/>
                  </a:moveTo>
                  <a:lnTo>
                    <a:pt x="0" y="735"/>
                  </a:lnTo>
                  <a:lnTo>
                    <a:pt x="3318" y="735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2899025" y="3122850"/>
              <a:ext cx="73450" cy="146825"/>
            </a:xfrm>
            <a:custGeom>
              <a:rect b="b" l="l" r="r" t="t"/>
              <a:pathLst>
                <a:path extrusionOk="0" h="5873" w="2938">
                  <a:moveTo>
                    <a:pt x="1" y="0"/>
                  </a:moveTo>
                  <a:lnTo>
                    <a:pt x="2585" y="5873"/>
                  </a:lnTo>
                  <a:lnTo>
                    <a:pt x="2937" y="552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2862325" y="3114025"/>
              <a:ext cx="91800" cy="18375"/>
            </a:xfrm>
            <a:custGeom>
              <a:rect b="b" l="l" r="r" t="t"/>
              <a:pathLst>
                <a:path extrusionOk="0" h="735" w="3672">
                  <a:moveTo>
                    <a:pt x="1" y="1"/>
                  </a:moveTo>
                  <a:lnTo>
                    <a:pt x="1" y="735"/>
                  </a:lnTo>
                  <a:lnTo>
                    <a:pt x="3671" y="73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2880675" y="3177900"/>
              <a:ext cx="165200" cy="165175"/>
            </a:xfrm>
            <a:custGeom>
              <a:rect b="b" l="l" r="r" t="t"/>
              <a:pathLst>
                <a:path extrusionOk="0" h="6607" w="6608">
                  <a:moveTo>
                    <a:pt x="3319" y="0"/>
                  </a:moveTo>
                  <a:cubicBezTo>
                    <a:pt x="1469" y="0"/>
                    <a:pt x="1" y="1469"/>
                    <a:pt x="1" y="3318"/>
                  </a:cubicBezTo>
                  <a:cubicBezTo>
                    <a:pt x="1" y="5139"/>
                    <a:pt x="1469" y="6607"/>
                    <a:pt x="3319" y="6607"/>
                  </a:cubicBezTo>
                  <a:cubicBezTo>
                    <a:pt x="5139" y="6607"/>
                    <a:pt x="6607" y="5139"/>
                    <a:pt x="6607" y="3318"/>
                  </a:cubicBezTo>
                  <a:cubicBezTo>
                    <a:pt x="6607" y="1469"/>
                    <a:pt x="5139" y="0"/>
                    <a:pt x="3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302750" y="3224150"/>
              <a:ext cx="82975" cy="82225"/>
            </a:xfrm>
            <a:custGeom>
              <a:rect b="b" l="l" r="r" t="t"/>
              <a:pathLst>
                <a:path extrusionOk="0" h="3289" w="3319">
                  <a:moveTo>
                    <a:pt x="1469" y="0"/>
                  </a:moveTo>
                  <a:cubicBezTo>
                    <a:pt x="735" y="0"/>
                    <a:pt x="1" y="734"/>
                    <a:pt x="1" y="1468"/>
                  </a:cubicBezTo>
                  <a:cubicBezTo>
                    <a:pt x="1" y="2555"/>
                    <a:pt x="735" y="3289"/>
                    <a:pt x="1469" y="3289"/>
                  </a:cubicBezTo>
                  <a:cubicBezTo>
                    <a:pt x="2585" y="3289"/>
                    <a:pt x="3319" y="2555"/>
                    <a:pt x="3319" y="1468"/>
                  </a:cubicBezTo>
                  <a:cubicBezTo>
                    <a:pt x="3319" y="734"/>
                    <a:pt x="2585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963625" y="3260850"/>
              <a:ext cx="63900" cy="146825"/>
            </a:xfrm>
            <a:custGeom>
              <a:rect b="b" l="l" r="r" t="t"/>
              <a:pathLst>
                <a:path extrusionOk="0" h="5873" w="2556">
                  <a:moveTo>
                    <a:pt x="353" y="0"/>
                  </a:moveTo>
                  <a:lnTo>
                    <a:pt x="1" y="353"/>
                  </a:lnTo>
                  <a:lnTo>
                    <a:pt x="2203" y="5873"/>
                  </a:lnTo>
                  <a:lnTo>
                    <a:pt x="2555" y="587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2963625" y="3315900"/>
              <a:ext cx="91775" cy="82225"/>
            </a:xfrm>
            <a:custGeom>
              <a:rect b="b" l="l" r="r" t="t"/>
              <a:pathLst>
                <a:path extrusionOk="0" h="3289" w="3671">
                  <a:moveTo>
                    <a:pt x="1821" y="0"/>
                  </a:moveTo>
                  <a:lnTo>
                    <a:pt x="1821" y="2203"/>
                  </a:lnTo>
                  <a:lnTo>
                    <a:pt x="1" y="3289"/>
                  </a:lnTo>
                  <a:lnTo>
                    <a:pt x="3289" y="3289"/>
                  </a:lnTo>
                  <a:lnTo>
                    <a:pt x="3671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2559900" y="2774175"/>
              <a:ext cx="449275" cy="201875"/>
            </a:xfrm>
            <a:custGeom>
              <a:rect b="b" l="l" r="r" t="t"/>
              <a:pathLst>
                <a:path extrusionOk="0" h="8075" w="17971">
                  <a:moveTo>
                    <a:pt x="353" y="0"/>
                  </a:moveTo>
                  <a:lnTo>
                    <a:pt x="1" y="734"/>
                  </a:lnTo>
                  <a:lnTo>
                    <a:pt x="10630" y="8075"/>
                  </a:lnTo>
                  <a:lnTo>
                    <a:pt x="17970" y="8075"/>
                  </a:lnTo>
                  <a:lnTo>
                    <a:pt x="17970" y="7341"/>
                  </a:lnTo>
                  <a:lnTo>
                    <a:pt x="10630" y="734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037025" y="2857125"/>
              <a:ext cx="375875" cy="330350"/>
            </a:xfrm>
            <a:custGeom>
              <a:rect b="b" l="l" r="r" t="t"/>
              <a:pathLst>
                <a:path extrusionOk="0" h="13214" w="15035">
                  <a:moveTo>
                    <a:pt x="353" y="0"/>
                  </a:moveTo>
                  <a:cubicBezTo>
                    <a:pt x="353" y="0"/>
                    <a:pt x="1" y="0"/>
                    <a:pt x="1" y="353"/>
                  </a:cubicBezTo>
                  <a:lnTo>
                    <a:pt x="14300" y="353"/>
                  </a:lnTo>
                  <a:lnTo>
                    <a:pt x="9896" y="12831"/>
                  </a:lnTo>
                  <a:lnTo>
                    <a:pt x="9896" y="13213"/>
                  </a:lnTo>
                  <a:lnTo>
                    <a:pt x="10278" y="13213"/>
                  </a:lnTo>
                  <a:lnTo>
                    <a:pt x="15034" y="353"/>
                  </a:lnTo>
                  <a:lnTo>
                    <a:pt x="1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110450" y="2783725"/>
              <a:ext cx="357500" cy="73425"/>
            </a:xfrm>
            <a:custGeom>
              <a:rect b="b" l="l" r="r" t="t"/>
              <a:pathLst>
                <a:path extrusionOk="0" h="2937" w="14300">
                  <a:moveTo>
                    <a:pt x="1468" y="0"/>
                  </a:moveTo>
                  <a:cubicBezTo>
                    <a:pt x="352" y="0"/>
                    <a:pt x="0" y="734"/>
                    <a:pt x="0" y="1468"/>
                  </a:cubicBezTo>
                  <a:cubicBezTo>
                    <a:pt x="0" y="2202"/>
                    <a:pt x="352" y="2936"/>
                    <a:pt x="1468" y="2936"/>
                  </a:cubicBezTo>
                  <a:lnTo>
                    <a:pt x="12831" y="2936"/>
                  </a:lnTo>
                  <a:cubicBezTo>
                    <a:pt x="13565" y="2936"/>
                    <a:pt x="14299" y="2202"/>
                    <a:pt x="14299" y="1468"/>
                  </a:cubicBezTo>
                  <a:cubicBezTo>
                    <a:pt x="14299" y="734"/>
                    <a:pt x="13565" y="0"/>
                    <a:pt x="12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2339700" y="2480000"/>
              <a:ext cx="284100" cy="202450"/>
            </a:xfrm>
            <a:custGeom>
              <a:rect b="b" l="l" r="r" t="t"/>
              <a:pathLst>
                <a:path extrusionOk="0" h="8098" w="11364">
                  <a:moveTo>
                    <a:pt x="10127" y="1"/>
                  </a:moveTo>
                  <a:cubicBezTo>
                    <a:pt x="8920" y="1"/>
                    <a:pt x="6225" y="3693"/>
                    <a:pt x="6225" y="3693"/>
                  </a:cubicBezTo>
                  <a:cubicBezTo>
                    <a:pt x="6225" y="3693"/>
                    <a:pt x="7341" y="1491"/>
                    <a:pt x="6607" y="1138"/>
                  </a:cubicBezTo>
                  <a:cubicBezTo>
                    <a:pt x="5873" y="1138"/>
                    <a:pt x="4757" y="5895"/>
                    <a:pt x="4023" y="5895"/>
                  </a:cubicBezTo>
                  <a:cubicBezTo>
                    <a:pt x="2936" y="5895"/>
                    <a:pt x="4757" y="2607"/>
                    <a:pt x="4023" y="2225"/>
                  </a:cubicBezTo>
                  <a:cubicBezTo>
                    <a:pt x="3262" y="2225"/>
                    <a:pt x="2486" y="4026"/>
                    <a:pt x="2090" y="5105"/>
                  </a:cubicBezTo>
                  <a:lnTo>
                    <a:pt x="2090" y="5105"/>
                  </a:lnTo>
                  <a:cubicBezTo>
                    <a:pt x="2535" y="3747"/>
                    <a:pt x="3314" y="1118"/>
                    <a:pt x="2663" y="1118"/>
                  </a:cubicBezTo>
                  <a:cubicBezTo>
                    <a:pt x="2631" y="1118"/>
                    <a:pt x="2595" y="1125"/>
                    <a:pt x="2555" y="1138"/>
                  </a:cubicBezTo>
                  <a:cubicBezTo>
                    <a:pt x="1087" y="1138"/>
                    <a:pt x="0" y="8097"/>
                    <a:pt x="0" y="8097"/>
                  </a:cubicBezTo>
                  <a:lnTo>
                    <a:pt x="6607" y="8097"/>
                  </a:lnTo>
                  <a:cubicBezTo>
                    <a:pt x="6607" y="8097"/>
                    <a:pt x="11363" y="757"/>
                    <a:pt x="10277" y="23"/>
                  </a:cubicBezTo>
                  <a:cubicBezTo>
                    <a:pt x="10230" y="8"/>
                    <a:pt x="10180" y="1"/>
                    <a:pt x="10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2293450" y="2655250"/>
              <a:ext cx="256925" cy="155650"/>
            </a:xfrm>
            <a:custGeom>
              <a:rect b="b" l="l" r="r" t="t"/>
              <a:pathLst>
                <a:path extrusionOk="0" h="6226" w="10277">
                  <a:moveTo>
                    <a:pt x="0" y="1"/>
                  </a:moveTo>
                  <a:lnTo>
                    <a:pt x="1850" y="6226"/>
                  </a:lnTo>
                  <a:lnTo>
                    <a:pt x="9543" y="6226"/>
                  </a:lnTo>
                  <a:lnTo>
                    <a:pt x="102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2972450" y="2673600"/>
              <a:ext cx="146825" cy="36725"/>
            </a:xfrm>
            <a:custGeom>
              <a:rect b="b" l="l" r="r" t="t"/>
              <a:pathLst>
                <a:path extrusionOk="0" h="1469" w="5873">
                  <a:moveTo>
                    <a:pt x="734" y="1"/>
                  </a:moveTo>
                  <a:cubicBezTo>
                    <a:pt x="382" y="1"/>
                    <a:pt x="0" y="353"/>
                    <a:pt x="0" y="735"/>
                  </a:cubicBezTo>
                  <a:cubicBezTo>
                    <a:pt x="0" y="1087"/>
                    <a:pt x="382" y="1469"/>
                    <a:pt x="734" y="1469"/>
                  </a:cubicBezTo>
                  <a:lnTo>
                    <a:pt x="4786" y="1469"/>
                  </a:lnTo>
                  <a:cubicBezTo>
                    <a:pt x="5520" y="1469"/>
                    <a:pt x="5872" y="1087"/>
                    <a:pt x="5872" y="735"/>
                  </a:cubicBezTo>
                  <a:cubicBezTo>
                    <a:pt x="5872" y="353"/>
                    <a:pt x="5520" y="1"/>
                    <a:pt x="4786" y="1"/>
                  </a:cubicBezTo>
                  <a:close/>
                </a:path>
              </a:pathLst>
            </a:custGeom>
            <a:solidFill>
              <a:srgbClr val="995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2954100" y="2572300"/>
              <a:ext cx="183525" cy="752425"/>
            </a:xfrm>
            <a:custGeom>
              <a:rect b="b" l="l" r="r" t="t"/>
              <a:pathLst>
                <a:path extrusionOk="0" h="30097" w="7341">
                  <a:moveTo>
                    <a:pt x="5138" y="1"/>
                  </a:moveTo>
                  <a:lnTo>
                    <a:pt x="0" y="1117"/>
                  </a:lnTo>
                  <a:lnTo>
                    <a:pt x="734" y="5873"/>
                  </a:lnTo>
                  <a:lnTo>
                    <a:pt x="734" y="30097"/>
                  </a:lnTo>
                  <a:lnTo>
                    <a:pt x="4404" y="30097"/>
                  </a:lnTo>
                  <a:cubicBezTo>
                    <a:pt x="4404" y="30097"/>
                    <a:pt x="6606" y="7723"/>
                    <a:pt x="6988" y="4787"/>
                  </a:cubicBezTo>
                  <a:cubicBezTo>
                    <a:pt x="7341" y="1851"/>
                    <a:pt x="5138" y="1"/>
                    <a:pt x="5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2761775" y="2223650"/>
              <a:ext cx="165175" cy="128475"/>
            </a:xfrm>
            <a:custGeom>
              <a:rect b="b" l="l" r="r" t="t"/>
              <a:pathLst>
                <a:path extrusionOk="0" h="5139" w="6607">
                  <a:moveTo>
                    <a:pt x="3670" y="0"/>
                  </a:moveTo>
                  <a:lnTo>
                    <a:pt x="0" y="734"/>
                  </a:lnTo>
                  <a:lnTo>
                    <a:pt x="353" y="2202"/>
                  </a:lnTo>
                  <a:lnTo>
                    <a:pt x="353" y="2584"/>
                  </a:lnTo>
                  <a:lnTo>
                    <a:pt x="1087" y="2584"/>
                  </a:lnTo>
                  <a:cubicBezTo>
                    <a:pt x="1087" y="2584"/>
                    <a:pt x="1087" y="3670"/>
                    <a:pt x="1821" y="3670"/>
                  </a:cubicBezTo>
                  <a:cubicBezTo>
                    <a:pt x="1948" y="3798"/>
                    <a:pt x="2114" y="3840"/>
                    <a:pt x="2293" y="3840"/>
                  </a:cubicBezTo>
                  <a:cubicBezTo>
                    <a:pt x="2649" y="3840"/>
                    <a:pt x="3054" y="3670"/>
                    <a:pt x="3289" y="3670"/>
                  </a:cubicBezTo>
                  <a:cubicBezTo>
                    <a:pt x="4023" y="4052"/>
                    <a:pt x="4023" y="5138"/>
                    <a:pt x="4023" y="5138"/>
                  </a:cubicBezTo>
                  <a:cubicBezTo>
                    <a:pt x="4023" y="5138"/>
                    <a:pt x="5873" y="5138"/>
                    <a:pt x="6225" y="4404"/>
                  </a:cubicBezTo>
                  <a:cubicBezTo>
                    <a:pt x="6607" y="4052"/>
                    <a:pt x="3670" y="0"/>
                    <a:pt x="3670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2725075" y="2159075"/>
              <a:ext cx="394000" cy="167000"/>
            </a:xfrm>
            <a:custGeom>
              <a:rect b="b" l="l" r="r" t="t"/>
              <a:pathLst>
                <a:path extrusionOk="0" h="6680" w="15760">
                  <a:moveTo>
                    <a:pt x="4078" y="0"/>
                  </a:moveTo>
                  <a:cubicBezTo>
                    <a:pt x="3121" y="0"/>
                    <a:pt x="2295" y="456"/>
                    <a:pt x="1468" y="1497"/>
                  </a:cubicBezTo>
                  <a:cubicBezTo>
                    <a:pt x="1087" y="1849"/>
                    <a:pt x="0" y="2965"/>
                    <a:pt x="352" y="4051"/>
                  </a:cubicBezTo>
                  <a:cubicBezTo>
                    <a:pt x="734" y="4785"/>
                    <a:pt x="1821" y="4785"/>
                    <a:pt x="1821" y="4785"/>
                  </a:cubicBezTo>
                  <a:lnTo>
                    <a:pt x="1821" y="3699"/>
                  </a:lnTo>
                  <a:cubicBezTo>
                    <a:pt x="1821" y="3699"/>
                    <a:pt x="1821" y="3317"/>
                    <a:pt x="2202" y="3317"/>
                  </a:cubicBezTo>
                  <a:lnTo>
                    <a:pt x="4023" y="3317"/>
                  </a:lnTo>
                  <a:cubicBezTo>
                    <a:pt x="5491" y="3699"/>
                    <a:pt x="5491" y="6635"/>
                    <a:pt x="9895" y="6635"/>
                  </a:cubicBezTo>
                  <a:cubicBezTo>
                    <a:pt x="10119" y="6666"/>
                    <a:pt x="10332" y="6680"/>
                    <a:pt x="10535" y="6680"/>
                  </a:cubicBezTo>
                  <a:cubicBezTo>
                    <a:pt x="12668" y="6680"/>
                    <a:pt x="13662" y="5103"/>
                    <a:pt x="14681" y="4433"/>
                  </a:cubicBezTo>
                  <a:cubicBezTo>
                    <a:pt x="15672" y="4085"/>
                    <a:pt x="15759" y="2538"/>
                    <a:pt x="13535" y="2538"/>
                  </a:cubicBezTo>
                  <a:cubicBezTo>
                    <a:pt x="13322" y="2538"/>
                    <a:pt x="13088" y="2552"/>
                    <a:pt x="12831" y="2583"/>
                  </a:cubicBezTo>
                  <a:cubicBezTo>
                    <a:pt x="9543" y="2583"/>
                    <a:pt x="8809" y="1497"/>
                    <a:pt x="6607" y="763"/>
                  </a:cubicBezTo>
                  <a:cubicBezTo>
                    <a:pt x="5644" y="275"/>
                    <a:pt x="4822" y="0"/>
                    <a:pt x="40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2853525" y="2306575"/>
              <a:ext cx="256950" cy="326875"/>
            </a:xfrm>
            <a:custGeom>
              <a:rect b="b" l="l" r="r" t="t"/>
              <a:pathLst>
                <a:path extrusionOk="0" h="13075" w="10278">
                  <a:moveTo>
                    <a:pt x="2555" y="1"/>
                  </a:moveTo>
                  <a:cubicBezTo>
                    <a:pt x="1821" y="1"/>
                    <a:pt x="1469" y="353"/>
                    <a:pt x="1469" y="353"/>
                  </a:cubicBezTo>
                  <a:cubicBezTo>
                    <a:pt x="1087" y="735"/>
                    <a:pt x="0" y="2203"/>
                    <a:pt x="0" y="3290"/>
                  </a:cubicBezTo>
                  <a:cubicBezTo>
                    <a:pt x="0" y="4405"/>
                    <a:pt x="353" y="5873"/>
                    <a:pt x="1469" y="7341"/>
                  </a:cubicBezTo>
                  <a:cubicBezTo>
                    <a:pt x="2555" y="9162"/>
                    <a:pt x="2203" y="11364"/>
                    <a:pt x="2555" y="12480"/>
                  </a:cubicBezTo>
                  <a:cubicBezTo>
                    <a:pt x="2717" y="12942"/>
                    <a:pt x="2943" y="13075"/>
                    <a:pt x="3290" y="13075"/>
                  </a:cubicBezTo>
                  <a:cubicBezTo>
                    <a:pt x="3757" y="13075"/>
                    <a:pt x="4445" y="12832"/>
                    <a:pt x="5491" y="12832"/>
                  </a:cubicBezTo>
                  <a:cubicBezTo>
                    <a:pt x="7693" y="12480"/>
                    <a:pt x="10277" y="11364"/>
                    <a:pt x="10277" y="10630"/>
                  </a:cubicBezTo>
                  <a:cubicBezTo>
                    <a:pt x="9895" y="9544"/>
                    <a:pt x="5491" y="2555"/>
                    <a:pt x="5491" y="1821"/>
                  </a:cubicBezTo>
                  <a:cubicBezTo>
                    <a:pt x="5491" y="1469"/>
                    <a:pt x="7341" y="1469"/>
                    <a:pt x="7693" y="735"/>
                  </a:cubicBezTo>
                  <a:cubicBezTo>
                    <a:pt x="7693" y="353"/>
                    <a:pt x="3671" y="1"/>
                    <a:pt x="2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2642125" y="2370450"/>
              <a:ext cx="321525" cy="256950"/>
            </a:xfrm>
            <a:custGeom>
              <a:rect b="b" l="l" r="r" t="t"/>
              <a:pathLst>
                <a:path extrusionOk="0" h="10278" w="12861">
                  <a:moveTo>
                    <a:pt x="11393" y="0"/>
                  </a:moveTo>
                  <a:cubicBezTo>
                    <a:pt x="10659" y="0"/>
                    <a:pt x="9925" y="735"/>
                    <a:pt x="9543" y="2203"/>
                  </a:cubicBezTo>
                  <a:cubicBezTo>
                    <a:pt x="8809" y="3671"/>
                    <a:pt x="7722" y="7341"/>
                    <a:pt x="7722" y="7341"/>
                  </a:cubicBezTo>
                  <a:cubicBezTo>
                    <a:pt x="7722" y="7341"/>
                    <a:pt x="2584" y="9191"/>
                    <a:pt x="1468" y="9191"/>
                  </a:cubicBezTo>
                  <a:cubicBezTo>
                    <a:pt x="1310" y="9135"/>
                    <a:pt x="1166" y="9111"/>
                    <a:pt x="1036" y="9111"/>
                  </a:cubicBezTo>
                  <a:cubicBezTo>
                    <a:pt x="279" y="9111"/>
                    <a:pt x="0" y="9925"/>
                    <a:pt x="0" y="9925"/>
                  </a:cubicBezTo>
                  <a:lnTo>
                    <a:pt x="1850" y="10277"/>
                  </a:lnTo>
                  <a:cubicBezTo>
                    <a:pt x="1850" y="10277"/>
                    <a:pt x="8075" y="10277"/>
                    <a:pt x="9543" y="8075"/>
                  </a:cubicBezTo>
                  <a:cubicBezTo>
                    <a:pt x="10659" y="6255"/>
                    <a:pt x="12861" y="382"/>
                    <a:pt x="11393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2284625" y="2802075"/>
              <a:ext cx="275300" cy="8825"/>
            </a:xfrm>
            <a:custGeom>
              <a:rect b="b" l="l" r="r" t="t"/>
              <a:pathLst>
                <a:path extrusionOk="0" h="353" w="11012">
                  <a:moveTo>
                    <a:pt x="353" y="0"/>
                  </a:moveTo>
                  <a:cubicBezTo>
                    <a:pt x="353" y="0"/>
                    <a:pt x="1" y="0"/>
                    <a:pt x="1" y="353"/>
                  </a:cubicBezTo>
                  <a:lnTo>
                    <a:pt x="11012" y="353"/>
                  </a:lnTo>
                  <a:lnTo>
                    <a:pt x="110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5"/>
          <p:cNvGrpSpPr/>
          <p:nvPr/>
        </p:nvGrpSpPr>
        <p:grpSpPr>
          <a:xfrm>
            <a:off x="6807417" y="4188249"/>
            <a:ext cx="580576" cy="563958"/>
            <a:chOff x="238125" y="3889275"/>
            <a:chExt cx="1431400" cy="1307275"/>
          </a:xfrm>
        </p:grpSpPr>
        <p:sp>
          <p:nvSpPr>
            <p:cNvPr id="504" name="Google Shape;504;p35"/>
            <p:cNvSpPr/>
            <p:nvPr/>
          </p:nvSpPr>
          <p:spPr>
            <a:xfrm>
              <a:off x="1155675" y="4673875"/>
              <a:ext cx="513850" cy="522675"/>
            </a:xfrm>
            <a:custGeom>
              <a:rect b="b" l="l" r="r" t="t"/>
              <a:pathLst>
                <a:path extrusionOk="0" h="20907" w="20554">
                  <a:moveTo>
                    <a:pt x="10277" y="1821"/>
                  </a:moveTo>
                  <a:cubicBezTo>
                    <a:pt x="15063" y="1821"/>
                    <a:pt x="18733" y="5873"/>
                    <a:pt x="18733" y="10277"/>
                  </a:cubicBezTo>
                  <a:cubicBezTo>
                    <a:pt x="18733" y="15034"/>
                    <a:pt x="15063" y="18704"/>
                    <a:pt x="10277" y="18704"/>
                  </a:cubicBezTo>
                  <a:cubicBezTo>
                    <a:pt x="5520" y="18704"/>
                    <a:pt x="1850" y="15034"/>
                    <a:pt x="1850" y="10277"/>
                  </a:cubicBezTo>
                  <a:cubicBezTo>
                    <a:pt x="1850" y="5873"/>
                    <a:pt x="5520" y="1821"/>
                    <a:pt x="10277" y="1821"/>
                  </a:cubicBezTo>
                  <a:close/>
                  <a:moveTo>
                    <a:pt x="10277" y="1"/>
                  </a:moveTo>
                  <a:cubicBezTo>
                    <a:pt x="4405" y="1"/>
                    <a:pt x="0" y="4757"/>
                    <a:pt x="0" y="10277"/>
                  </a:cubicBezTo>
                  <a:cubicBezTo>
                    <a:pt x="0" y="16150"/>
                    <a:pt x="4405" y="20906"/>
                    <a:pt x="10277" y="20906"/>
                  </a:cubicBezTo>
                  <a:cubicBezTo>
                    <a:pt x="16149" y="20906"/>
                    <a:pt x="20554" y="16150"/>
                    <a:pt x="20554" y="10277"/>
                  </a:cubicBezTo>
                  <a:cubicBezTo>
                    <a:pt x="20554" y="4757"/>
                    <a:pt x="16149" y="1"/>
                    <a:pt x="10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183575" y="4710575"/>
              <a:ext cx="458800" cy="449275"/>
            </a:xfrm>
            <a:custGeom>
              <a:rect b="b" l="l" r="r" t="t"/>
              <a:pathLst>
                <a:path extrusionOk="0" h="17971" w="18352">
                  <a:moveTo>
                    <a:pt x="9161" y="735"/>
                  </a:moveTo>
                  <a:cubicBezTo>
                    <a:pt x="13565" y="735"/>
                    <a:pt x="17236" y="4405"/>
                    <a:pt x="17236" y="8809"/>
                  </a:cubicBezTo>
                  <a:cubicBezTo>
                    <a:pt x="17236" y="13566"/>
                    <a:pt x="13565" y="16884"/>
                    <a:pt x="9161" y="16884"/>
                  </a:cubicBezTo>
                  <a:cubicBezTo>
                    <a:pt x="4757" y="16884"/>
                    <a:pt x="1087" y="13566"/>
                    <a:pt x="1087" y="8809"/>
                  </a:cubicBezTo>
                  <a:cubicBezTo>
                    <a:pt x="1087" y="4405"/>
                    <a:pt x="4757" y="735"/>
                    <a:pt x="9161" y="735"/>
                  </a:cubicBezTo>
                  <a:close/>
                  <a:moveTo>
                    <a:pt x="9161" y="1"/>
                  </a:moveTo>
                  <a:cubicBezTo>
                    <a:pt x="4023" y="1"/>
                    <a:pt x="0" y="4023"/>
                    <a:pt x="0" y="8809"/>
                  </a:cubicBezTo>
                  <a:cubicBezTo>
                    <a:pt x="0" y="13948"/>
                    <a:pt x="4023" y="17970"/>
                    <a:pt x="9161" y="17970"/>
                  </a:cubicBezTo>
                  <a:cubicBezTo>
                    <a:pt x="14299" y="17970"/>
                    <a:pt x="18351" y="13948"/>
                    <a:pt x="18351" y="8809"/>
                  </a:cubicBezTo>
                  <a:cubicBezTo>
                    <a:pt x="18351" y="4023"/>
                    <a:pt x="14299" y="1"/>
                    <a:pt x="9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367075" y="4884550"/>
              <a:ext cx="91775" cy="101325"/>
            </a:xfrm>
            <a:custGeom>
              <a:rect b="b" l="l" r="r" t="t"/>
              <a:pathLst>
                <a:path extrusionOk="0" h="4053" w="3671">
                  <a:moveTo>
                    <a:pt x="1821" y="1"/>
                  </a:moveTo>
                  <a:cubicBezTo>
                    <a:pt x="735" y="1"/>
                    <a:pt x="1" y="735"/>
                    <a:pt x="1" y="1850"/>
                  </a:cubicBezTo>
                  <a:cubicBezTo>
                    <a:pt x="1" y="2937"/>
                    <a:pt x="735" y="4052"/>
                    <a:pt x="1821" y="4052"/>
                  </a:cubicBezTo>
                  <a:cubicBezTo>
                    <a:pt x="2937" y="4052"/>
                    <a:pt x="3671" y="2937"/>
                    <a:pt x="3671" y="1850"/>
                  </a:cubicBezTo>
                  <a:cubicBezTo>
                    <a:pt x="3671" y="735"/>
                    <a:pt x="2937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38125" y="4673875"/>
              <a:ext cx="523400" cy="522675"/>
            </a:xfrm>
            <a:custGeom>
              <a:rect b="b" l="l" r="r" t="t"/>
              <a:pathLst>
                <a:path extrusionOk="0" h="20907" w="20936">
                  <a:moveTo>
                    <a:pt x="10277" y="1821"/>
                  </a:moveTo>
                  <a:cubicBezTo>
                    <a:pt x="15063" y="1821"/>
                    <a:pt x="18733" y="5873"/>
                    <a:pt x="18733" y="10277"/>
                  </a:cubicBezTo>
                  <a:cubicBezTo>
                    <a:pt x="18733" y="15034"/>
                    <a:pt x="15063" y="18704"/>
                    <a:pt x="10277" y="18704"/>
                  </a:cubicBezTo>
                  <a:cubicBezTo>
                    <a:pt x="5872" y="18704"/>
                    <a:pt x="1850" y="15034"/>
                    <a:pt x="1850" y="10277"/>
                  </a:cubicBezTo>
                  <a:cubicBezTo>
                    <a:pt x="1850" y="5873"/>
                    <a:pt x="5872" y="1821"/>
                    <a:pt x="10277" y="1821"/>
                  </a:cubicBezTo>
                  <a:close/>
                  <a:moveTo>
                    <a:pt x="10277" y="1"/>
                  </a:moveTo>
                  <a:cubicBezTo>
                    <a:pt x="4786" y="1"/>
                    <a:pt x="0" y="4757"/>
                    <a:pt x="0" y="10277"/>
                  </a:cubicBezTo>
                  <a:cubicBezTo>
                    <a:pt x="0" y="16150"/>
                    <a:pt x="4786" y="20906"/>
                    <a:pt x="10277" y="20906"/>
                  </a:cubicBezTo>
                  <a:cubicBezTo>
                    <a:pt x="16149" y="20906"/>
                    <a:pt x="20935" y="16150"/>
                    <a:pt x="20935" y="10277"/>
                  </a:cubicBezTo>
                  <a:cubicBezTo>
                    <a:pt x="20935" y="4757"/>
                    <a:pt x="16149" y="1"/>
                    <a:pt x="10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266000" y="4710575"/>
              <a:ext cx="458800" cy="449275"/>
            </a:xfrm>
            <a:custGeom>
              <a:rect b="b" l="l" r="r" t="t"/>
              <a:pathLst>
                <a:path extrusionOk="0" h="17971" w="18352">
                  <a:moveTo>
                    <a:pt x="9162" y="735"/>
                  </a:moveTo>
                  <a:cubicBezTo>
                    <a:pt x="13566" y="735"/>
                    <a:pt x="17236" y="4405"/>
                    <a:pt x="17236" y="8809"/>
                  </a:cubicBezTo>
                  <a:cubicBezTo>
                    <a:pt x="17236" y="13566"/>
                    <a:pt x="13566" y="16884"/>
                    <a:pt x="9162" y="16884"/>
                  </a:cubicBezTo>
                  <a:cubicBezTo>
                    <a:pt x="4757" y="16884"/>
                    <a:pt x="1087" y="13566"/>
                    <a:pt x="1087" y="8809"/>
                  </a:cubicBezTo>
                  <a:cubicBezTo>
                    <a:pt x="1087" y="4405"/>
                    <a:pt x="4757" y="735"/>
                    <a:pt x="9162" y="735"/>
                  </a:cubicBezTo>
                  <a:close/>
                  <a:moveTo>
                    <a:pt x="9162" y="1"/>
                  </a:moveTo>
                  <a:cubicBezTo>
                    <a:pt x="4405" y="1"/>
                    <a:pt x="1" y="4023"/>
                    <a:pt x="1" y="8809"/>
                  </a:cubicBezTo>
                  <a:cubicBezTo>
                    <a:pt x="1" y="13948"/>
                    <a:pt x="4405" y="17970"/>
                    <a:pt x="9162" y="17970"/>
                  </a:cubicBezTo>
                  <a:cubicBezTo>
                    <a:pt x="14300" y="17970"/>
                    <a:pt x="18352" y="13948"/>
                    <a:pt x="18352" y="8809"/>
                  </a:cubicBezTo>
                  <a:cubicBezTo>
                    <a:pt x="18352" y="4023"/>
                    <a:pt x="14300" y="1"/>
                    <a:pt x="9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449525" y="4884550"/>
              <a:ext cx="91775" cy="101325"/>
            </a:xfrm>
            <a:custGeom>
              <a:rect b="b" l="l" r="r" t="t"/>
              <a:pathLst>
                <a:path extrusionOk="0" h="4053" w="3671">
                  <a:moveTo>
                    <a:pt x="1821" y="1"/>
                  </a:moveTo>
                  <a:cubicBezTo>
                    <a:pt x="734" y="1"/>
                    <a:pt x="0" y="735"/>
                    <a:pt x="0" y="1850"/>
                  </a:cubicBezTo>
                  <a:cubicBezTo>
                    <a:pt x="0" y="2937"/>
                    <a:pt x="734" y="4052"/>
                    <a:pt x="1821" y="4052"/>
                  </a:cubicBezTo>
                  <a:cubicBezTo>
                    <a:pt x="2936" y="4052"/>
                    <a:pt x="3670" y="2937"/>
                    <a:pt x="3670" y="1850"/>
                  </a:cubicBezTo>
                  <a:cubicBezTo>
                    <a:pt x="3670" y="735"/>
                    <a:pt x="2936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843700" y="4866200"/>
              <a:ext cx="128475" cy="128475"/>
            </a:xfrm>
            <a:custGeom>
              <a:rect b="b" l="l" r="r" t="t"/>
              <a:pathLst>
                <a:path extrusionOk="0" h="5139" w="5139">
                  <a:moveTo>
                    <a:pt x="2584" y="0"/>
                  </a:moveTo>
                  <a:cubicBezTo>
                    <a:pt x="1116" y="0"/>
                    <a:pt x="1" y="1116"/>
                    <a:pt x="1" y="2584"/>
                  </a:cubicBezTo>
                  <a:cubicBezTo>
                    <a:pt x="1" y="4052"/>
                    <a:pt x="1116" y="5139"/>
                    <a:pt x="2584" y="5139"/>
                  </a:cubicBezTo>
                  <a:cubicBezTo>
                    <a:pt x="4053" y="5139"/>
                    <a:pt x="5139" y="4052"/>
                    <a:pt x="5139" y="2584"/>
                  </a:cubicBezTo>
                  <a:cubicBezTo>
                    <a:pt x="5139" y="1116"/>
                    <a:pt x="4053" y="0"/>
                    <a:pt x="25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8075" y="4398625"/>
              <a:ext cx="155650" cy="45525"/>
            </a:xfrm>
            <a:custGeom>
              <a:rect b="b" l="l" r="r" t="t"/>
              <a:pathLst>
                <a:path extrusionOk="0" h="1821" w="6226">
                  <a:moveTo>
                    <a:pt x="3289" y="0"/>
                  </a:moveTo>
                  <a:cubicBezTo>
                    <a:pt x="1469" y="0"/>
                    <a:pt x="1" y="352"/>
                    <a:pt x="1" y="734"/>
                  </a:cubicBezTo>
                  <a:cubicBezTo>
                    <a:pt x="1" y="1468"/>
                    <a:pt x="1469" y="1820"/>
                    <a:pt x="3289" y="1820"/>
                  </a:cubicBezTo>
                  <a:cubicBezTo>
                    <a:pt x="4757" y="1820"/>
                    <a:pt x="6226" y="1468"/>
                    <a:pt x="6226" y="734"/>
                  </a:cubicBezTo>
                  <a:cubicBezTo>
                    <a:pt x="6226" y="352"/>
                    <a:pt x="4757" y="0"/>
                    <a:pt x="3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788650" y="4288500"/>
              <a:ext cx="303175" cy="458800"/>
            </a:xfrm>
            <a:custGeom>
              <a:rect b="b" l="l" r="r" t="t"/>
              <a:pathLst>
                <a:path extrusionOk="0" h="18352" w="12127">
                  <a:moveTo>
                    <a:pt x="3318" y="1"/>
                  </a:moveTo>
                  <a:lnTo>
                    <a:pt x="0" y="3289"/>
                  </a:lnTo>
                  <a:lnTo>
                    <a:pt x="7723" y="8428"/>
                  </a:lnTo>
                  <a:lnTo>
                    <a:pt x="2937" y="17236"/>
                  </a:lnTo>
                  <a:lnTo>
                    <a:pt x="4052" y="18352"/>
                  </a:lnTo>
                  <a:cubicBezTo>
                    <a:pt x="4052" y="18352"/>
                    <a:pt x="12127" y="9896"/>
                    <a:pt x="12127" y="7341"/>
                  </a:cubicBezTo>
                  <a:cubicBezTo>
                    <a:pt x="12127" y="4757"/>
                    <a:pt x="3318" y="1"/>
                    <a:pt x="3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284125" y="4343550"/>
              <a:ext cx="138025" cy="605625"/>
            </a:xfrm>
            <a:custGeom>
              <a:rect b="b" l="l" r="r" t="t"/>
              <a:pathLst>
                <a:path extrusionOk="0" h="24225" w="5521">
                  <a:moveTo>
                    <a:pt x="382" y="1"/>
                  </a:moveTo>
                  <a:cubicBezTo>
                    <a:pt x="382" y="1"/>
                    <a:pt x="1" y="353"/>
                    <a:pt x="1" y="735"/>
                  </a:cubicBezTo>
                  <a:lnTo>
                    <a:pt x="4787" y="23843"/>
                  </a:lnTo>
                  <a:cubicBezTo>
                    <a:pt x="4787" y="23843"/>
                    <a:pt x="4787" y="24224"/>
                    <a:pt x="5139" y="24224"/>
                  </a:cubicBezTo>
                  <a:cubicBezTo>
                    <a:pt x="5521" y="24224"/>
                    <a:pt x="5521" y="23843"/>
                    <a:pt x="5521" y="23490"/>
                  </a:cubicBezTo>
                  <a:lnTo>
                    <a:pt x="1116" y="353"/>
                  </a:lnTo>
                  <a:cubicBezTo>
                    <a:pt x="1116" y="1"/>
                    <a:pt x="735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770300" y="4490375"/>
              <a:ext cx="568900" cy="27175"/>
            </a:xfrm>
            <a:custGeom>
              <a:rect b="b" l="l" r="r" t="t"/>
              <a:pathLst>
                <a:path extrusionOk="0" h="1087" w="22756">
                  <a:moveTo>
                    <a:pt x="734" y="0"/>
                  </a:moveTo>
                  <a:cubicBezTo>
                    <a:pt x="382" y="0"/>
                    <a:pt x="0" y="353"/>
                    <a:pt x="0" y="353"/>
                  </a:cubicBezTo>
                  <a:cubicBezTo>
                    <a:pt x="0" y="734"/>
                    <a:pt x="382" y="1087"/>
                    <a:pt x="734" y="1087"/>
                  </a:cubicBezTo>
                  <a:lnTo>
                    <a:pt x="22404" y="1087"/>
                  </a:lnTo>
                  <a:cubicBezTo>
                    <a:pt x="22756" y="1087"/>
                    <a:pt x="22756" y="734"/>
                    <a:pt x="22756" y="353"/>
                  </a:cubicBezTo>
                  <a:cubicBezTo>
                    <a:pt x="22756" y="353"/>
                    <a:pt x="22756" y="0"/>
                    <a:pt x="22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871600" y="4554225"/>
              <a:ext cx="477150" cy="293650"/>
            </a:xfrm>
            <a:custGeom>
              <a:rect b="b" l="l" r="r" t="t"/>
              <a:pathLst>
                <a:path extrusionOk="0" h="11746" w="19086">
                  <a:moveTo>
                    <a:pt x="18704" y="1"/>
                  </a:moveTo>
                  <a:cubicBezTo>
                    <a:pt x="6607" y="1"/>
                    <a:pt x="0" y="11011"/>
                    <a:pt x="0" y="11011"/>
                  </a:cubicBezTo>
                  <a:lnTo>
                    <a:pt x="0" y="11745"/>
                  </a:lnTo>
                  <a:lnTo>
                    <a:pt x="734" y="11745"/>
                  </a:lnTo>
                  <a:cubicBezTo>
                    <a:pt x="734" y="11393"/>
                    <a:pt x="6959" y="1116"/>
                    <a:pt x="18704" y="1116"/>
                  </a:cubicBezTo>
                  <a:cubicBezTo>
                    <a:pt x="19086" y="1116"/>
                    <a:pt x="19086" y="735"/>
                    <a:pt x="19086" y="735"/>
                  </a:cubicBezTo>
                  <a:cubicBezTo>
                    <a:pt x="19086" y="382"/>
                    <a:pt x="19086" y="1"/>
                    <a:pt x="18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486225" y="4453675"/>
              <a:ext cx="430900" cy="495500"/>
            </a:xfrm>
            <a:custGeom>
              <a:rect b="b" l="l" r="r" t="t"/>
              <a:pathLst>
                <a:path extrusionOk="0" h="19820" w="17236">
                  <a:moveTo>
                    <a:pt x="11363" y="0"/>
                  </a:moveTo>
                  <a:cubicBezTo>
                    <a:pt x="734" y="4404"/>
                    <a:pt x="0" y="19085"/>
                    <a:pt x="0" y="19085"/>
                  </a:cubicBezTo>
                  <a:lnTo>
                    <a:pt x="0" y="19438"/>
                  </a:lnTo>
                  <a:cubicBezTo>
                    <a:pt x="0" y="19819"/>
                    <a:pt x="353" y="19819"/>
                    <a:pt x="353" y="19819"/>
                  </a:cubicBezTo>
                  <a:lnTo>
                    <a:pt x="16502" y="19819"/>
                  </a:lnTo>
                  <a:cubicBezTo>
                    <a:pt x="16883" y="19819"/>
                    <a:pt x="17236" y="19438"/>
                    <a:pt x="17236" y="19085"/>
                  </a:cubicBezTo>
                  <a:cubicBezTo>
                    <a:pt x="17236" y="19085"/>
                    <a:pt x="16883" y="18704"/>
                    <a:pt x="16502" y="18704"/>
                  </a:cubicBezTo>
                  <a:lnTo>
                    <a:pt x="1087" y="18704"/>
                  </a:lnTo>
                  <a:cubicBezTo>
                    <a:pt x="1087" y="16149"/>
                    <a:pt x="2937" y="4757"/>
                    <a:pt x="11745" y="734"/>
                  </a:cubicBezTo>
                  <a:cubicBezTo>
                    <a:pt x="12097" y="734"/>
                    <a:pt x="12097" y="353"/>
                    <a:pt x="12097" y="353"/>
                  </a:cubicBezTo>
                  <a:cubicBezTo>
                    <a:pt x="11745" y="0"/>
                    <a:pt x="11745" y="0"/>
                    <a:pt x="1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51950" y="4421850"/>
              <a:ext cx="174725" cy="545675"/>
            </a:xfrm>
            <a:custGeom>
              <a:rect b="b" l="l" r="r" t="t"/>
              <a:pathLst>
                <a:path extrusionOk="0" h="21827" w="6989">
                  <a:moveTo>
                    <a:pt x="729" y="1"/>
                  </a:moveTo>
                  <a:cubicBezTo>
                    <a:pt x="620" y="1"/>
                    <a:pt x="499" y="40"/>
                    <a:pt x="382" y="157"/>
                  </a:cubicBezTo>
                  <a:lnTo>
                    <a:pt x="0" y="539"/>
                  </a:lnTo>
                  <a:lnTo>
                    <a:pt x="6254" y="21445"/>
                  </a:lnTo>
                  <a:cubicBezTo>
                    <a:pt x="6254" y="21826"/>
                    <a:pt x="6254" y="21826"/>
                    <a:pt x="6607" y="21826"/>
                  </a:cubicBezTo>
                  <a:cubicBezTo>
                    <a:pt x="6988" y="21826"/>
                    <a:pt x="6988" y="21445"/>
                    <a:pt x="6988" y="21092"/>
                  </a:cubicBezTo>
                  <a:lnTo>
                    <a:pt x="1116" y="157"/>
                  </a:lnTo>
                  <a:cubicBezTo>
                    <a:pt x="1116" y="157"/>
                    <a:pt x="946" y="1"/>
                    <a:pt x="729" y="1"/>
                  </a:cubicBezTo>
                  <a:close/>
                </a:path>
              </a:pathLst>
            </a:custGeom>
            <a:solidFill>
              <a:srgbClr val="004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265775" y="4343550"/>
              <a:ext cx="211425" cy="128500"/>
            </a:xfrm>
            <a:custGeom>
              <a:rect b="b" l="l" r="r" t="t"/>
              <a:pathLst>
                <a:path extrusionOk="0" h="5140" w="8457">
                  <a:moveTo>
                    <a:pt x="382" y="1"/>
                  </a:moveTo>
                  <a:cubicBezTo>
                    <a:pt x="1" y="1"/>
                    <a:pt x="1" y="1"/>
                    <a:pt x="1" y="353"/>
                  </a:cubicBezTo>
                  <a:cubicBezTo>
                    <a:pt x="1" y="735"/>
                    <a:pt x="1" y="735"/>
                    <a:pt x="382" y="735"/>
                  </a:cubicBezTo>
                  <a:lnTo>
                    <a:pt x="5521" y="735"/>
                  </a:lnTo>
                  <a:cubicBezTo>
                    <a:pt x="6607" y="735"/>
                    <a:pt x="6989" y="1469"/>
                    <a:pt x="6989" y="1469"/>
                  </a:cubicBezTo>
                  <a:cubicBezTo>
                    <a:pt x="7341" y="2203"/>
                    <a:pt x="6989" y="2937"/>
                    <a:pt x="6607" y="3289"/>
                  </a:cubicBezTo>
                  <a:cubicBezTo>
                    <a:pt x="6171" y="3952"/>
                    <a:pt x="5352" y="4086"/>
                    <a:pt x="4759" y="4086"/>
                  </a:cubicBezTo>
                  <a:cubicBezTo>
                    <a:pt x="4353" y="4086"/>
                    <a:pt x="4053" y="4023"/>
                    <a:pt x="4053" y="4023"/>
                  </a:cubicBezTo>
                  <a:cubicBezTo>
                    <a:pt x="3671" y="4023"/>
                    <a:pt x="3671" y="4023"/>
                    <a:pt x="3671" y="4405"/>
                  </a:cubicBezTo>
                  <a:cubicBezTo>
                    <a:pt x="3319" y="4758"/>
                    <a:pt x="3671" y="4758"/>
                    <a:pt x="4053" y="5139"/>
                  </a:cubicBezTo>
                  <a:lnTo>
                    <a:pt x="4405" y="5139"/>
                  </a:lnTo>
                  <a:cubicBezTo>
                    <a:pt x="5521" y="5139"/>
                    <a:pt x="6607" y="4758"/>
                    <a:pt x="7341" y="4023"/>
                  </a:cubicBezTo>
                  <a:cubicBezTo>
                    <a:pt x="8075" y="3289"/>
                    <a:pt x="8457" y="2203"/>
                    <a:pt x="7723" y="1087"/>
                  </a:cubicBezTo>
                  <a:cubicBezTo>
                    <a:pt x="7341" y="353"/>
                    <a:pt x="6607" y="1"/>
                    <a:pt x="5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055100" y="4132150"/>
              <a:ext cx="357525" cy="248125"/>
            </a:xfrm>
            <a:custGeom>
              <a:rect b="b" l="l" r="r" t="t"/>
              <a:pathLst>
                <a:path extrusionOk="0" h="9925" w="14301">
                  <a:moveTo>
                    <a:pt x="1469" y="1"/>
                  </a:moveTo>
                  <a:lnTo>
                    <a:pt x="1" y="1851"/>
                  </a:lnTo>
                  <a:lnTo>
                    <a:pt x="12098" y="8075"/>
                  </a:lnTo>
                  <a:cubicBezTo>
                    <a:pt x="12098" y="8075"/>
                    <a:pt x="13566" y="9925"/>
                    <a:pt x="13948" y="9925"/>
                  </a:cubicBezTo>
                  <a:cubicBezTo>
                    <a:pt x="14300" y="9925"/>
                    <a:pt x="14300" y="8809"/>
                    <a:pt x="13948" y="7723"/>
                  </a:cubicBezTo>
                  <a:cubicBezTo>
                    <a:pt x="13214" y="6989"/>
                    <a:pt x="4405" y="2203"/>
                    <a:pt x="4405" y="2203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69725" y="4223900"/>
              <a:ext cx="265750" cy="679025"/>
            </a:xfrm>
            <a:custGeom>
              <a:rect b="b" l="l" r="r" t="t"/>
              <a:pathLst>
                <a:path extrusionOk="0" h="27161" w="10630">
                  <a:moveTo>
                    <a:pt x="1469" y="1"/>
                  </a:moveTo>
                  <a:lnTo>
                    <a:pt x="1469" y="1"/>
                  </a:lnTo>
                  <a:cubicBezTo>
                    <a:pt x="1" y="2585"/>
                    <a:pt x="8075" y="27161"/>
                    <a:pt x="8075" y="27161"/>
                  </a:cubicBezTo>
                  <a:lnTo>
                    <a:pt x="10630" y="26427"/>
                  </a:lnTo>
                  <a:lnTo>
                    <a:pt x="6960" y="2203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880400" y="4866200"/>
              <a:ext cx="146225" cy="166150"/>
            </a:xfrm>
            <a:custGeom>
              <a:rect b="b" l="l" r="r" t="t"/>
              <a:pathLst>
                <a:path extrusionOk="0" h="6646" w="5849">
                  <a:moveTo>
                    <a:pt x="1850" y="0"/>
                  </a:moveTo>
                  <a:lnTo>
                    <a:pt x="1" y="735"/>
                  </a:lnTo>
                  <a:cubicBezTo>
                    <a:pt x="1" y="735"/>
                    <a:pt x="1116" y="6255"/>
                    <a:pt x="1469" y="6607"/>
                  </a:cubicBezTo>
                  <a:cubicBezTo>
                    <a:pt x="1495" y="6633"/>
                    <a:pt x="1538" y="6645"/>
                    <a:pt x="1596" y="6645"/>
                  </a:cubicBezTo>
                  <a:cubicBezTo>
                    <a:pt x="2381" y="6645"/>
                    <a:pt x="5849" y="4381"/>
                    <a:pt x="5521" y="4052"/>
                  </a:cubicBezTo>
                  <a:cubicBezTo>
                    <a:pt x="5521" y="3995"/>
                    <a:pt x="5479" y="3972"/>
                    <a:pt x="5406" y="3972"/>
                  </a:cubicBezTo>
                  <a:cubicBezTo>
                    <a:pt x="5064" y="3972"/>
                    <a:pt x="4034" y="4486"/>
                    <a:pt x="3332" y="4486"/>
                  </a:cubicBezTo>
                  <a:cubicBezTo>
                    <a:pt x="3182" y="4486"/>
                    <a:pt x="3047" y="4462"/>
                    <a:pt x="2937" y="4405"/>
                  </a:cubicBezTo>
                  <a:cubicBezTo>
                    <a:pt x="2203" y="4052"/>
                    <a:pt x="1850" y="0"/>
                    <a:pt x="1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981700" y="3930300"/>
              <a:ext cx="137300" cy="128475"/>
            </a:xfrm>
            <a:custGeom>
              <a:rect b="b" l="l" r="r" t="t"/>
              <a:pathLst>
                <a:path extrusionOk="0" h="5139" w="5492">
                  <a:moveTo>
                    <a:pt x="1821" y="0"/>
                  </a:moveTo>
                  <a:lnTo>
                    <a:pt x="1821" y="1850"/>
                  </a:lnTo>
                  <a:lnTo>
                    <a:pt x="735" y="1850"/>
                  </a:lnTo>
                  <a:cubicBezTo>
                    <a:pt x="353" y="2202"/>
                    <a:pt x="1087" y="2936"/>
                    <a:pt x="1087" y="2936"/>
                  </a:cubicBezTo>
                  <a:lnTo>
                    <a:pt x="1" y="4786"/>
                  </a:lnTo>
                  <a:lnTo>
                    <a:pt x="1821" y="5139"/>
                  </a:lnTo>
                  <a:cubicBezTo>
                    <a:pt x="1821" y="5139"/>
                    <a:pt x="2203" y="4786"/>
                    <a:pt x="2937" y="4786"/>
                  </a:cubicBezTo>
                  <a:cubicBezTo>
                    <a:pt x="3020" y="4697"/>
                    <a:pt x="3145" y="4668"/>
                    <a:pt x="3297" y="4668"/>
                  </a:cubicBezTo>
                  <a:cubicBezTo>
                    <a:pt x="3552" y="4668"/>
                    <a:pt x="3883" y="4747"/>
                    <a:pt x="4222" y="4747"/>
                  </a:cubicBezTo>
                  <a:cubicBezTo>
                    <a:pt x="4541" y="4747"/>
                    <a:pt x="4866" y="4677"/>
                    <a:pt x="5139" y="4404"/>
                  </a:cubicBezTo>
                  <a:cubicBezTo>
                    <a:pt x="5491" y="3670"/>
                    <a:pt x="4405" y="0"/>
                    <a:pt x="4405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981700" y="3939825"/>
              <a:ext cx="63900" cy="86775"/>
            </a:xfrm>
            <a:custGeom>
              <a:rect b="b" l="l" r="r" t="t"/>
              <a:pathLst>
                <a:path extrusionOk="0" h="3471" w="2556">
                  <a:moveTo>
                    <a:pt x="2555" y="1"/>
                  </a:moveTo>
                  <a:lnTo>
                    <a:pt x="1" y="353"/>
                  </a:lnTo>
                  <a:cubicBezTo>
                    <a:pt x="1" y="353"/>
                    <a:pt x="1" y="2555"/>
                    <a:pt x="735" y="3289"/>
                  </a:cubicBezTo>
                  <a:cubicBezTo>
                    <a:pt x="817" y="3415"/>
                    <a:pt x="904" y="3471"/>
                    <a:pt x="994" y="3471"/>
                  </a:cubicBezTo>
                  <a:cubicBezTo>
                    <a:pt x="1699" y="3471"/>
                    <a:pt x="2555" y="1"/>
                    <a:pt x="2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688075" y="4022150"/>
              <a:ext cx="477175" cy="294300"/>
            </a:xfrm>
            <a:custGeom>
              <a:rect b="b" l="l" r="r" t="t"/>
              <a:pathLst>
                <a:path extrusionOk="0" h="11772" w="19087">
                  <a:moveTo>
                    <a:pt x="10266" y="0"/>
                  </a:moveTo>
                  <a:cubicBezTo>
                    <a:pt x="8425" y="0"/>
                    <a:pt x="7103" y="1328"/>
                    <a:pt x="5139" y="3314"/>
                  </a:cubicBezTo>
                  <a:cubicBezTo>
                    <a:pt x="2203" y="5869"/>
                    <a:pt x="1" y="8805"/>
                    <a:pt x="1" y="8805"/>
                  </a:cubicBezTo>
                  <a:cubicBezTo>
                    <a:pt x="1" y="8805"/>
                    <a:pt x="4595" y="11772"/>
                    <a:pt x="6957" y="11772"/>
                  </a:cubicBezTo>
                  <a:cubicBezTo>
                    <a:pt x="7093" y="11772"/>
                    <a:pt x="7222" y="11762"/>
                    <a:pt x="7341" y="11741"/>
                  </a:cubicBezTo>
                  <a:cubicBezTo>
                    <a:pt x="9543" y="11007"/>
                    <a:pt x="9543" y="7719"/>
                    <a:pt x="13214" y="6251"/>
                  </a:cubicBezTo>
                  <a:lnTo>
                    <a:pt x="16502" y="8071"/>
                  </a:lnTo>
                  <a:lnTo>
                    <a:pt x="19086" y="5869"/>
                  </a:lnTo>
                  <a:cubicBezTo>
                    <a:pt x="19086" y="5869"/>
                    <a:pt x="15034" y="1465"/>
                    <a:pt x="12098" y="378"/>
                  </a:cubicBezTo>
                  <a:cubicBezTo>
                    <a:pt x="11419" y="120"/>
                    <a:pt x="10819" y="0"/>
                    <a:pt x="10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965875" y="3889275"/>
              <a:ext cx="189825" cy="59400"/>
            </a:xfrm>
            <a:custGeom>
              <a:rect b="b" l="l" r="r" t="t"/>
              <a:pathLst>
                <a:path extrusionOk="0" h="2376" w="7593">
                  <a:moveTo>
                    <a:pt x="2925" y="1"/>
                  </a:moveTo>
                  <a:cubicBezTo>
                    <a:pt x="1426" y="1"/>
                    <a:pt x="0" y="450"/>
                    <a:pt x="252" y="2023"/>
                  </a:cubicBezTo>
                  <a:cubicBezTo>
                    <a:pt x="252" y="2375"/>
                    <a:pt x="634" y="2375"/>
                    <a:pt x="986" y="2375"/>
                  </a:cubicBezTo>
                  <a:lnTo>
                    <a:pt x="7592" y="2375"/>
                  </a:lnTo>
                  <a:cubicBezTo>
                    <a:pt x="7592" y="2375"/>
                    <a:pt x="6506" y="555"/>
                    <a:pt x="4656" y="173"/>
                  </a:cubicBezTo>
                  <a:cubicBezTo>
                    <a:pt x="4136" y="72"/>
                    <a:pt x="3525" y="1"/>
                    <a:pt x="2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"/>
          <p:cNvSpPr txBox="1"/>
          <p:nvPr>
            <p:ph type="title"/>
          </p:nvPr>
        </p:nvSpPr>
        <p:spPr>
          <a:xfrm>
            <a:off x="558600" y="154475"/>
            <a:ext cx="50001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4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Dataset</a:t>
            </a:r>
            <a:endParaRPr b="1" i="1" u="sng">
              <a:solidFill>
                <a:schemeClr val="accent4"/>
              </a:solidFill>
              <a:highlight>
                <a:schemeClr val="lt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5489250" y="0"/>
            <a:ext cx="3654900" cy="302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532" name="Google Shape;5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75" y="3287614"/>
            <a:ext cx="8881326" cy="111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593" y="1001000"/>
            <a:ext cx="3093243" cy="219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0241" y="1001000"/>
            <a:ext cx="3093243" cy="219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37"/>
          <p:cNvGrpSpPr/>
          <p:nvPr/>
        </p:nvGrpSpPr>
        <p:grpSpPr>
          <a:xfrm>
            <a:off x="6492506" y="4571311"/>
            <a:ext cx="2651994" cy="578564"/>
            <a:chOff x="6492506" y="4571311"/>
            <a:chExt cx="2651994" cy="578564"/>
          </a:xfrm>
        </p:grpSpPr>
        <p:sp>
          <p:nvSpPr>
            <p:cNvPr id="540" name="Google Shape;540;p37"/>
            <p:cNvSpPr/>
            <p:nvPr/>
          </p:nvSpPr>
          <p:spPr>
            <a:xfrm>
              <a:off x="6529400" y="4600575"/>
              <a:ext cx="2615100" cy="54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 flipH="1">
              <a:off x="6492506" y="4852138"/>
              <a:ext cx="2557620" cy="78373"/>
            </a:xfrm>
            <a:custGeom>
              <a:rect b="b" l="l" r="r" t="t"/>
              <a:pathLst>
                <a:path extrusionOk="0" h="615" w="20070">
                  <a:moveTo>
                    <a:pt x="9817" y="0"/>
                  </a:moveTo>
                  <a:cubicBezTo>
                    <a:pt x="8912" y="0"/>
                    <a:pt x="8188" y="35"/>
                    <a:pt x="7826" y="73"/>
                  </a:cubicBezTo>
                  <a:cubicBezTo>
                    <a:pt x="7426" y="73"/>
                    <a:pt x="6811" y="108"/>
                    <a:pt x="6122" y="108"/>
                  </a:cubicBezTo>
                  <a:cubicBezTo>
                    <a:pt x="5362" y="108"/>
                    <a:pt x="4493" y="73"/>
                    <a:pt x="3658" y="73"/>
                  </a:cubicBezTo>
                  <a:cubicBezTo>
                    <a:pt x="2826" y="73"/>
                    <a:pt x="2029" y="35"/>
                    <a:pt x="1377" y="35"/>
                  </a:cubicBezTo>
                  <a:cubicBezTo>
                    <a:pt x="580" y="35"/>
                    <a:pt x="1" y="73"/>
                    <a:pt x="36" y="145"/>
                  </a:cubicBezTo>
                  <a:cubicBezTo>
                    <a:pt x="36" y="218"/>
                    <a:pt x="1847" y="290"/>
                    <a:pt x="4348" y="397"/>
                  </a:cubicBezTo>
                  <a:cubicBezTo>
                    <a:pt x="4275" y="363"/>
                    <a:pt x="4238" y="363"/>
                    <a:pt x="4238" y="325"/>
                  </a:cubicBezTo>
                  <a:cubicBezTo>
                    <a:pt x="4131" y="218"/>
                    <a:pt x="5035" y="145"/>
                    <a:pt x="5904" y="145"/>
                  </a:cubicBezTo>
                  <a:cubicBezTo>
                    <a:pt x="6846" y="145"/>
                    <a:pt x="7753" y="218"/>
                    <a:pt x="7498" y="363"/>
                  </a:cubicBezTo>
                  <a:cubicBezTo>
                    <a:pt x="7498" y="363"/>
                    <a:pt x="6629" y="397"/>
                    <a:pt x="5797" y="435"/>
                  </a:cubicBezTo>
                  <a:cubicBezTo>
                    <a:pt x="8223" y="508"/>
                    <a:pt x="11048" y="580"/>
                    <a:pt x="13477" y="615"/>
                  </a:cubicBezTo>
                  <a:cubicBezTo>
                    <a:pt x="13294" y="580"/>
                    <a:pt x="13149" y="542"/>
                    <a:pt x="13115" y="508"/>
                  </a:cubicBezTo>
                  <a:cubicBezTo>
                    <a:pt x="13004" y="363"/>
                    <a:pt x="14164" y="290"/>
                    <a:pt x="15288" y="290"/>
                  </a:cubicBezTo>
                  <a:cubicBezTo>
                    <a:pt x="16520" y="290"/>
                    <a:pt x="17714" y="363"/>
                    <a:pt x="17389" y="508"/>
                  </a:cubicBezTo>
                  <a:cubicBezTo>
                    <a:pt x="17389" y="508"/>
                    <a:pt x="16447" y="580"/>
                    <a:pt x="15433" y="615"/>
                  </a:cubicBezTo>
                  <a:lnTo>
                    <a:pt x="16120" y="615"/>
                  </a:lnTo>
                  <a:cubicBezTo>
                    <a:pt x="18511" y="615"/>
                    <a:pt x="19815" y="580"/>
                    <a:pt x="18476" y="397"/>
                  </a:cubicBezTo>
                  <a:cubicBezTo>
                    <a:pt x="18766" y="363"/>
                    <a:pt x="20070" y="325"/>
                    <a:pt x="19780" y="253"/>
                  </a:cubicBezTo>
                  <a:cubicBezTo>
                    <a:pt x="19525" y="218"/>
                    <a:pt x="13294" y="0"/>
                    <a:pt x="9817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 flipH="1">
              <a:off x="6926411" y="4939687"/>
              <a:ext cx="1412744" cy="41799"/>
            </a:xfrm>
            <a:custGeom>
              <a:rect b="b" l="l" r="r" t="t"/>
              <a:pathLst>
                <a:path extrusionOk="0" h="328" w="11086">
                  <a:moveTo>
                    <a:pt x="2392" y="0"/>
                  </a:moveTo>
                  <a:cubicBezTo>
                    <a:pt x="977" y="0"/>
                    <a:pt x="1" y="38"/>
                    <a:pt x="146" y="110"/>
                  </a:cubicBezTo>
                  <a:cubicBezTo>
                    <a:pt x="363" y="290"/>
                    <a:pt x="3116" y="328"/>
                    <a:pt x="5797" y="328"/>
                  </a:cubicBezTo>
                  <a:cubicBezTo>
                    <a:pt x="8367" y="328"/>
                    <a:pt x="10831" y="290"/>
                    <a:pt x="10831" y="290"/>
                  </a:cubicBezTo>
                  <a:cubicBezTo>
                    <a:pt x="11086" y="183"/>
                    <a:pt x="5614" y="0"/>
                    <a:pt x="2392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 flipH="1">
              <a:off x="8076002" y="4981359"/>
              <a:ext cx="300109" cy="23066"/>
            </a:xfrm>
            <a:custGeom>
              <a:rect b="b" l="l" r="r" t="t"/>
              <a:pathLst>
                <a:path extrusionOk="0" h="181" w="2355">
                  <a:moveTo>
                    <a:pt x="1122" y="1"/>
                  </a:moveTo>
                  <a:cubicBezTo>
                    <a:pt x="580" y="1"/>
                    <a:pt x="1" y="36"/>
                    <a:pt x="73" y="108"/>
                  </a:cubicBezTo>
                  <a:cubicBezTo>
                    <a:pt x="108" y="180"/>
                    <a:pt x="363" y="180"/>
                    <a:pt x="688" y="180"/>
                  </a:cubicBezTo>
                  <a:cubicBezTo>
                    <a:pt x="1340" y="180"/>
                    <a:pt x="2174" y="108"/>
                    <a:pt x="2174" y="108"/>
                  </a:cubicBezTo>
                  <a:cubicBezTo>
                    <a:pt x="2354" y="36"/>
                    <a:pt x="1740" y="1"/>
                    <a:pt x="1122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 flipH="1">
              <a:off x="8311377" y="4902731"/>
              <a:ext cx="184781" cy="4970"/>
            </a:xfrm>
            <a:custGeom>
              <a:rect b="b" l="l" r="r" t="t"/>
              <a:pathLst>
                <a:path extrusionOk="0" h="39" w="1450">
                  <a:moveTo>
                    <a:pt x="1" y="0"/>
                  </a:moveTo>
                  <a:cubicBezTo>
                    <a:pt x="181" y="38"/>
                    <a:pt x="508" y="38"/>
                    <a:pt x="870" y="38"/>
                  </a:cubicBezTo>
                  <a:lnTo>
                    <a:pt x="1450" y="38"/>
                  </a:lnTo>
                  <a:cubicBezTo>
                    <a:pt x="943" y="38"/>
                    <a:pt x="470" y="0"/>
                    <a:pt x="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 flipH="1">
              <a:off x="8061987" y="4870616"/>
              <a:ext cx="461824" cy="37084"/>
            </a:xfrm>
            <a:custGeom>
              <a:rect b="b" l="l" r="r" t="t"/>
              <a:pathLst>
                <a:path extrusionOk="0" h="291" w="3624">
                  <a:moveTo>
                    <a:pt x="1774" y="0"/>
                  </a:moveTo>
                  <a:cubicBezTo>
                    <a:pt x="905" y="0"/>
                    <a:pt x="1" y="73"/>
                    <a:pt x="108" y="180"/>
                  </a:cubicBezTo>
                  <a:cubicBezTo>
                    <a:pt x="108" y="218"/>
                    <a:pt x="145" y="218"/>
                    <a:pt x="218" y="252"/>
                  </a:cubicBezTo>
                  <a:cubicBezTo>
                    <a:pt x="687" y="252"/>
                    <a:pt x="1160" y="290"/>
                    <a:pt x="1667" y="290"/>
                  </a:cubicBezTo>
                  <a:cubicBezTo>
                    <a:pt x="2499" y="252"/>
                    <a:pt x="3368" y="218"/>
                    <a:pt x="3368" y="218"/>
                  </a:cubicBezTo>
                  <a:cubicBezTo>
                    <a:pt x="3623" y="73"/>
                    <a:pt x="2716" y="0"/>
                    <a:pt x="1774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 flipH="1">
              <a:off x="7083266" y="4930384"/>
              <a:ext cx="249518" cy="4970"/>
            </a:xfrm>
            <a:custGeom>
              <a:rect b="b" l="l" r="r" t="t"/>
              <a:pathLst>
                <a:path extrusionOk="0" h="39" w="1958">
                  <a:moveTo>
                    <a:pt x="1" y="1"/>
                  </a:moveTo>
                  <a:cubicBezTo>
                    <a:pt x="218" y="39"/>
                    <a:pt x="543" y="39"/>
                    <a:pt x="943" y="39"/>
                  </a:cubicBezTo>
                  <a:cubicBezTo>
                    <a:pt x="1267" y="39"/>
                    <a:pt x="1630" y="39"/>
                    <a:pt x="1957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 flipH="1">
              <a:off x="6792715" y="4889095"/>
              <a:ext cx="600219" cy="41416"/>
            </a:xfrm>
            <a:custGeom>
              <a:rect b="b" l="l" r="r" t="t"/>
              <a:pathLst>
                <a:path extrusionOk="0" h="325" w="4710">
                  <a:moveTo>
                    <a:pt x="2284" y="0"/>
                  </a:moveTo>
                  <a:cubicBezTo>
                    <a:pt x="1160" y="0"/>
                    <a:pt x="0" y="73"/>
                    <a:pt x="111" y="218"/>
                  </a:cubicBezTo>
                  <a:cubicBezTo>
                    <a:pt x="145" y="252"/>
                    <a:pt x="290" y="290"/>
                    <a:pt x="473" y="325"/>
                  </a:cubicBezTo>
                  <a:lnTo>
                    <a:pt x="2429" y="325"/>
                  </a:lnTo>
                  <a:cubicBezTo>
                    <a:pt x="3443" y="290"/>
                    <a:pt x="4385" y="218"/>
                    <a:pt x="4385" y="218"/>
                  </a:cubicBezTo>
                  <a:cubicBezTo>
                    <a:pt x="4710" y="73"/>
                    <a:pt x="3516" y="0"/>
                    <a:pt x="2284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 flipH="1">
              <a:off x="7249570" y="4941344"/>
              <a:ext cx="134189" cy="118515"/>
            </a:xfrm>
            <a:custGeom>
              <a:rect b="b" l="l" r="r" t="t"/>
              <a:pathLst>
                <a:path extrusionOk="0" h="930" w="1053">
                  <a:moveTo>
                    <a:pt x="769" y="1"/>
                  </a:moveTo>
                  <a:cubicBezTo>
                    <a:pt x="562" y="1"/>
                    <a:pt x="473" y="749"/>
                    <a:pt x="473" y="749"/>
                  </a:cubicBezTo>
                  <a:cubicBezTo>
                    <a:pt x="473" y="749"/>
                    <a:pt x="546" y="132"/>
                    <a:pt x="363" y="97"/>
                  </a:cubicBezTo>
                  <a:cubicBezTo>
                    <a:pt x="353" y="93"/>
                    <a:pt x="344" y="91"/>
                    <a:pt x="336" y="91"/>
                  </a:cubicBezTo>
                  <a:cubicBezTo>
                    <a:pt x="199" y="91"/>
                    <a:pt x="328" y="639"/>
                    <a:pt x="328" y="639"/>
                  </a:cubicBezTo>
                  <a:cubicBezTo>
                    <a:pt x="328" y="639"/>
                    <a:pt x="225" y="355"/>
                    <a:pt x="126" y="355"/>
                  </a:cubicBezTo>
                  <a:cubicBezTo>
                    <a:pt x="108" y="355"/>
                    <a:pt x="90" y="365"/>
                    <a:pt x="73" y="387"/>
                  </a:cubicBezTo>
                  <a:cubicBezTo>
                    <a:pt x="1" y="532"/>
                    <a:pt x="291" y="929"/>
                    <a:pt x="291" y="929"/>
                  </a:cubicBezTo>
                  <a:lnTo>
                    <a:pt x="653" y="929"/>
                  </a:lnTo>
                  <a:cubicBezTo>
                    <a:pt x="653" y="929"/>
                    <a:pt x="836" y="822"/>
                    <a:pt x="943" y="532"/>
                  </a:cubicBezTo>
                  <a:cubicBezTo>
                    <a:pt x="967" y="468"/>
                    <a:pt x="967" y="443"/>
                    <a:pt x="951" y="443"/>
                  </a:cubicBezTo>
                  <a:cubicBezTo>
                    <a:pt x="895" y="443"/>
                    <a:pt x="653" y="749"/>
                    <a:pt x="653" y="749"/>
                  </a:cubicBezTo>
                  <a:cubicBezTo>
                    <a:pt x="653" y="749"/>
                    <a:pt x="1053" y="242"/>
                    <a:pt x="836" y="25"/>
                  </a:cubicBezTo>
                  <a:cubicBezTo>
                    <a:pt x="812" y="8"/>
                    <a:pt x="790" y="1"/>
                    <a:pt x="769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 flipH="1">
              <a:off x="8841035" y="4571311"/>
              <a:ext cx="114946" cy="100801"/>
            </a:xfrm>
            <a:custGeom>
              <a:rect b="b" l="l" r="r" t="t"/>
              <a:pathLst>
                <a:path extrusionOk="0" h="791" w="902">
                  <a:moveTo>
                    <a:pt x="661" y="0"/>
                  </a:moveTo>
                  <a:cubicBezTo>
                    <a:pt x="524" y="0"/>
                    <a:pt x="460" y="405"/>
                    <a:pt x="441" y="553"/>
                  </a:cubicBezTo>
                  <a:lnTo>
                    <a:pt x="441" y="553"/>
                  </a:lnTo>
                  <a:cubicBezTo>
                    <a:pt x="454" y="422"/>
                    <a:pt x="471" y="93"/>
                    <a:pt x="328" y="65"/>
                  </a:cubicBezTo>
                  <a:cubicBezTo>
                    <a:pt x="323" y="64"/>
                    <a:pt x="318" y="63"/>
                    <a:pt x="313" y="63"/>
                  </a:cubicBezTo>
                  <a:cubicBezTo>
                    <a:pt x="193" y="63"/>
                    <a:pt x="328" y="535"/>
                    <a:pt x="328" y="535"/>
                  </a:cubicBezTo>
                  <a:cubicBezTo>
                    <a:pt x="328" y="535"/>
                    <a:pt x="221" y="296"/>
                    <a:pt x="145" y="296"/>
                  </a:cubicBezTo>
                  <a:cubicBezTo>
                    <a:pt x="133" y="296"/>
                    <a:pt x="121" y="302"/>
                    <a:pt x="111" y="318"/>
                  </a:cubicBezTo>
                  <a:cubicBezTo>
                    <a:pt x="0" y="428"/>
                    <a:pt x="290" y="790"/>
                    <a:pt x="290" y="790"/>
                  </a:cubicBezTo>
                  <a:lnTo>
                    <a:pt x="580" y="790"/>
                  </a:lnTo>
                  <a:cubicBezTo>
                    <a:pt x="580" y="790"/>
                    <a:pt x="725" y="680"/>
                    <a:pt x="835" y="428"/>
                  </a:cubicBezTo>
                  <a:cubicBezTo>
                    <a:pt x="851" y="381"/>
                    <a:pt x="848" y="363"/>
                    <a:pt x="834" y="363"/>
                  </a:cubicBezTo>
                  <a:cubicBezTo>
                    <a:pt x="795" y="363"/>
                    <a:pt x="671" y="501"/>
                    <a:pt x="612" y="570"/>
                  </a:cubicBezTo>
                  <a:lnTo>
                    <a:pt x="612" y="570"/>
                  </a:lnTo>
                  <a:cubicBezTo>
                    <a:pt x="695" y="466"/>
                    <a:pt x="902" y="176"/>
                    <a:pt x="725" y="28"/>
                  </a:cubicBezTo>
                  <a:cubicBezTo>
                    <a:pt x="702" y="9"/>
                    <a:pt x="681" y="0"/>
                    <a:pt x="661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 flipH="1">
              <a:off x="6691139" y="4990662"/>
              <a:ext cx="87675" cy="32241"/>
            </a:xfrm>
            <a:custGeom>
              <a:rect b="b" l="l" r="r" t="t"/>
              <a:pathLst>
                <a:path extrusionOk="0" h="253" w="688">
                  <a:moveTo>
                    <a:pt x="218" y="0"/>
                  </a:moveTo>
                  <a:cubicBezTo>
                    <a:pt x="218" y="0"/>
                    <a:pt x="1" y="252"/>
                    <a:pt x="218" y="252"/>
                  </a:cubicBezTo>
                  <a:lnTo>
                    <a:pt x="688" y="252"/>
                  </a:lnTo>
                  <a:cubicBezTo>
                    <a:pt x="688" y="252"/>
                    <a:pt x="543" y="0"/>
                    <a:pt x="470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 flipH="1">
              <a:off x="7245109" y="5045970"/>
              <a:ext cx="92390" cy="32368"/>
            </a:xfrm>
            <a:custGeom>
              <a:rect b="b" l="l" r="r" t="t"/>
              <a:pathLst>
                <a:path extrusionOk="0" h="254" w="725">
                  <a:moveTo>
                    <a:pt x="218" y="1"/>
                  </a:moveTo>
                  <a:cubicBezTo>
                    <a:pt x="218" y="1"/>
                    <a:pt x="0" y="253"/>
                    <a:pt x="218" y="253"/>
                  </a:cubicBezTo>
                  <a:lnTo>
                    <a:pt x="725" y="253"/>
                  </a:lnTo>
                  <a:cubicBezTo>
                    <a:pt x="725" y="253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7"/>
          <p:cNvGrpSpPr/>
          <p:nvPr/>
        </p:nvGrpSpPr>
        <p:grpSpPr>
          <a:xfrm>
            <a:off x="7206771" y="3769803"/>
            <a:ext cx="1223479" cy="1095518"/>
            <a:chOff x="6603220" y="2963900"/>
            <a:chExt cx="2123726" cy="1943787"/>
          </a:xfrm>
        </p:grpSpPr>
        <p:sp>
          <p:nvSpPr>
            <p:cNvPr id="553" name="Google Shape;553;p37"/>
            <p:cNvSpPr/>
            <p:nvPr/>
          </p:nvSpPr>
          <p:spPr>
            <a:xfrm flipH="1">
              <a:off x="7683492" y="3056165"/>
              <a:ext cx="83215" cy="88185"/>
            </a:xfrm>
            <a:custGeom>
              <a:rect b="b" l="l" r="r" t="t"/>
              <a:pathLst>
                <a:path extrusionOk="0" h="692" w="653">
                  <a:moveTo>
                    <a:pt x="253" y="0"/>
                  </a:moveTo>
                  <a:cubicBezTo>
                    <a:pt x="253" y="0"/>
                    <a:pt x="1" y="290"/>
                    <a:pt x="35" y="507"/>
                  </a:cubicBezTo>
                  <a:cubicBezTo>
                    <a:pt x="64" y="672"/>
                    <a:pt x="320" y="692"/>
                    <a:pt x="443" y="692"/>
                  </a:cubicBezTo>
                  <a:cubicBezTo>
                    <a:pt x="482" y="692"/>
                    <a:pt x="508" y="690"/>
                    <a:pt x="508" y="690"/>
                  </a:cubicBezTo>
                  <a:lnTo>
                    <a:pt x="653" y="7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 flipH="1">
              <a:off x="7863689" y="3578020"/>
              <a:ext cx="147825" cy="83215"/>
            </a:xfrm>
            <a:custGeom>
              <a:rect b="b" l="l" r="r" t="t"/>
              <a:pathLst>
                <a:path extrusionOk="0" h="653" w="1160">
                  <a:moveTo>
                    <a:pt x="797" y="0"/>
                  </a:moveTo>
                  <a:cubicBezTo>
                    <a:pt x="797" y="0"/>
                    <a:pt x="545" y="35"/>
                    <a:pt x="328" y="218"/>
                  </a:cubicBezTo>
                  <a:cubicBezTo>
                    <a:pt x="145" y="397"/>
                    <a:pt x="0" y="652"/>
                    <a:pt x="0" y="652"/>
                  </a:cubicBezTo>
                  <a:lnTo>
                    <a:pt x="652" y="652"/>
                  </a:lnTo>
                  <a:lnTo>
                    <a:pt x="1159" y="435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4B4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 flipH="1">
              <a:off x="7554148" y="3227058"/>
              <a:ext cx="355799" cy="406390"/>
            </a:xfrm>
            <a:custGeom>
              <a:rect b="b" l="l" r="r" t="t"/>
              <a:pathLst>
                <a:path extrusionOk="0" h="3189" w="2792">
                  <a:moveTo>
                    <a:pt x="2574" y="1"/>
                  </a:moveTo>
                  <a:cubicBezTo>
                    <a:pt x="2574" y="1"/>
                    <a:pt x="2246" y="2175"/>
                    <a:pt x="0" y="2754"/>
                  </a:cubicBezTo>
                  <a:lnTo>
                    <a:pt x="218" y="3189"/>
                  </a:lnTo>
                  <a:lnTo>
                    <a:pt x="725" y="3006"/>
                  </a:lnTo>
                  <a:lnTo>
                    <a:pt x="1777" y="2209"/>
                  </a:lnTo>
                  <a:lnTo>
                    <a:pt x="2791" y="760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 flipH="1">
              <a:off x="7466724" y="3928855"/>
              <a:ext cx="212434" cy="549245"/>
            </a:xfrm>
            <a:custGeom>
              <a:rect b="b" l="l" r="r" t="t"/>
              <a:pathLst>
                <a:path extrusionOk="0" h="4310" w="1667">
                  <a:moveTo>
                    <a:pt x="1632" y="0"/>
                  </a:moveTo>
                  <a:lnTo>
                    <a:pt x="545" y="180"/>
                  </a:lnTo>
                  <a:cubicBezTo>
                    <a:pt x="0" y="2354"/>
                    <a:pt x="653" y="4310"/>
                    <a:pt x="653" y="4310"/>
                  </a:cubicBezTo>
                  <a:lnTo>
                    <a:pt x="1342" y="4310"/>
                  </a:lnTo>
                  <a:cubicBezTo>
                    <a:pt x="1052" y="2209"/>
                    <a:pt x="1667" y="73"/>
                    <a:pt x="1632" y="0"/>
                  </a:cubicBezTo>
                  <a:close/>
                </a:path>
              </a:pathLst>
            </a:custGeom>
            <a:solidFill>
              <a:srgbClr val="F4B4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 flipH="1">
              <a:off x="7882170" y="3647091"/>
              <a:ext cx="253851" cy="180321"/>
            </a:xfrm>
            <a:custGeom>
              <a:rect b="b" l="l" r="r" t="t"/>
              <a:pathLst>
                <a:path extrusionOk="0" h="1415" w="1992">
                  <a:moveTo>
                    <a:pt x="760" y="0"/>
                  </a:moveTo>
                  <a:cubicBezTo>
                    <a:pt x="542" y="0"/>
                    <a:pt x="363" y="145"/>
                    <a:pt x="290" y="362"/>
                  </a:cubicBezTo>
                  <a:lnTo>
                    <a:pt x="1" y="1377"/>
                  </a:lnTo>
                  <a:lnTo>
                    <a:pt x="180" y="1414"/>
                  </a:lnTo>
                  <a:lnTo>
                    <a:pt x="470" y="362"/>
                  </a:lnTo>
                  <a:cubicBezTo>
                    <a:pt x="508" y="255"/>
                    <a:pt x="615" y="183"/>
                    <a:pt x="760" y="183"/>
                  </a:cubicBezTo>
                  <a:lnTo>
                    <a:pt x="1774" y="183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 flipH="1">
              <a:off x="6654194" y="4117972"/>
              <a:ext cx="784872" cy="789715"/>
            </a:xfrm>
            <a:custGeom>
              <a:rect b="b" l="l" r="r" t="t"/>
              <a:pathLst>
                <a:path extrusionOk="0" h="6197" w="6159">
                  <a:moveTo>
                    <a:pt x="3081" y="255"/>
                  </a:moveTo>
                  <a:cubicBezTo>
                    <a:pt x="4637" y="255"/>
                    <a:pt x="5906" y="1522"/>
                    <a:pt x="5906" y="3081"/>
                  </a:cubicBezTo>
                  <a:cubicBezTo>
                    <a:pt x="5906" y="4675"/>
                    <a:pt x="4637" y="5941"/>
                    <a:pt x="3081" y="5941"/>
                  </a:cubicBezTo>
                  <a:cubicBezTo>
                    <a:pt x="1487" y="5941"/>
                    <a:pt x="218" y="4675"/>
                    <a:pt x="218" y="3081"/>
                  </a:cubicBezTo>
                  <a:cubicBezTo>
                    <a:pt x="218" y="1522"/>
                    <a:pt x="1487" y="255"/>
                    <a:pt x="3081" y="255"/>
                  </a:cubicBezTo>
                  <a:close/>
                  <a:moveTo>
                    <a:pt x="3081" y="0"/>
                  </a:moveTo>
                  <a:cubicBezTo>
                    <a:pt x="1377" y="0"/>
                    <a:pt x="0" y="1377"/>
                    <a:pt x="0" y="3081"/>
                  </a:cubicBezTo>
                  <a:cubicBezTo>
                    <a:pt x="0" y="4782"/>
                    <a:pt x="1377" y="6196"/>
                    <a:pt x="3081" y="6196"/>
                  </a:cubicBezTo>
                  <a:cubicBezTo>
                    <a:pt x="4782" y="6196"/>
                    <a:pt x="6159" y="4782"/>
                    <a:pt x="6159" y="3081"/>
                  </a:cubicBezTo>
                  <a:cubicBezTo>
                    <a:pt x="6159" y="1377"/>
                    <a:pt x="4782" y="0"/>
                    <a:pt x="3081" y="0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 flipH="1">
              <a:off x="7941947" y="4117972"/>
              <a:ext cx="785000" cy="789715"/>
            </a:xfrm>
            <a:custGeom>
              <a:rect b="b" l="l" r="r" t="t"/>
              <a:pathLst>
                <a:path extrusionOk="0" h="6197" w="6160">
                  <a:moveTo>
                    <a:pt x="3078" y="255"/>
                  </a:moveTo>
                  <a:cubicBezTo>
                    <a:pt x="4638" y="255"/>
                    <a:pt x="5904" y="1522"/>
                    <a:pt x="5904" y="3081"/>
                  </a:cubicBezTo>
                  <a:cubicBezTo>
                    <a:pt x="5904" y="4675"/>
                    <a:pt x="4638" y="5941"/>
                    <a:pt x="3078" y="5941"/>
                  </a:cubicBezTo>
                  <a:cubicBezTo>
                    <a:pt x="1522" y="5941"/>
                    <a:pt x="218" y="4675"/>
                    <a:pt x="218" y="3081"/>
                  </a:cubicBezTo>
                  <a:cubicBezTo>
                    <a:pt x="218" y="1522"/>
                    <a:pt x="1522" y="255"/>
                    <a:pt x="3078" y="255"/>
                  </a:cubicBezTo>
                  <a:close/>
                  <a:moveTo>
                    <a:pt x="3078" y="0"/>
                  </a:moveTo>
                  <a:cubicBezTo>
                    <a:pt x="1377" y="0"/>
                    <a:pt x="1" y="1377"/>
                    <a:pt x="1" y="3081"/>
                  </a:cubicBezTo>
                  <a:cubicBezTo>
                    <a:pt x="1" y="4782"/>
                    <a:pt x="1377" y="6196"/>
                    <a:pt x="3078" y="6196"/>
                  </a:cubicBezTo>
                  <a:cubicBezTo>
                    <a:pt x="4782" y="6196"/>
                    <a:pt x="6159" y="4782"/>
                    <a:pt x="6159" y="3081"/>
                  </a:cubicBezTo>
                  <a:cubicBezTo>
                    <a:pt x="6159" y="1377"/>
                    <a:pt x="4782" y="0"/>
                    <a:pt x="3078" y="0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 flipH="1">
              <a:off x="7974442" y="4150468"/>
              <a:ext cx="724850" cy="724723"/>
            </a:xfrm>
            <a:custGeom>
              <a:rect b="b" l="l" r="r" t="t"/>
              <a:pathLst>
                <a:path extrusionOk="0" h="5687" w="5688">
                  <a:moveTo>
                    <a:pt x="2861" y="397"/>
                  </a:moveTo>
                  <a:cubicBezTo>
                    <a:pt x="4203" y="397"/>
                    <a:pt x="5290" y="1484"/>
                    <a:pt x="5290" y="2826"/>
                  </a:cubicBezTo>
                  <a:cubicBezTo>
                    <a:pt x="5290" y="4165"/>
                    <a:pt x="4203" y="5251"/>
                    <a:pt x="2861" y="5251"/>
                  </a:cubicBezTo>
                  <a:cubicBezTo>
                    <a:pt x="1522" y="5251"/>
                    <a:pt x="436" y="4165"/>
                    <a:pt x="436" y="2826"/>
                  </a:cubicBezTo>
                  <a:cubicBezTo>
                    <a:pt x="436" y="1919"/>
                    <a:pt x="1123" y="397"/>
                    <a:pt x="2861" y="397"/>
                  </a:cubicBezTo>
                  <a:close/>
                  <a:moveTo>
                    <a:pt x="2861" y="0"/>
                  </a:moveTo>
                  <a:cubicBezTo>
                    <a:pt x="1305" y="0"/>
                    <a:pt x="1" y="1267"/>
                    <a:pt x="1" y="2826"/>
                  </a:cubicBezTo>
                  <a:cubicBezTo>
                    <a:pt x="1" y="4420"/>
                    <a:pt x="1305" y="5686"/>
                    <a:pt x="2861" y="5686"/>
                  </a:cubicBezTo>
                  <a:cubicBezTo>
                    <a:pt x="4421" y="5686"/>
                    <a:pt x="5687" y="4420"/>
                    <a:pt x="5687" y="2826"/>
                  </a:cubicBezTo>
                  <a:cubicBezTo>
                    <a:pt x="5687" y="1267"/>
                    <a:pt x="4421" y="0"/>
                    <a:pt x="2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 flipH="1">
              <a:off x="6686307" y="4150468"/>
              <a:ext cx="725105" cy="724723"/>
            </a:xfrm>
            <a:custGeom>
              <a:rect b="b" l="l" r="r" t="t"/>
              <a:pathLst>
                <a:path extrusionOk="0" h="5687" w="5690">
                  <a:moveTo>
                    <a:pt x="2864" y="397"/>
                  </a:moveTo>
                  <a:cubicBezTo>
                    <a:pt x="4203" y="397"/>
                    <a:pt x="5290" y="1484"/>
                    <a:pt x="5290" y="2826"/>
                  </a:cubicBezTo>
                  <a:cubicBezTo>
                    <a:pt x="5290" y="4165"/>
                    <a:pt x="4203" y="5251"/>
                    <a:pt x="2864" y="5251"/>
                  </a:cubicBezTo>
                  <a:cubicBezTo>
                    <a:pt x="1522" y="5251"/>
                    <a:pt x="435" y="4165"/>
                    <a:pt x="435" y="2826"/>
                  </a:cubicBezTo>
                  <a:cubicBezTo>
                    <a:pt x="435" y="1919"/>
                    <a:pt x="1125" y="397"/>
                    <a:pt x="2864" y="397"/>
                  </a:cubicBezTo>
                  <a:close/>
                  <a:moveTo>
                    <a:pt x="2864" y="0"/>
                  </a:moveTo>
                  <a:cubicBezTo>
                    <a:pt x="1270" y="0"/>
                    <a:pt x="1" y="1267"/>
                    <a:pt x="1" y="2826"/>
                  </a:cubicBezTo>
                  <a:cubicBezTo>
                    <a:pt x="1" y="4420"/>
                    <a:pt x="1270" y="5686"/>
                    <a:pt x="2864" y="5686"/>
                  </a:cubicBezTo>
                  <a:cubicBezTo>
                    <a:pt x="4420" y="5686"/>
                    <a:pt x="5689" y="4420"/>
                    <a:pt x="5689" y="2826"/>
                  </a:cubicBezTo>
                  <a:cubicBezTo>
                    <a:pt x="5689" y="1267"/>
                    <a:pt x="4420" y="0"/>
                    <a:pt x="28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 flipH="1">
              <a:off x="8274419" y="4450328"/>
              <a:ext cx="120171" cy="120171"/>
            </a:xfrm>
            <a:custGeom>
              <a:rect b="b" l="l" r="r" t="t"/>
              <a:pathLst>
                <a:path extrusionOk="0" h="943" w="943">
                  <a:moveTo>
                    <a:pt x="470" y="0"/>
                  </a:moveTo>
                  <a:cubicBezTo>
                    <a:pt x="218" y="0"/>
                    <a:pt x="1" y="218"/>
                    <a:pt x="1" y="473"/>
                  </a:cubicBezTo>
                  <a:cubicBezTo>
                    <a:pt x="1" y="763"/>
                    <a:pt x="218" y="942"/>
                    <a:pt x="470" y="942"/>
                  </a:cubicBezTo>
                  <a:cubicBezTo>
                    <a:pt x="725" y="942"/>
                    <a:pt x="943" y="763"/>
                    <a:pt x="943" y="473"/>
                  </a:cubicBezTo>
                  <a:cubicBezTo>
                    <a:pt x="943" y="218"/>
                    <a:pt x="725" y="0"/>
                    <a:pt x="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 flipH="1">
              <a:off x="6977364" y="4450328"/>
              <a:ext cx="120171" cy="120171"/>
            </a:xfrm>
            <a:custGeom>
              <a:rect b="b" l="l" r="r" t="t"/>
              <a:pathLst>
                <a:path extrusionOk="0" h="943" w="943">
                  <a:moveTo>
                    <a:pt x="473" y="0"/>
                  </a:moveTo>
                  <a:cubicBezTo>
                    <a:pt x="218" y="0"/>
                    <a:pt x="1" y="218"/>
                    <a:pt x="1" y="473"/>
                  </a:cubicBezTo>
                  <a:cubicBezTo>
                    <a:pt x="1" y="763"/>
                    <a:pt x="218" y="942"/>
                    <a:pt x="473" y="942"/>
                  </a:cubicBezTo>
                  <a:cubicBezTo>
                    <a:pt x="725" y="942"/>
                    <a:pt x="943" y="763"/>
                    <a:pt x="943" y="473"/>
                  </a:cubicBezTo>
                  <a:cubicBezTo>
                    <a:pt x="943" y="218"/>
                    <a:pt x="725" y="0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 flipH="1">
              <a:off x="7882175" y="4058076"/>
              <a:ext cx="600219" cy="452522"/>
            </a:xfrm>
            <a:custGeom>
              <a:rect b="b" l="l" r="r" t="t"/>
              <a:pathLst>
                <a:path extrusionOk="0" h="3551" w="4710">
                  <a:moveTo>
                    <a:pt x="1159" y="1"/>
                  </a:moveTo>
                  <a:cubicBezTo>
                    <a:pt x="797" y="1"/>
                    <a:pt x="435" y="35"/>
                    <a:pt x="73" y="146"/>
                  </a:cubicBezTo>
                  <a:cubicBezTo>
                    <a:pt x="73" y="180"/>
                    <a:pt x="38" y="180"/>
                    <a:pt x="0" y="180"/>
                  </a:cubicBezTo>
                  <a:lnTo>
                    <a:pt x="73" y="435"/>
                  </a:lnTo>
                  <a:cubicBezTo>
                    <a:pt x="110" y="398"/>
                    <a:pt x="145" y="398"/>
                    <a:pt x="145" y="398"/>
                  </a:cubicBezTo>
                  <a:cubicBezTo>
                    <a:pt x="473" y="290"/>
                    <a:pt x="835" y="218"/>
                    <a:pt x="1159" y="218"/>
                  </a:cubicBezTo>
                  <a:cubicBezTo>
                    <a:pt x="3008" y="218"/>
                    <a:pt x="4492" y="1739"/>
                    <a:pt x="4492" y="3551"/>
                  </a:cubicBezTo>
                  <a:lnTo>
                    <a:pt x="4710" y="3551"/>
                  </a:lnTo>
                  <a:cubicBezTo>
                    <a:pt x="4710" y="1595"/>
                    <a:pt x="3116" y="1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 flipH="1">
              <a:off x="6603220" y="4067379"/>
              <a:ext cx="831131" cy="443219"/>
            </a:xfrm>
            <a:custGeom>
              <a:rect b="b" l="l" r="r" t="t"/>
              <a:pathLst>
                <a:path extrusionOk="0" h="3478" w="6522">
                  <a:moveTo>
                    <a:pt x="3044" y="0"/>
                  </a:moveTo>
                  <a:cubicBezTo>
                    <a:pt x="1775" y="0"/>
                    <a:pt x="615" y="652"/>
                    <a:pt x="1" y="1739"/>
                  </a:cubicBezTo>
                  <a:lnTo>
                    <a:pt x="218" y="1846"/>
                  </a:lnTo>
                  <a:cubicBezTo>
                    <a:pt x="798" y="870"/>
                    <a:pt x="1885" y="217"/>
                    <a:pt x="3044" y="217"/>
                  </a:cubicBezTo>
                  <a:cubicBezTo>
                    <a:pt x="4817" y="217"/>
                    <a:pt x="6304" y="1701"/>
                    <a:pt x="6304" y="3478"/>
                  </a:cubicBezTo>
                  <a:lnTo>
                    <a:pt x="6522" y="3478"/>
                  </a:lnTo>
                  <a:cubicBezTo>
                    <a:pt x="6522" y="1556"/>
                    <a:pt x="4962" y="0"/>
                    <a:pt x="3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 flipH="1">
              <a:off x="7009498" y="3808809"/>
              <a:ext cx="1338832" cy="770854"/>
            </a:xfrm>
            <a:custGeom>
              <a:rect b="b" l="l" r="r" t="t"/>
              <a:pathLst>
                <a:path extrusionOk="0" h="6049" w="10506">
                  <a:moveTo>
                    <a:pt x="1667" y="760"/>
                  </a:moveTo>
                  <a:cubicBezTo>
                    <a:pt x="2029" y="1015"/>
                    <a:pt x="3078" y="1702"/>
                    <a:pt x="4092" y="2426"/>
                  </a:cubicBezTo>
                  <a:cubicBezTo>
                    <a:pt x="4744" y="2861"/>
                    <a:pt x="5396" y="3296"/>
                    <a:pt x="5869" y="3623"/>
                  </a:cubicBezTo>
                  <a:cubicBezTo>
                    <a:pt x="6266" y="3875"/>
                    <a:pt x="6483" y="4020"/>
                    <a:pt x="6593" y="4093"/>
                  </a:cubicBezTo>
                  <a:lnTo>
                    <a:pt x="6014" y="5724"/>
                  </a:lnTo>
                  <a:lnTo>
                    <a:pt x="1522" y="1267"/>
                  </a:lnTo>
                  <a:lnTo>
                    <a:pt x="1667" y="760"/>
                  </a:lnTo>
                  <a:close/>
                  <a:moveTo>
                    <a:pt x="7570" y="2102"/>
                  </a:moveTo>
                  <a:lnTo>
                    <a:pt x="10071" y="5434"/>
                  </a:lnTo>
                  <a:lnTo>
                    <a:pt x="6266" y="5797"/>
                  </a:lnTo>
                  <a:lnTo>
                    <a:pt x="7570" y="2102"/>
                  </a:lnTo>
                  <a:close/>
                  <a:moveTo>
                    <a:pt x="1667" y="0"/>
                  </a:moveTo>
                  <a:lnTo>
                    <a:pt x="0" y="5469"/>
                  </a:lnTo>
                  <a:lnTo>
                    <a:pt x="218" y="5542"/>
                  </a:lnTo>
                  <a:lnTo>
                    <a:pt x="1449" y="1522"/>
                  </a:lnTo>
                  <a:lnTo>
                    <a:pt x="6014" y="6049"/>
                  </a:lnTo>
                  <a:lnTo>
                    <a:pt x="10506" y="5614"/>
                  </a:lnTo>
                  <a:lnTo>
                    <a:pt x="7680" y="1847"/>
                  </a:lnTo>
                  <a:lnTo>
                    <a:pt x="8294" y="73"/>
                  </a:lnTo>
                  <a:lnTo>
                    <a:pt x="8077" y="0"/>
                  </a:lnTo>
                  <a:lnTo>
                    <a:pt x="6701" y="3875"/>
                  </a:lnTo>
                  <a:cubicBezTo>
                    <a:pt x="6121" y="3513"/>
                    <a:pt x="3550" y="1739"/>
                    <a:pt x="1774" y="508"/>
                  </a:cubicBezTo>
                  <a:lnTo>
                    <a:pt x="1884" y="73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 flipH="1">
              <a:off x="7443403" y="4441025"/>
              <a:ext cx="230912" cy="231040"/>
            </a:xfrm>
            <a:custGeom>
              <a:rect b="b" l="l" r="r" t="t"/>
              <a:pathLst>
                <a:path extrusionOk="0" h="1813" w="1812">
                  <a:moveTo>
                    <a:pt x="904" y="1"/>
                  </a:moveTo>
                  <a:cubicBezTo>
                    <a:pt x="397" y="1"/>
                    <a:pt x="0" y="436"/>
                    <a:pt x="0" y="908"/>
                  </a:cubicBezTo>
                  <a:cubicBezTo>
                    <a:pt x="0" y="1415"/>
                    <a:pt x="397" y="1812"/>
                    <a:pt x="904" y="1812"/>
                  </a:cubicBezTo>
                  <a:cubicBezTo>
                    <a:pt x="1377" y="1812"/>
                    <a:pt x="1811" y="1415"/>
                    <a:pt x="1811" y="908"/>
                  </a:cubicBezTo>
                  <a:cubicBezTo>
                    <a:pt x="1811" y="436"/>
                    <a:pt x="1377" y="1"/>
                    <a:pt x="9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 flipH="1">
              <a:off x="7189677" y="3785488"/>
              <a:ext cx="281504" cy="55562"/>
            </a:xfrm>
            <a:custGeom>
              <a:rect b="b" l="l" r="r" t="t"/>
              <a:pathLst>
                <a:path extrusionOk="0" h="436" w="2209">
                  <a:moveTo>
                    <a:pt x="217" y="1"/>
                  </a:moveTo>
                  <a:cubicBezTo>
                    <a:pt x="107" y="1"/>
                    <a:pt x="0" y="111"/>
                    <a:pt x="0" y="218"/>
                  </a:cubicBezTo>
                  <a:cubicBezTo>
                    <a:pt x="0" y="328"/>
                    <a:pt x="107" y="436"/>
                    <a:pt x="217" y="436"/>
                  </a:cubicBezTo>
                  <a:lnTo>
                    <a:pt x="1991" y="436"/>
                  </a:lnTo>
                  <a:cubicBezTo>
                    <a:pt x="2136" y="436"/>
                    <a:pt x="2208" y="328"/>
                    <a:pt x="2208" y="218"/>
                  </a:cubicBezTo>
                  <a:cubicBezTo>
                    <a:pt x="2208" y="111"/>
                    <a:pt x="2136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 flipH="1">
              <a:off x="7609582" y="3827288"/>
              <a:ext cx="300364" cy="517131"/>
            </a:xfrm>
            <a:custGeom>
              <a:rect b="b" l="l" r="r" t="t"/>
              <a:pathLst>
                <a:path extrusionOk="0" h="4058" w="2357">
                  <a:moveTo>
                    <a:pt x="1232" y="0"/>
                  </a:moveTo>
                  <a:cubicBezTo>
                    <a:pt x="1232" y="0"/>
                    <a:pt x="0" y="615"/>
                    <a:pt x="290" y="1449"/>
                  </a:cubicBezTo>
                  <a:cubicBezTo>
                    <a:pt x="507" y="2101"/>
                    <a:pt x="1884" y="4058"/>
                    <a:pt x="1884" y="4058"/>
                  </a:cubicBezTo>
                  <a:lnTo>
                    <a:pt x="2356" y="3623"/>
                  </a:lnTo>
                  <a:cubicBezTo>
                    <a:pt x="2356" y="3623"/>
                    <a:pt x="1522" y="1919"/>
                    <a:pt x="1342" y="1449"/>
                  </a:cubicBezTo>
                  <a:cubicBezTo>
                    <a:pt x="1304" y="1339"/>
                    <a:pt x="2067" y="797"/>
                    <a:pt x="2101" y="725"/>
                  </a:cubicBezTo>
                  <a:cubicBezTo>
                    <a:pt x="2174" y="508"/>
                    <a:pt x="1232" y="0"/>
                    <a:pt x="1232" y="0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 flipH="1">
              <a:off x="7245118" y="3568717"/>
              <a:ext cx="674131" cy="519170"/>
            </a:xfrm>
            <a:custGeom>
              <a:rect b="b" l="l" r="r" t="t"/>
              <a:pathLst>
                <a:path extrusionOk="0" h="4074" w="5290">
                  <a:moveTo>
                    <a:pt x="3806" y="1"/>
                  </a:moveTo>
                  <a:cubicBezTo>
                    <a:pt x="3806" y="1"/>
                    <a:pt x="3371" y="653"/>
                    <a:pt x="3299" y="688"/>
                  </a:cubicBezTo>
                  <a:cubicBezTo>
                    <a:pt x="3044" y="832"/>
                    <a:pt x="2899" y="943"/>
                    <a:pt x="1884" y="1450"/>
                  </a:cubicBezTo>
                  <a:cubicBezTo>
                    <a:pt x="1705" y="1557"/>
                    <a:pt x="1560" y="1629"/>
                    <a:pt x="1415" y="1740"/>
                  </a:cubicBezTo>
                  <a:cubicBezTo>
                    <a:pt x="980" y="2029"/>
                    <a:pt x="363" y="2499"/>
                    <a:pt x="218" y="2899"/>
                  </a:cubicBezTo>
                  <a:cubicBezTo>
                    <a:pt x="1" y="3513"/>
                    <a:pt x="473" y="3986"/>
                    <a:pt x="580" y="4058"/>
                  </a:cubicBezTo>
                  <a:cubicBezTo>
                    <a:pt x="592" y="4069"/>
                    <a:pt x="600" y="4074"/>
                    <a:pt x="607" y="4074"/>
                  </a:cubicBezTo>
                  <a:cubicBezTo>
                    <a:pt x="669" y="4074"/>
                    <a:pt x="608" y="3688"/>
                    <a:pt x="1160" y="3623"/>
                  </a:cubicBezTo>
                  <a:cubicBezTo>
                    <a:pt x="1179" y="3622"/>
                    <a:pt x="1199" y="3622"/>
                    <a:pt x="1218" y="3622"/>
                  </a:cubicBezTo>
                  <a:cubicBezTo>
                    <a:pt x="1751" y="3622"/>
                    <a:pt x="2130" y="4071"/>
                    <a:pt x="2832" y="4071"/>
                  </a:cubicBezTo>
                  <a:cubicBezTo>
                    <a:pt x="2899" y="4071"/>
                    <a:pt x="2970" y="4067"/>
                    <a:pt x="3044" y="4058"/>
                  </a:cubicBezTo>
                  <a:cubicBezTo>
                    <a:pt x="3878" y="3986"/>
                    <a:pt x="4096" y="3551"/>
                    <a:pt x="4096" y="3551"/>
                  </a:cubicBezTo>
                  <a:cubicBezTo>
                    <a:pt x="4096" y="3551"/>
                    <a:pt x="3768" y="3223"/>
                    <a:pt x="3986" y="2754"/>
                  </a:cubicBezTo>
                  <a:cubicBezTo>
                    <a:pt x="4096" y="2609"/>
                    <a:pt x="4168" y="2537"/>
                    <a:pt x="4710" y="2137"/>
                  </a:cubicBezTo>
                  <a:cubicBezTo>
                    <a:pt x="5290" y="1702"/>
                    <a:pt x="5290" y="653"/>
                    <a:pt x="5290" y="653"/>
                  </a:cubicBezTo>
                  <a:lnTo>
                    <a:pt x="4748" y="218"/>
                  </a:lnTo>
                  <a:lnTo>
                    <a:pt x="38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 flipH="1">
              <a:off x="7526620" y="4265672"/>
              <a:ext cx="249263" cy="286474"/>
            </a:xfrm>
            <a:custGeom>
              <a:rect b="b" l="l" r="r" t="t"/>
              <a:pathLst>
                <a:path extrusionOk="0" h="2248" w="1956">
                  <a:moveTo>
                    <a:pt x="1412" y="0"/>
                  </a:moveTo>
                  <a:lnTo>
                    <a:pt x="542" y="580"/>
                  </a:lnTo>
                  <a:cubicBezTo>
                    <a:pt x="542" y="580"/>
                    <a:pt x="832" y="835"/>
                    <a:pt x="832" y="1015"/>
                  </a:cubicBezTo>
                  <a:cubicBezTo>
                    <a:pt x="797" y="1087"/>
                    <a:pt x="435" y="1449"/>
                    <a:pt x="218" y="1739"/>
                  </a:cubicBezTo>
                  <a:cubicBezTo>
                    <a:pt x="0" y="2029"/>
                    <a:pt x="0" y="2246"/>
                    <a:pt x="180" y="2246"/>
                  </a:cubicBezTo>
                  <a:cubicBezTo>
                    <a:pt x="183" y="2247"/>
                    <a:pt x="187" y="2247"/>
                    <a:pt x="190" y="2247"/>
                  </a:cubicBezTo>
                  <a:cubicBezTo>
                    <a:pt x="442" y="2247"/>
                    <a:pt x="1956" y="1014"/>
                    <a:pt x="1919" y="980"/>
                  </a:cubicBezTo>
                  <a:cubicBezTo>
                    <a:pt x="1594" y="763"/>
                    <a:pt x="1412" y="0"/>
                    <a:pt x="1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 flipH="1">
              <a:off x="7245118" y="3168692"/>
              <a:ext cx="655653" cy="512416"/>
            </a:xfrm>
            <a:custGeom>
              <a:rect b="b" l="l" r="r" t="t"/>
              <a:pathLst>
                <a:path extrusionOk="0" h="4021" w="5145">
                  <a:moveTo>
                    <a:pt x="2922" y="1"/>
                  </a:moveTo>
                  <a:cubicBezTo>
                    <a:pt x="2848" y="1"/>
                    <a:pt x="2768" y="19"/>
                    <a:pt x="2681" y="59"/>
                  </a:cubicBezTo>
                  <a:cubicBezTo>
                    <a:pt x="2681" y="59"/>
                    <a:pt x="2502" y="204"/>
                    <a:pt x="2502" y="349"/>
                  </a:cubicBezTo>
                  <a:lnTo>
                    <a:pt x="2502" y="604"/>
                  </a:lnTo>
                  <a:cubicBezTo>
                    <a:pt x="1812" y="2850"/>
                    <a:pt x="1" y="3430"/>
                    <a:pt x="1" y="3430"/>
                  </a:cubicBezTo>
                  <a:lnTo>
                    <a:pt x="218" y="3971"/>
                  </a:lnTo>
                  <a:cubicBezTo>
                    <a:pt x="1450" y="3392"/>
                    <a:pt x="2319" y="2488"/>
                    <a:pt x="2319" y="2488"/>
                  </a:cubicBezTo>
                  <a:cubicBezTo>
                    <a:pt x="2502" y="2957"/>
                    <a:pt x="2971" y="2995"/>
                    <a:pt x="3081" y="3937"/>
                  </a:cubicBezTo>
                  <a:cubicBezTo>
                    <a:pt x="3326" y="3997"/>
                    <a:pt x="3572" y="4020"/>
                    <a:pt x="3806" y="4020"/>
                  </a:cubicBezTo>
                  <a:cubicBezTo>
                    <a:pt x="4540" y="4020"/>
                    <a:pt x="5145" y="3792"/>
                    <a:pt x="5145" y="3792"/>
                  </a:cubicBezTo>
                  <a:cubicBezTo>
                    <a:pt x="5145" y="2922"/>
                    <a:pt x="4313" y="2305"/>
                    <a:pt x="3768" y="1001"/>
                  </a:cubicBezTo>
                  <a:cubicBezTo>
                    <a:pt x="3556" y="513"/>
                    <a:pt x="3317" y="1"/>
                    <a:pt x="2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 flipH="1">
              <a:off x="7512855" y="3079358"/>
              <a:ext cx="170763" cy="166303"/>
            </a:xfrm>
            <a:custGeom>
              <a:rect b="b" l="l" r="r" t="t"/>
              <a:pathLst>
                <a:path extrusionOk="0" h="1305" w="1340">
                  <a:moveTo>
                    <a:pt x="508" y="1"/>
                  </a:moveTo>
                  <a:lnTo>
                    <a:pt x="1" y="253"/>
                  </a:lnTo>
                  <a:lnTo>
                    <a:pt x="218" y="470"/>
                  </a:lnTo>
                  <a:lnTo>
                    <a:pt x="218" y="1160"/>
                  </a:lnTo>
                  <a:cubicBezTo>
                    <a:pt x="218" y="1160"/>
                    <a:pt x="319" y="1136"/>
                    <a:pt x="449" y="1136"/>
                  </a:cubicBezTo>
                  <a:cubicBezTo>
                    <a:pt x="599" y="1136"/>
                    <a:pt x="788" y="1168"/>
                    <a:pt x="905" y="1305"/>
                  </a:cubicBezTo>
                  <a:lnTo>
                    <a:pt x="1195" y="1122"/>
                  </a:lnTo>
                  <a:cubicBezTo>
                    <a:pt x="1340" y="1015"/>
                    <a:pt x="1340" y="760"/>
                    <a:pt x="1195" y="653"/>
                  </a:cubicBezTo>
                  <a:cubicBezTo>
                    <a:pt x="1122" y="615"/>
                    <a:pt x="1050" y="543"/>
                    <a:pt x="1015" y="470"/>
                  </a:cubicBezTo>
                  <a:cubicBezTo>
                    <a:pt x="870" y="218"/>
                    <a:pt x="508" y="1"/>
                    <a:pt x="508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 flipH="1">
              <a:off x="7424927" y="2963900"/>
              <a:ext cx="350956" cy="265447"/>
            </a:xfrm>
            <a:custGeom>
              <a:rect b="b" l="l" r="r" t="t"/>
              <a:pathLst>
                <a:path extrusionOk="0" h="2083" w="2754">
                  <a:moveTo>
                    <a:pt x="1158" y="0"/>
                  </a:moveTo>
                  <a:cubicBezTo>
                    <a:pt x="765" y="0"/>
                    <a:pt x="298" y="213"/>
                    <a:pt x="180" y="472"/>
                  </a:cubicBezTo>
                  <a:cubicBezTo>
                    <a:pt x="0" y="834"/>
                    <a:pt x="435" y="1341"/>
                    <a:pt x="435" y="1341"/>
                  </a:cubicBezTo>
                  <a:lnTo>
                    <a:pt x="1159" y="1666"/>
                  </a:lnTo>
                  <a:cubicBezTo>
                    <a:pt x="1416" y="1970"/>
                    <a:pt x="1647" y="2083"/>
                    <a:pt x="1849" y="2083"/>
                  </a:cubicBezTo>
                  <a:cubicBezTo>
                    <a:pt x="2417" y="2083"/>
                    <a:pt x="2753" y="1197"/>
                    <a:pt x="2753" y="1197"/>
                  </a:cubicBezTo>
                  <a:lnTo>
                    <a:pt x="2753" y="1197"/>
                  </a:lnTo>
                  <a:cubicBezTo>
                    <a:pt x="2753" y="1197"/>
                    <a:pt x="2573" y="1401"/>
                    <a:pt x="2344" y="1401"/>
                  </a:cubicBezTo>
                  <a:cubicBezTo>
                    <a:pt x="2300" y="1401"/>
                    <a:pt x="2255" y="1394"/>
                    <a:pt x="2209" y="1376"/>
                  </a:cubicBezTo>
                  <a:cubicBezTo>
                    <a:pt x="1919" y="1269"/>
                    <a:pt x="1991" y="617"/>
                    <a:pt x="1667" y="217"/>
                  </a:cubicBezTo>
                  <a:cubicBezTo>
                    <a:pt x="1564" y="64"/>
                    <a:pt x="1372" y="0"/>
                    <a:pt x="1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 flipH="1">
              <a:off x="7577466" y="3045460"/>
              <a:ext cx="166303" cy="181340"/>
            </a:xfrm>
            <a:custGeom>
              <a:rect b="b" l="l" r="r" t="t"/>
              <a:pathLst>
                <a:path extrusionOk="0" h="1423" w="1305">
                  <a:moveTo>
                    <a:pt x="556" y="1"/>
                  </a:moveTo>
                  <a:cubicBezTo>
                    <a:pt x="378" y="1"/>
                    <a:pt x="139" y="84"/>
                    <a:pt x="73" y="194"/>
                  </a:cubicBezTo>
                  <a:cubicBezTo>
                    <a:pt x="73" y="194"/>
                    <a:pt x="0" y="446"/>
                    <a:pt x="110" y="591"/>
                  </a:cubicBezTo>
                  <a:cubicBezTo>
                    <a:pt x="183" y="736"/>
                    <a:pt x="73" y="954"/>
                    <a:pt x="110" y="954"/>
                  </a:cubicBezTo>
                  <a:cubicBezTo>
                    <a:pt x="145" y="991"/>
                    <a:pt x="218" y="991"/>
                    <a:pt x="218" y="991"/>
                  </a:cubicBezTo>
                  <a:cubicBezTo>
                    <a:pt x="218" y="991"/>
                    <a:pt x="363" y="1281"/>
                    <a:pt x="473" y="1388"/>
                  </a:cubicBezTo>
                  <a:cubicBezTo>
                    <a:pt x="494" y="1411"/>
                    <a:pt x="534" y="1422"/>
                    <a:pt x="583" y="1422"/>
                  </a:cubicBezTo>
                  <a:cubicBezTo>
                    <a:pt x="776" y="1422"/>
                    <a:pt x="1117" y="1237"/>
                    <a:pt x="1087" y="774"/>
                  </a:cubicBezTo>
                  <a:cubicBezTo>
                    <a:pt x="1087" y="774"/>
                    <a:pt x="1304" y="664"/>
                    <a:pt x="1232" y="412"/>
                  </a:cubicBezTo>
                  <a:cubicBezTo>
                    <a:pt x="1208" y="326"/>
                    <a:pt x="1163" y="294"/>
                    <a:pt x="1116" y="294"/>
                  </a:cubicBezTo>
                  <a:cubicBezTo>
                    <a:pt x="1023" y="294"/>
                    <a:pt x="919" y="422"/>
                    <a:pt x="942" y="519"/>
                  </a:cubicBezTo>
                  <a:cubicBezTo>
                    <a:pt x="942" y="519"/>
                    <a:pt x="763" y="374"/>
                    <a:pt x="763" y="122"/>
                  </a:cubicBezTo>
                  <a:cubicBezTo>
                    <a:pt x="763" y="36"/>
                    <a:pt x="672" y="1"/>
                    <a:pt x="556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 flipH="1">
              <a:off x="7872992" y="3605674"/>
              <a:ext cx="157000" cy="83852"/>
            </a:xfrm>
            <a:custGeom>
              <a:rect b="b" l="l" r="r" t="t"/>
              <a:pathLst>
                <a:path extrusionOk="0" h="658" w="1232">
                  <a:moveTo>
                    <a:pt x="1015" y="1"/>
                  </a:moveTo>
                  <a:cubicBezTo>
                    <a:pt x="1015" y="1"/>
                    <a:pt x="762" y="1"/>
                    <a:pt x="580" y="145"/>
                  </a:cubicBezTo>
                  <a:cubicBezTo>
                    <a:pt x="363" y="253"/>
                    <a:pt x="328" y="325"/>
                    <a:pt x="328" y="325"/>
                  </a:cubicBezTo>
                  <a:lnTo>
                    <a:pt x="0" y="508"/>
                  </a:lnTo>
                  <a:cubicBezTo>
                    <a:pt x="0" y="508"/>
                    <a:pt x="422" y="657"/>
                    <a:pt x="716" y="657"/>
                  </a:cubicBezTo>
                  <a:cubicBezTo>
                    <a:pt x="744" y="657"/>
                    <a:pt x="772" y="656"/>
                    <a:pt x="797" y="653"/>
                  </a:cubicBezTo>
                  <a:cubicBezTo>
                    <a:pt x="1087" y="653"/>
                    <a:pt x="1232" y="542"/>
                    <a:pt x="1232" y="542"/>
                  </a:cubicBezTo>
                  <a:cubicBezTo>
                    <a:pt x="1232" y="542"/>
                    <a:pt x="1232" y="218"/>
                    <a:pt x="1015" y="1"/>
                  </a:cubicBezTo>
                  <a:close/>
                </a:path>
              </a:pathLst>
            </a:custGeom>
            <a:solidFill>
              <a:srgbClr val="FEBE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 flipH="1">
              <a:off x="7544968" y="3425478"/>
              <a:ext cx="60277" cy="83215"/>
            </a:xfrm>
            <a:custGeom>
              <a:rect b="b" l="l" r="r" t="t"/>
              <a:pathLst>
                <a:path extrusionOk="0" h="653" w="473">
                  <a:moveTo>
                    <a:pt x="472" y="0"/>
                  </a:moveTo>
                  <a:lnTo>
                    <a:pt x="0" y="473"/>
                  </a:lnTo>
                  <a:lnTo>
                    <a:pt x="73" y="652"/>
                  </a:lnTo>
                  <a:cubicBezTo>
                    <a:pt x="217" y="473"/>
                    <a:pt x="472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 flipH="1">
              <a:off x="7314183" y="3453132"/>
              <a:ext cx="277044" cy="116858"/>
            </a:xfrm>
            <a:custGeom>
              <a:rect b="b" l="l" r="r" t="t"/>
              <a:pathLst>
                <a:path extrusionOk="0" h="917" w="2174">
                  <a:moveTo>
                    <a:pt x="107" y="1"/>
                  </a:moveTo>
                  <a:lnTo>
                    <a:pt x="0" y="146"/>
                  </a:lnTo>
                  <a:cubicBezTo>
                    <a:pt x="0" y="146"/>
                    <a:pt x="995" y="917"/>
                    <a:pt x="1990" y="917"/>
                  </a:cubicBezTo>
                  <a:cubicBezTo>
                    <a:pt x="2051" y="917"/>
                    <a:pt x="2113" y="914"/>
                    <a:pt x="2174" y="908"/>
                  </a:cubicBezTo>
                  <a:lnTo>
                    <a:pt x="2174" y="763"/>
                  </a:lnTo>
                  <a:cubicBezTo>
                    <a:pt x="2174" y="763"/>
                    <a:pt x="870" y="763"/>
                    <a:pt x="107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 flipH="1">
              <a:off x="7267921" y="3296129"/>
              <a:ext cx="152667" cy="171145"/>
            </a:xfrm>
            <a:custGeom>
              <a:rect b="b" l="l" r="r" t="t"/>
              <a:pathLst>
                <a:path extrusionOk="0" h="1343" w="1198">
                  <a:moveTo>
                    <a:pt x="0" y="1"/>
                  </a:moveTo>
                  <a:lnTo>
                    <a:pt x="73" y="184"/>
                  </a:lnTo>
                  <a:cubicBezTo>
                    <a:pt x="73" y="184"/>
                    <a:pt x="870" y="691"/>
                    <a:pt x="1087" y="1343"/>
                  </a:cubicBezTo>
                  <a:lnTo>
                    <a:pt x="1197" y="1233"/>
                  </a:lnTo>
                  <a:cubicBezTo>
                    <a:pt x="1197" y="1233"/>
                    <a:pt x="870" y="546"/>
                    <a:pt x="0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 flipH="1">
              <a:off x="7125065" y="3448671"/>
              <a:ext cx="212434" cy="161333"/>
            </a:xfrm>
            <a:custGeom>
              <a:rect b="b" l="l" r="r" t="t"/>
              <a:pathLst>
                <a:path extrusionOk="0" h="1266" w="1667">
                  <a:moveTo>
                    <a:pt x="507" y="1"/>
                  </a:moveTo>
                  <a:lnTo>
                    <a:pt x="0" y="943"/>
                  </a:lnTo>
                  <a:cubicBezTo>
                    <a:pt x="278" y="1091"/>
                    <a:pt x="720" y="1266"/>
                    <a:pt x="1065" y="1266"/>
                  </a:cubicBezTo>
                  <a:cubicBezTo>
                    <a:pt x="1306" y="1266"/>
                    <a:pt x="1500" y="1181"/>
                    <a:pt x="1559" y="943"/>
                  </a:cubicBezTo>
                  <a:cubicBezTo>
                    <a:pt x="1667" y="325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 flipH="1">
              <a:off x="7157177" y="3467150"/>
              <a:ext cx="110868" cy="96978"/>
            </a:xfrm>
            <a:custGeom>
              <a:rect b="b" l="l" r="r" t="t"/>
              <a:pathLst>
                <a:path extrusionOk="0" h="761" w="870">
                  <a:moveTo>
                    <a:pt x="362" y="1"/>
                  </a:moveTo>
                  <a:cubicBezTo>
                    <a:pt x="362" y="1"/>
                    <a:pt x="542" y="180"/>
                    <a:pt x="507" y="435"/>
                  </a:cubicBezTo>
                  <a:cubicBezTo>
                    <a:pt x="470" y="725"/>
                    <a:pt x="0" y="760"/>
                    <a:pt x="0" y="760"/>
                  </a:cubicBezTo>
                  <a:cubicBezTo>
                    <a:pt x="869" y="760"/>
                    <a:pt x="470" y="73"/>
                    <a:pt x="470" y="73"/>
                  </a:cubicBezTo>
                  <a:lnTo>
                    <a:pt x="3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7"/>
          <p:cNvSpPr/>
          <p:nvPr/>
        </p:nvSpPr>
        <p:spPr>
          <a:xfrm>
            <a:off x="0" y="-85200"/>
            <a:ext cx="6538500" cy="53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 txBox="1"/>
          <p:nvPr/>
        </p:nvSpPr>
        <p:spPr>
          <a:xfrm>
            <a:off x="313675" y="706150"/>
            <a:ext cx="62247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Char char="●"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Which stations are most commonly used? 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Char char="●"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there any spatial/geographical cues for usage trends?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Char char="●"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Are there any usage trends in terms of average trip duration and distance?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Char char="●"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During which time spans in a day these bikes are most commonly used?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Char char="●"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Using the number of trips starting and those ending in stations, 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 we come up with a non-uniform bike allocation scheme?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Char char="●"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are the potential locations for expansion of this network?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Char char="●"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Has the pandemic affected the growth of bike share? And to what extent?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Char char="●"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there a footprint of maintenance routines in the data set?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Char char="●"/>
            </a:pPr>
            <a:r>
              <a:rPr lang="en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Does gender have an impact on one's usage pattern?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4" name="Google Shape;584;p37"/>
          <p:cNvSpPr txBox="1"/>
          <p:nvPr>
            <p:ph type="title"/>
          </p:nvPr>
        </p:nvSpPr>
        <p:spPr>
          <a:xfrm>
            <a:off x="313675" y="83250"/>
            <a:ext cx="5000100" cy="76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 u="sng">
                <a:latin typeface="IBM Plex Sans"/>
                <a:ea typeface="IBM Plex Sans"/>
                <a:cs typeface="IBM Plex Sans"/>
                <a:sym typeface="IBM Plex Sans"/>
              </a:rPr>
              <a:t>Potential Analyses</a:t>
            </a:r>
            <a:endParaRPr b="1" i="1" sz="2400" u="sng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8"/>
          <p:cNvGrpSpPr/>
          <p:nvPr/>
        </p:nvGrpSpPr>
        <p:grpSpPr>
          <a:xfrm>
            <a:off x="6492506" y="4571311"/>
            <a:ext cx="2651994" cy="578564"/>
            <a:chOff x="6492506" y="4571311"/>
            <a:chExt cx="2651994" cy="578564"/>
          </a:xfrm>
        </p:grpSpPr>
        <p:sp>
          <p:nvSpPr>
            <p:cNvPr id="590" name="Google Shape;590;p38"/>
            <p:cNvSpPr/>
            <p:nvPr/>
          </p:nvSpPr>
          <p:spPr>
            <a:xfrm>
              <a:off x="6529400" y="4600575"/>
              <a:ext cx="2615100" cy="54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 flipH="1">
              <a:off x="6492506" y="4852138"/>
              <a:ext cx="2557620" cy="78373"/>
            </a:xfrm>
            <a:custGeom>
              <a:rect b="b" l="l" r="r" t="t"/>
              <a:pathLst>
                <a:path extrusionOk="0" h="615" w="20070">
                  <a:moveTo>
                    <a:pt x="9817" y="0"/>
                  </a:moveTo>
                  <a:cubicBezTo>
                    <a:pt x="8912" y="0"/>
                    <a:pt x="8188" y="35"/>
                    <a:pt x="7826" y="73"/>
                  </a:cubicBezTo>
                  <a:cubicBezTo>
                    <a:pt x="7426" y="73"/>
                    <a:pt x="6811" y="108"/>
                    <a:pt x="6122" y="108"/>
                  </a:cubicBezTo>
                  <a:cubicBezTo>
                    <a:pt x="5362" y="108"/>
                    <a:pt x="4493" y="73"/>
                    <a:pt x="3658" y="73"/>
                  </a:cubicBezTo>
                  <a:cubicBezTo>
                    <a:pt x="2826" y="73"/>
                    <a:pt x="2029" y="35"/>
                    <a:pt x="1377" y="35"/>
                  </a:cubicBezTo>
                  <a:cubicBezTo>
                    <a:pt x="580" y="35"/>
                    <a:pt x="1" y="73"/>
                    <a:pt x="36" y="145"/>
                  </a:cubicBezTo>
                  <a:cubicBezTo>
                    <a:pt x="36" y="218"/>
                    <a:pt x="1847" y="290"/>
                    <a:pt x="4348" y="397"/>
                  </a:cubicBezTo>
                  <a:cubicBezTo>
                    <a:pt x="4275" y="363"/>
                    <a:pt x="4238" y="363"/>
                    <a:pt x="4238" y="325"/>
                  </a:cubicBezTo>
                  <a:cubicBezTo>
                    <a:pt x="4131" y="218"/>
                    <a:pt x="5035" y="145"/>
                    <a:pt x="5904" y="145"/>
                  </a:cubicBezTo>
                  <a:cubicBezTo>
                    <a:pt x="6846" y="145"/>
                    <a:pt x="7753" y="218"/>
                    <a:pt x="7498" y="363"/>
                  </a:cubicBezTo>
                  <a:cubicBezTo>
                    <a:pt x="7498" y="363"/>
                    <a:pt x="6629" y="397"/>
                    <a:pt x="5797" y="435"/>
                  </a:cubicBezTo>
                  <a:cubicBezTo>
                    <a:pt x="8223" y="508"/>
                    <a:pt x="11048" y="580"/>
                    <a:pt x="13477" y="615"/>
                  </a:cubicBezTo>
                  <a:cubicBezTo>
                    <a:pt x="13294" y="580"/>
                    <a:pt x="13149" y="542"/>
                    <a:pt x="13115" y="508"/>
                  </a:cubicBezTo>
                  <a:cubicBezTo>
                    <a:pt x="13004" y="363"/>
                    <a:pt x="14164" y="290"/>
                    <a:pt x="15288" y="290"/>
                  </a:cubicBezTo>
                  <a:cubicBezTo>
                    <a:pt x="16520" y="290"/>
                    <a:pt x="17714" y="363"/>
                    <a:pt x="17389" y="508"/>
                  </a:cubicBezTo>
                  <a:cubicBezTo>
                    <a:pt x="17389" y="508"/>
                    <a:pt x="16447" y="580"/>
                    <a:pt x="15433" y="615"/>
                  </a:cubicBezTo>
                  <a:lnTo>
                    <a:pt x="16120" y="615"/>
                  </a:lnTo>
                  <a:cubicBezTo>
                    <a:pt x="18511" y="615"/>
                    <a:pt x="19815" y="580"/>
                    <a:pt x="18476" y="397"/>
                  </a:cubicBezTo>
                  <a:cubicBezTo>
                    <a:pt x="18766" y="363"/>
                    <a:pt x="20070" y="325"/>
                    <a:pt x="19780" y="253"/>
                  </a:cubicBezTo>
                  <a:cubicBezTo>
                    <a:pt x="19525" y="218"/>
                    <a:pt x="13294" y="0"/>
                    <a:pt x="9817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 flipH="1">
              <a:off x="6926411" y="4939687"/>
              <a:ext cx="1412744" cy="41799"/>
            </a:xfrm>
            <a:custGeom>
              <a:rect b="b" l="l" r="r" t="t"/>
              <a:pathLst>
                <a:path extrusionOk="0" h="328" w="11086">
                  <a:moveTo>
                    <a:pt x="2392" y="0"/>
                  </a:moveTo>
                  <a:cubicBezTo>
                    <a:pt x="977" y="0"/>
                    <a:pt x="1" y="38"/>
                    <a:pt x="146" y="110"/>
                  </a:cubicBezTo>
                  <a:cubicBezTo>
                    <a:pt x="363" y="290"/>
                    <a:pt x="3116" y="328"/>
                    <a:pt x="5797" y="328"/>
                  </a:cubicBezTo>
                  <a:cubicBezTo>
                    <a:pt x="8367" y="328"/>
                    <a:pt x="10831" y="290"/>
                    <a:pt x="10831" y="290"/>
                  </a:cubicBezTo>
                  <a:cubicBezTo>
                    <a:pt x="11086" y="183"/>
                    <a:pt x="5614" y="0"/>
                    <a:pt x="2392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 flipH="1">
              <a:off x="8076002" y="4981359"/>
              <a:ext cx="300109" cy="23066"/>
            </a:xfrm>
            <a:custGeom>
              <a:rect b="b" l="l" r="r" t="t"/>
              <a:pathLst>
                <a:path extrusionOk="0" h="181" w="2355">
                  <a:moveTo>
                    <a:pt x="1122" y="1"/>
                  </a:moveTo>
                  <a:cubicBezTo>
                    <a:pt x="580" y="1"/>
                    <a:pt x="1" y="36"/>
                    <a:pt x="73" y="108"/>
                  </a:cubicBezTo>
                  <a:cubicBezTo>
                    <a:pt x="108" y="180"/>
                    <a:pt x="363" y="180"/>
                    <a:pt x="688" y="180"/>
                  </a:cubicBezTo>
                  <a:cubicBezTo>
                    <a:pt x="1340" y="180"/>
                    <a:pt x="2174" y="108"/>
                    <a:pt x="2174" y="108"/>
                  </a:cubicBezTo>
                  <a:cubicBezTo>
                    <a:pt x="2354" y="36"/>
                    <a:pt x="1740" y="1"/>
                    <a:pt x="1122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 flipH="1">
              <a:off x="8311377" y="4902731"/>
              <a:ext cx="184781" cy="4970"/>
            </a:xfrm>
            <a:custGeom>
              <a:rect b="b" l="l" r="r" t="t"/>
              <a:pathLst>
                <a:path extrusionOk="0" h="39" w="1450">
                  <a:moveTo>
                    <a:pt x="1" y="0"/>
                  </a:moveTo>
                  <a:cubicBezTo>
                    <a:pt x="181" y="38"/>
                    <a:pt x="508" y="38"/>
                    <a:pt x="870" y="38"/>
                  </a:cubicBezTo>
                  <a:lnTo>
                    <a:pt x="1450" y="38"/>
                  </a:lnTo>
                  <a:cubicBezTo>
                    <a:pt x="943" y="38"/>
                    <a:pt x="470" y="0"/>
                    <a:pt x="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 flipH="1">
              <a:off x="8061987" y="4870616"/>
              <a:ext cx="461824" cy="37084"/>
            </a:xfrm>
            <a:custGeom>
              <a:rect b="b" l="l" r="r" t="t"/>
              <a:pathLst>
                <a:path extrusionOk="0" h="291" w="3624">
                  <a:moveTo>
                    <a:pt x="1774" y="0"/>
                  </a:moveTo>
                  <a:cubicBezTo>
                    <a:pt x="905" y="0"/>
                    <a:pt x="1" y="73"/>
                    <a:pt x="108" y="180"/>
                  </a:cubicBezTo>
                  <a:cubicBezTo>
                    <a:pt x="108" y="218"/>
                    <a:pt x="145" y="218"/>
                    <a:pt x="218" y="252"/>
                  </a:cubicBezTo>
                  <a:cubicBezTo>
                    <a:pt x="687" y="252"/>
                    <a:pt x="1160" y="290"/>
                    <a:pt x="1667" y="290"/>
                  </a:cubicBezTo>
                  <a:cubicBezTo>
                    <a:pt x="2499" y="252"/>
                    <a:pt x="3368" y="218"/>
                    <a:pt x="3368" y="218"/>
                  </a:cubicBezTo>
                  <a:cubicBezTo>
                    <a:pt x="3623" y="73"/>
                    <a:pt x="2716" y="0"/>
                    <a:pt x="1774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 flipH="1">
              <a:off x="7083266" y="4930384"/>
              <a:ext cx="249518" cy="4970"/>
            </a:xfrm>
            <a:custGeom>
              <a:rect b="b" l="l" r="r" t="t"/>
              <a:pathLst>
                <a:path extrusionOk="0" h="39" w="1958">
                  <a:moveTo>
                    <a:pt x="1" y="1"/>
                  </a:moveTo>
                  <a:cubicBezTo>
                    <a:pt x="218" y="39"/>
                    <a:pt x="543" y="39"/>
                    <a:pt x="943" y="39"/>
                  </a:cubicBezTo>
                  <a:cubicBezTo>
                    <a:pt x="1267" y="39"/>
                    <a:pt x="1630" y="39"/>
                    <a:pt x="1957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 flipH="1">
              <a:off x="6792715" y="4889095"/>
              <a:ext cx="600219" cy="41416"/>
            </a:xfrm>
            <a:custGeom>
              <a:rect b="b" l="l" r="r" t="t"/>
              <a:pathLst>
                <a:path extrusionOk="0" h="325" w="4710">
                  <a:moveTo>
                    <a:pt x="2284" y="0"/>
                  </a:moveTo>
                  <a:cubicBezTo>
                    <a:pt x="1160" y="0"/>
                    <a:pt x="0" y="73"/>
                    <a:pt x="111" y="218"/>
                  </a:cubicBezTo>
                  <a:cubicBezTo>
                    <a:pt x="145" y="252"/>
                    <a:pt x="290" y="290"/>
                    <a:pt x="473" y="325"/>
                  </a:cubicBezTo>
                  <a:lnTo>
                    <a:pt x="2429" y="325"/>
                  </a:lnTo>
                  <a:cubicBezTo>
                    <a:pt x="3443" y="290"/>
                    <a:pt x="4385" y="218"/>
                    <a:pt x="4385" y="218"/>
                  </a:cubicBezTo>
                  <a:cubicBezTo>
                    <a:pt x="4710" y="73"/>
                    <a:pt x="3516" y="0"/>
                    <a:pt x="2284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 flipH="1">
              <a:off x="7249570" y="4941344"/>
              <a:ext cx="134189" cy="118515"/>
            </a:xfrm>
            <a:custGeom>
              <a:rect b="b" l="l" r="r" t="t"/>
              <a:pathLst>
                <a:path extrusionOk="0" h="930" w="1053">
                  <a:moveTo>
                    <a:pt x="769" y="1"/>
                  </a:moveTo>
                  <a:cubicBezTo>
                    <a:pt x="562" y="1"/>
                    <a:pt x="473" y="749"/>
                    <a:pt x="473" y="749"/>
                  </a:cubicBezTo>
                  <a:cubicBezTo>
                    <a:pt x="473" y="749"/>
                    <a:pt x="546" y="132"/>
                    <a:pt x="363" y="97"/>
                  </a:cubicBezTo>
                  <a:cubicBezTo>
                    <a:pt x="353" y="93"/>
                    <a:pt x="344" y="91"/>
                    <a:pt x="336" y="91"/>
                  </a:cubicBezTo>
                  <a:cubicBezTo>
                    <a:pt x="199" y="91"/>
                    <a:pt x="328" y="639"/>
                    <a:pt x="328" y="639"/>
                  </a:cubicBezTo>
                  <a:cubicBezTo>
                    <a:pt x="328" y="639"/>
                    <a:pt x="225" y="355"/>
                    <a:pt x="126" y="355"/>
                  </a:cubicBezTo>
                  <a:cubicBezTo>
                    <a:pt x="108" y="355"/>
                    <a:pt x="90" y="365"/>
                    <a:pt x="73" y="387"/>
                  </a:cubicBezTo>
                  <a:cubicBezTo>
                    <a:pt x="1" y="532"/>
                    <a:pt x="291" y="929"/>
                    <a:pt x="291" y="929"/>
                  </a:cubicBezTo>
                  <a:lnTo>
                    <a:pt x="653" y="929"/>
                  </a:lnTo>
                  <a:cubicBezTo>
                    <a:pt x="653" y="929"/>
                    <a:pt x="836" y="822"/>
                    <a:pt x="943" y="532"/>
                  </a:cubicBezTo>
                  <a:cubicBezTo>
                    <a:pt x="967" y="468"/>
                    <a:pt x="967" y="443"/>
                    <a:pt x="951" y="443"/>
                  </a:cubicBezTo>
                  <a:cubicBezTo>
                    <a:pt x="895" y="443"/>
                    <a:pt x="653" y="749"/>
                    <a:pt x="653" y="749"/>
                  </a:cubicBezTo>
                  <a:cubicBezTo>
                    <a:pt x="653" y="749"/>
                    <a:pt x="1053" y="242"/>
                    <a:pt x="836" y="25"/>
                  </a:cubicBezTo>
                  <a:cubicBezTo>
                    <a:pt x="812" y="8"/>
                    <a:pt x="790" y="1"/>
                    <a:pt x="769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 flipH="1">
              <a:off x="8841035" y="4571311"/>
              <a:ext cx="114946" cy="100801"/>
            </a:xfrm>
            <a:custGeom>
              <a:rect b="b" l="l" r="r" t="t"/>
              <a:pathLst>
                <a:path extrusionOk="0" h="791" w="902">
                  <a:moveTo>
                    <a:pt x="661" y="0"/>
                  </a:moveTo>
                  <a:cubicBezTo>
                    <a:pt x="524" y="0"/>
                    <a:pt x="460" y="405"/>
                    <a:pt x="441" y="553"/>
                  </a:cubicBezTo>
                  <a:lnTo>
                    <a:pt x="441" y="553"/>
                  </a:lnTo>
                  <a:cubicBezTo>
                    <a:pt x="454" y="422"/>
                    <a:pt x="471" y="93"/>
                    <a:pt x="328" y="65"/>
                  </a:cubicBezTo>
                  <a:cubicBezTo>
                    <a:pt x="323" y="64"/>
                    <a:pt x="318" y="63"/>
                    <a:pt x="313" y="63"/>
                  </a:cubicBezTo>
                  <a:cubicBezTo>
                    <a:pt x="193" y="63"/>
                    <a:pt x="328" y="535"/>
                    <a:pt x="328" y="535"/>
                  </a:cubicBezTo>
                  <a:cubicBezTo>
                    <a:pt x="328" y="535"/>
                    <a:pt x="221" y="296"/>
                    <a:pt x="145" y="296"/>
                  </a:cubicBezTo>
                  <a:cubicBezTo>
                    <a:pt x="133" y="296"/>
                    <a:pt x="121" y="302"/>
                    <a:pt x="111" y="318"/>
                  </a:cubicBezTo>
                  <a:cubicBezTo>
                    <a:pt x="0" y="428"/>
                    <a:pt x="290" y="790"/>
                    <a:pt x="290" y="790"/>
                  </a:cubicBezTo>
                  <a:lnTo>
                    <a:pt x="580" y="790"/>
                  </a:lnTo>
                  <a:cubicBezTo>
                    <a:pt x="580" y="790"/>
                    <a:pt x="725" y="680"/>
                    <a:pt x="835" y="428"/>
                  </a:cubicBezTo>
                  <a:cubicBezTo>
                    <a:pt x="851" y="381"/>
                    <a:pt x="848" y="363"/>
                    <a:pt x="834" y="363"/>
                  </a:cubicBezTo>
                  <a:cubicBezTo>
                    <a:pt x="795" y="363"/>
                    <a:pt x="671" y="501"/>
                    <a:pt x="612" y="570"/>
                  </a:cubicBezTo>
                  <a:lnTo>
                    <a:pt x="612" y="570"/>
                  </a:lnTo>
                  <a:cubicBezTo>
                    <a:pt x="695" y="466"/>
                    <a:pt x="902" y="176"/>
                    <a:pt x="725" y="28"/>
                  </a:cubicBezTo>
                  <a:cubicBezTo>
                    <a:pt x="702" y="9"/>
                    <a:pt x="681" y="0"/>
                    <a:pt x="661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 flipH="1">
              <a:off x="6691139" y="4990662"/>
              <a:ext cx="87675" cy="32241"/>
            </a:xfrm>
            <a:custGeom>
              <a:rect b="b" l="l" r="r" t="t"/>
              <a:pathLst>
                <a:path extrusionOk="0" h="253" w="688">
                  <a:moveTo>
                    <a:pt x="218" y="0"/>
                  </a:moveTo>
                  <a:cubicBezTo>
                    <a:pt x="218" y="0"/>
                    <a:pt x="1" y="252"/>
                    <a:pt x="218" y="252"/>
                  </a:cubicBezTo>
                  <a:lnTo>
                    <a:pt x="688" y="252"/>
                  </a:lnTo>
                  <a:cubicBezTo>
                    <a:pt x="688" y="252"/>
                    <a:pt x="543" y="0"/>
                    <a:pt x="470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 flipH="1">
              <a:off x="7245109" y="5045970"/>
              <a:ext cx="92390" cy="32368"/>
            </a:xfrm>
            <a:custGeom>
              <a:rect b="b" l="l" r="r" t="t"/>
              <a:pathLst>
                <a:path extrusionOk="0" h="254" w="725">
                  <a:moveTo>
                    <a:pt x="218" y="1"/>
                  </a:moveTo>
                  <a:cubicBezTo>
                    <a:pt x="218" y="1"/>
                    <a:pt x="0" y="253"/>
                    <a:pt x="218" y="253"/>
                  </a:cubicBezTo>
                  <a:lnTo>
                    <a:pt x="725" y="253"/>
                  </a:lnTo>
                  <a:cubicBezTo>
                    <a:pt x="725" y="253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8"/>
          <p:cNvSpPr/>
          <p:nvPr/>
        </p:nvSpPr>
        <p:spPr>
          <a:xfrm>
            <a:off x="0" y="-85200"/>
            <a:ext cx="6538500" cy="53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8"/>
          <p:cNvSpPr txBox="1"/>
          <p:nvPr/>
        </p:nvSpPr>
        <p:spPr>
          <a:xfrm>
            <a:off x="313675" y="706150"/>
            <a:ext cx="6224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[1] An, Ran, Renee Zahnow, Dorina Pojani, and Jonathan Corcoran. 2019. “Weather and Cycling in New York: The Case of Citibike.” </a:t>
            </a:r>
            <a:r>
              <a:rPr i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Journal of Transport Geography</a:t>
            </a: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 77 (May): 97–112. </a:t>
            </a:r>
            <a:r>
              <a:rPr lang="en" sz="1200" u="sng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https://doi.org/10.1016/j.jtrangeo.2019.04.016</a:t>
            </a: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[2] Fuller, Daniel, Hui Luan, Richard Buote, and Amy H. Auchincloss. 2019. “Impact of a Public Transit Strike on Public Bicycle Share Use: An Interrupted Time Series Natural Experiment Study.” </a:t>
            </a:r>
            <a:r>
              <a:rPr i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Journal of Transport &amp; Health</a:t>
            </a: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 13 (June): 137–42. </a:t>
            </a:r>
            <a:r>
              <a:rPr lang="en" sz="1200" u="sng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https://doi.org/10.1016/j.jth.2019.03.018</a:t>
            </a: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[3] Heaney, Alexandra K., Daniel Carrión, Katrin Burkart, Corey Lesk, and Darby Jack. 2019. “Climate Change and Physical Activity: Estimated Impacts of Ambient Temperatures on Bikeshare Usage in New York City.” </a:t>
            </a:r>
            <a:r>
              <a:rPr i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Environmental Health Perspectives</a:t>
            </a: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 127 (3): 37002. </a:t>
            </a:r>
            <a:r>
              <a:rPr lang="en" sz="1200" u="sng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https://doi.org/10.1289/ehp4039</a:t>
            </a:r>
            <a:r>
              <a:rPr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4" name="Google Shape;604;p38"/>
          <p:cNvSpPr txBox="1"/>
          <p:nvPr>
            <p:ph type="title"/>
          </p:nvPr>
        </p:nvSpPr>
        <p:spPr>
          <a:xfrm>
            <a:off x="313675" y="83250"/>
            <a:ext cx="5000100" cy="76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 u="sng">
                <a:latin typeface="IBM Plex Sans"/>
                <a:ea typeface="IBM Plex Sans"/>
                <a:cs typeface="IBM Plex Sans"/>
                <a:sym typeface="IBM Plex Sans"/>
              </a:rPr>
              <a:t>References</a:t>
            </a:r>
            <a:endParaRPr b="1" i="1" sz="2400" u="sng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05" name="Google Shape;605;p38"/>
          <p:cNvGrpSpPr/>
          <p:nvPr/>
        </p:nvGrpSpPr>
        <p:grpSpPr>
          <a:xfrm flipH="1">
            <a:off x="7362754" y="3897582"/>
            <a:ext cx="911498" cy="958812"/>
            <a:chOff x="486225" y="581575"/>
            <a:chExt cx="1036500" cy="1064400"/>
          </a:xfrm>
        </p:grpSpPr>
        <p:sp>
          <p:nvSpPr>
            <p:cNvPr id="606" name="Google Shape;606;p38"/>
            <p:cNvSpPr/>
            <p:nvPr/>
          </p:nvSpPr>
          <p:spPr>
            <a:xfrm>
              <a:off x="1330375" y="1452900"/>
              <a:ext cx="63875" cy="64625"/>
            </a:xfrm>
            <a:custGeom>
              <a:rect b="b" l="l" r="r" t="t"/>
              <a:pathLst>
                <a:path extrusionOk="0" h="2585" w="2555">
                  <a:moveTo>
                    <a:pt x="1469" y="0"/>
                  </a:moveTo>
                  <a:cubicBezTo>
                    <a:pt x="735" y="0"/>
                    <a:pt x="1" y="734"/>
                    <a:pt x="1" y="1468"/>
                  </a:cubicBezTo>
                  <a:cubicBezTo>
                    <a:pt x="1" y="1850"/>
                    <a:pt x="735" y="2584"/>
                    <a:pt x="1469" y="2584"/>
                  </a:cubicBezTo>
                  <a:cubicBezTo>
                    <a:pt x="2203" y="2584"/>
                    <a:pt x="2555" y="1850"/>
                    <a:pt x="2555" y="1468"/>
                  </a:cubicBezTo>
                  <a:cubicBezTo>
                    <a:pt x="2555" y="734"/>
                    <a:pt x="2203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201925" y="1324425"/>
              <a:ext cx="320800" cy="321550"/>
            </a:xfrm>
            <a:custGeom>
              <a:rect b="b" l="l" r="r" t="t"/>
              <a:pathLst>
                <a:path extrusionOk="0" h="12862" w="12832">
                  <a:moveTo>
                    <a:pt x="6607" y="1469"/>
                  </a:moveTo>
                  <a:cubicBezTo>
                    <a:pt x="9161" y="1469"/>
                    <a:pt x="11363" y="3671"/>
                    <a:pt x="11363" y="6607"/>
                  </a:cubicBezTo>
                  <a:cubicBezTo>
                    <a:pt x="11363" y="9191"/>
                    <a:pt x="9161" y="11393"/>
                    <a:pt x="6607" y="11393"/>
                  </a:cubicBezTo>
                  <a:cubicBezTo>
                    <a:pt x="3670" y="11393"/>
                    <a:pt x="1468" y="9191"/>
                    <a:pt x="1468" y="6607"/>
                  </a:cubicBezTo>
                  <a:cubicBezTo>
                    <a:pt x="1468" y="3671"/>
                    <a:pt x="3670" y="1469"/>
                    <a:pt x="6607" y="1469"/>
                  </a:cubicBezTo>
                  <a:close/>
                  <a:moveTo>
                    <a:pt x="6607" y="1"/>
                  </a:moveTo>
                  <a:cubicBezTo>
                    <a:pt x="2936" y="1"/>
                    <a:pt x="0" y="2937"/>
                    <a:pt x="0" y="6607"/>
                  </a:cubicBezTo>
                  <a:cubicBezTo>
                    <a:pt x="0" y="9925"/>
                    <a:pt x="2936" y="12861"/>
                    <a:pt x="6607" y="12861"/>
                  </a:cubicBezTo>
                  <a:cubicBezTo>
                    <a:pt x="9895" y="12861"/>
                    <a:pt x="12831" y="9925"/>
                    <a:pt x="12831" y="6607"/>
                  </a:cubicBezTo>
                  <a:cubicBezTo>
                    <a:pt x="12831" y="2937"/>
                    <a:pt x="9895" y="1"/>
                    <a:pt x="6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238625" y="1361150"/>
              <a:ext cx="256925" cy="256925"/>
            </a:xfrm>
            <a:custGeom>
              <a:rect b="b" l="l" r="r" t="t"/>
              <a:pathLst>
                <a:path extrusionOk="0" h="10277" w="10277">
                  <a:moveTo>
                    <a:pt x="5139" y="382"/>
                  </a:moveTo>
                  <a:cubicBezTo>
                    <a:pt x="7693" y="382"/>
                    <a:pt x="9543" y="2584"/>
                    <a:pt x="9543" y="5138"/>
                  </a:cubicBezTo>
                  <a:cubicBezTo>
                    <a:pt x="9543" y="7722"/>
                    <a:pt x="7693" y="9543"/>
                    <a:pt x="5139" y="9543"/>
                  </a:cubicBezTo>
                  <a:cubicBezTo>
                    <a:pt x="2555" y="9543"/>
                    <a:pt x="353" y="7722"/>
                    <a:pt x="353" y="5138"/>
                  </a:cubicBezTo>
                  <a:cubicBezTo>
                    <a:pt x="353" y="2584"/>
                    <a:pt x="2555" y="382"/>
                    <a:pt x="5139" y="382"/>
                  </a:cubicBezTo>
                  <a:close/>
                  <a:moveTo>
                    <a:pt x="5139" y="0"/>
                  </a:moveTo>
                  <a:cubicBezTo>
                    <a:pt x="2202" y="0"/>
                    <a:pt x="0" y="2202"/>
                    <a:pt x="0" y="5138"/>
                  </a:cubicBezTo>
                  <a:cubicBezTo>
                    <a:pt x="0" y="7722"/>
                    <a:pt x="2202" y="10277"/>
                    <a:pt x="5139" y="10277"/>
                  </a:cubicBezTo>
                  <a:cubicBezTo>
                    <a:pt x="7693" y="10277"/>
                    <a:pt x="10277" y="7722"/>
                    <a:pt x="10277" y="5138"/>
                  </a:cubicBezTo>
                  <a:cubicBezTo>
                    <a:pt x="10277" y="2202"/>
                    <a:pt x="7693" y="0"/>
                    <a:pt x="5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14675" y="1452900"/>
              <a:ext cx="63900" cy="64625"/>
            </a:xfrm>
            <a:custGeom>
              <a:rect b="b" l="l" r="r" t="t"/>
              <a:pathLst>
                <a:path extrusionOk="0" h="2585" w="2556">
                  <a:moveTo>
                    <a:pt x="1469" y="0"/>
                  </a:moveTo>
                  <a:cubicBezTo>
                    <a:pt x="735" y="0"/>
                    <a:pt x="1" y="734"/>
                    <a:pt x="1" y="1468"/>
                  </a:cubicBezTo>
                  <a:cubicBezTo>
                    <a:pt x="1" y="1850"/>
                    <a:pt x="735" y="2584"/>
                    <a:pt x="1469" y="2584"/>
                  </a:cubicBezTo>
                  <a:cubicBezTo>
                    <a:pt x="1821" y="2584"/>
                    <a:pt x="2555" y="1850"/>
                    <a:pt x="2555" y="1468"/>
                  </a:cubicBezTo>
                  <a:cubicBezTo>
                    <a:pt x="2555" y="734"/>
                    <a:pt x="1821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1000050" y="1315625"/>
              <a:ext cx="73425" cy="49500"/>
            </a:xfrm>
            <a:custGeom>
              <a:rect b="b" l="l" r="r" t="t"/>
              <a:pathLst>
                <a:path extrusionOk="0" h="1980" w="2937">
                  <a:moveTo>
                    <a:pt x="2203" y="1"/>
                  </a:moveTo>
                  <a:lnTo>
                    <a:pt x="1087" y="353"/>
                  </a:lnTo>
                  <a:lnTo>
                    <a:pt x="1469" y="1087"/>
                  </a:lnTo>
                  <a:cubicBezTo>
                    <a:pt x="1469" y="1087"/>
                    <a:pt x="1" y="1469"/>
                    <a:pt x="1" y="1821"/>
                  </a:cubicBezTo>
                  <a:cubicBezTo>
                    <a:pt x="1" y="1934"/>
                    <a:pt x="257" y="1980"/>
                    <a:pt x="617" y="1980"/>
                  </a:cubicBezTo>
                  <a:cubicBezTo>
                    <a:pt x="1479" y="1980"/>
                    <a:pt x="2937" y="1717"/>
                    <a:pt x="2937" y="1469"/>
                  </a:cubicBezTo>
                  <a:lnTo>
                    <a:pt x="2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889950" y="1012475"/>
              <a:ext cx="238575" cy="321525"/>
            </a:xfrm>
            <a:custGeom>
              <a:rect b="b" l="l" r="r" t="t"/>
              <a:pathLst>
                <a:path extrusionOk="0" h="12861" w="9543">
                  <a:moveTo>
                    <a:pt x="6607" y="0"/>
                  </a:moveTo>
                  <a:cubicBezTo>
                    <a:pt x="6607" y="0"/>
                    <a:pt x="0" y="3670"/>
                    <a:pt x="734" y="7341"/>
                  </a:cubicBezTo>
                  <a:cubicBezTo>
                    <a:pt x="1468" y="11011"/>
                    <a:pt x="5873" y="12861"/>
                    <a:pt x="5873" y="12861"/>
                  </a:cubicBezTo>
                  <a:lnTo>
                    <a:pt x="6607" y="12479"/>
                  </a:lnTo>
                  <a:lnTo>
                    <a:pt x="4023" y="7341"/>
                  </a:lnTo>
                  <a:lnTo>
                    <a:pt x="9543" y="2936"/>
                  </a:lnTo>
                  <a:lnTo>
                    <a:pt x="66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486225" y="1324425"/>
              <a:ext cx="320800" cy="321550"/>
            </a:xfrm>
            <a:custGeom>
              <a:rect b="b" l="l" r="r" t="t"/>
              <a:pathLst>
                <a:path extrusionOk="0" h="12862" w="12832">
                  <a:moveTo>
                    <a:pt x="6607" y="1469"/>
                  </a:moveTo>
                  <a:cubicBezTo>
                    <a:pt x="9161" y="1469"/>
                    <a:pt x="11363" y="3671"/>
                    <a:pt x="11363" y="6607"/>
                  </a:cubicBezTo>
                  <a:cubicBezTo>
                    <a:pt x="11363" y="9191"/>
                    <a:pt x="9161" y="11393"/>
                    <a:pt x="6607" y="11393"/>
                  </a:cubicBezTo>
                  <a:cubicBezTo>
                    <a:pt x="3671" y="11393"/>
                    <a:pt x="1468" y="9191"/>
                    <a:pt x="1468" y="6607"/>
                  </a:cubicBezTo>
                  <a:cubicBezTo>
                    <a:pt x="1468" y="3671"/>
                    <a:pt x="3671" y="1469"/>
                    <a:pt x="6607" y="1469"/>
                  </a:cubicBezTo>
                  <a:close/>
                  <a:moveTo>
                    <a:pt x="6607" y="1"/>
                  </a:moveTo>
                  <a:cubicBezTo>
                    <a:pt x="2937" y="1"/>
                    <a:pt x="0" y="2937"/>
                    <a:pt x="0" y="6607"/>
                  </a:cubicBezTo>
                  <a:cubicBezTo>
                    <a:pt x="0" y="9925"/>
                    <a:pt x="2937" y="12861"/>
                    <a:pt x="6607" y="12861"/>
                  </a:cubicBezTo>
                  <a:cubicBezTo>
                    <a:pt x="9895" y="12861"/>
                    <a:pt x="12831" y="9925"/>
                    <a:pt x="12831" y="6607"/>
                  </a:cubicBezTo>
                  <a:cubicBezTo>
                    <a:pt x="12831" y="2937"/>
                    <a:pt x="9895" y="1"/>
                    <a:pt x="6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22925" y="1361150"/>
              <a:ext cx="256950" cy="256925"/>
            </a:xfrm>
            <a:custGeom>
              <a:rect b="b" l="l" r="r" t="t"/>
              <a:pathLst>
                <a:path extrusionOk="0" h="10277" w="10278">
                  <a:moveTo>
                    <a:pt x="5139" y="382"/>
                  </a:moveTo>
                  <a:cubicBezTo>
                    <a:pt x="7693" y="382"/>
                    <a:pt x="9543" y="2584"/>
                    <a:pt x="9543" y="5138"/>
                  </a:cubicBezTo>
                  <a:cubicBezTo>
                    <a:pt x="9543" y="7722"/>
                    <a:pt x="7693" y="9543"/>
                    <a:pt x="5139" y="9543"/>
                  </a:cubicBezTo>
                  <a:cubicBezTo>
                    <a:pt x="2555" y="9543"/>
                    <a:pt x="353" y="7722"/>
                    <a:pt x="353" y="5138"/>
                  </a:cubicBezTo>
                  <a:cubicBezTo>
                    <a:pt x="353" y="2584"/>
                    <a:pt x="2555" y="382"/>
                    <a:pt x="5139" y="382"/>
                  </a:cubicBezTo>
                  <a:close/>
                  <a:moveTo>
                    <a:pt x="5139" y="0"/>
                  </a:moveTo>
                  <a:cubicBezTo>
                    <a:pt x="2203" y="0"/>
                    <a:pt x="0" y="2202"/>
                    <a:pt x="0" y="5138"/>
                  </a:cubicBezTo>
                  <a:cubicBezTo>
                    <a:pt x="0" y="7722"/>
                    <a:pt x="2203" y="10277"/>
                    <a:pt x="5139" y="10277"/>
                  </a:cubicBezTo>
                  <a:cubicBezTo>
                    <a:pt x="7693" y="10277"/>
                    <a:pt x="10277" y="7722"/>
                    <a:pt x="10277" y="5138"/>
                  </a:cubicBezTo>
                  <a:cubicBezTo>
                    <a:pt x="10277" y="2202"/>
                    <a:pt x="7693" y="0"/>
                    <a:pt x="5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33025" y="1049175"/>
              <a:ext cx="742875" cy="450000"/>
            </a:xfrm>
            <a:custGeom>
              <a:rect b="b" l="l" r="r" t="t"/>
              <a:pathLst>
                <a:path extrusionOk="0" h="18000" w="29715">
                  <a:moveTo>
                    <a:pt x="6225" y="8075"/>
                  </a:moveTo>
                  <a:lnTo>
                    <a:pt x="18704" y="9925"/>
                  </a:lnTo>
                  <a:lnTo>
                    <a:pt x="17970" y="15415"/>
                  </a:lnTo>
                  <a:cubicBezTo>
                    <a:pt x="13948" y="11745"/>
                    <a:pt x="7694" y="9925"/>
                    <a:pt x="6225" y="9543"/>
                  </a:cubicBezTo>
                  <a:lnTo>
                    <a:pt x="6225" y="8075"/>
                  </a:lnTo>
                  <a:close/>
                  <a:moveTo>
                    <a:pt x="20172" y="6607"/>
                  </a:moveTo>
                  <a:lnTo>
                    <a:pt x="28247" y="16883"/>
                  </a:lnTo>
                  <a:lnTo>
                    <a:pt x="18704" y="16149"/>
                  </a:lnTo>
                  <a:lnTo>
                    <a:pt x="20172" y="6607"/>
                  </a:lnTo>
                  <a:close/>
                  <a:moveTo>
                    <a:pt x="6607" y="0"/>
                  </a:moveTo>
                  <a:cubicBezTo>
                    <a:pt x="6607" y="0"/>
                    <a:pt x="6225" y="0"/>
                    <a:pt x="6225" y="382"/>
                  </a:cubicBezTo>
                  <a:lnTo>
                    <a:pt x="5139" y="9925"/>
                  </a:lnTo>
                  <a:cubicBezTo>
                    <a:pt x="5139" y="11011"/>
                    <a:pt x="4757" y="12127"/>
                    <a:pt x="4023" y="12861"/>
                  </a:cubicBezTo>
                  <a:lnTo>
                    <a:pt x="353" y="17265"/>
                  </a:lnTo>
                  <a:cubicBezTo>
                    <a:pt x="1" y="17265"/>
                    <a:pt x="1" y="17617"/>
                    <a:pt x="353" y="17999"/>
                  </a:cubicBezTo>
                  <a:lnTo>
                    <a:pt x="735" y="17999"/>
                  </a:lnTo>
                  <a:lnTo>
                    <a:pt x="1087" y="17617"/>
                  </a:lnTo>
                  <a:lnTo>
                    <a:pt x="4757" y="13595"/>
                  </a:lnTo>
                  <a:cubicBezTo>
                    <a:pt x="5491" y="12861"/>
                    <a:pt x="5873" y="11745"/>
                    <a:pt x="5873" y="10659"/>
                  </a:cubicBezTo>
                  <a:cubicBezTo>
                    <a:pt x="7694" y="11011"/>
                    <a:pt x="14300" y="12861"/>
                    <a:pt x="17970" y="16883"/>
                  </a:cubicBezTo>
                  <a:lnTo>
                    <a:pt x="18352" y="16883"/>
                  </a:lnTo>
                  <a:lnTo>
                    <a:pt x="29363" y="17999"/>
                  </a:lnTo>
                  <a:cubicBezTo>
                    <a:pt x="29363" y="17999"/>
                    <a:pt x="29715" y="17999"/>
                    <a:pt x="29715" y="17617"/>
                  </a:cubicBezTo>
                  <a:lnTo>
                    <a:pt x="29715" y="17265"/>
                  </a:lnTo>
                  <a:lnTo>
                    <a:pt x="20554" y="5139"/>
                  </a:lnTo>
                  <a:lnTo>
                    <a:pt x="21288" y="1116"/>
                  </a:lnTo>
                  <a:cubicBezTo>
                    <a:pt x="21288" y="734"/>
                    <a:pt x="21288" y="382"/>
                    <a:pt x="20906" y="382"/>
                  </a:cubicBezTo>
                  <a:cubicBezTo>
                    <a:pt x="20554" y="382"/>
                    <a:pt x="20172" y="734"/>
                    <a:pt x="20172" y="734"/>
                  </a:cubicBezTo>
                  <a:lnTo>
                    <a:pt x="19086" y="8809"/>
                  </a:lnTo>
                  <a:lnTo>
                    <a:pt x="6607" y="7341"/>
                  </a:lnTo>
                  <a:lnTo>
                    <a:pt x="6959" y="382"/>
                  </a:lnTo>
                  <a:cubicBezTo>
                    <a:pt x="7341" y="382"/>
                    <a:pt x="6959" y="0"/>
                    <a:pt x="6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751950" y="1030825"/>
              <a:ext cx="128475" cy="36725"/>
            </a:xfrm>
            <a:custGeom>
              <a:rect b="b" l="l" r="r" t="t"/>
              <a:pathLst>
                <a:path extrusionOk="0" h="1469" w="5139">
                  <a:moveTo>
                    <a:pt x="734" y="0"/>
                  </a:moveTo>
                  <a:cubicBezTo>
                    <a:pt x="382" y="0"/>
                    <a:pt x="382" y="382"/>
                    <a:pt x="382" y="382"/>
                  </a:cubicBezTo>
                  <a:cubicBezTo>
                    <a:pt x="0" y="734"/>
                    <a:pt x="382" y="1116"/>
                    <a:pt x="734" y="1116"/>
                  </a:cubicBezTo>
                  <a:lnTo>
                    <a:pt x="4405" y="1468"/>
                  </a:lnTo>
                  <a:lnTo>
                    <a:pt x="4786" y="1468"/>
                  </a:lnTo>
                  <a:cubicBezTo>
                    <a:pt x="4786" y="1468"/>
                    <a:pt x="5139" y="1468"/>
                    <a:pt x="5139" y="1116"/>
                  </a:cubicBezTo>
                  <a:cubicBezTo>
                    <a:pt x="5139" y="734"/>
                    <a:pt x="4786" y="382"/>
                    <a:pt x="4786" y="38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045575" y="1361150"/>
              <a:ext cx="46250" cy="101300"/>
            </a:xfrm>
            <a:custGeom>
              <a:rect b="b" l="l" r="r" t="t"/>
              <a:pathLst>
                <a:path extrusionOk="0" h="4052" w="1850">
                  <a:moveTo>
                    <a:pt x="382" y="0"/>
                  </a:moveTo>
                  <a:lnTo>
                    <a:pt x="0" y="382"/>
                  </a:lnTo>
                  <a:lnTo>
                    <a:pt x="1468" y="4052"/>
                  </a:lnTo>
                  <a:lnTo>
                    <a:pt x="1850" y="405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018400" y="1361150"/>
              <a:ext cx="63900" cy="9550"/>
            </a:xfrm>
            <a:custGeom>
              <a:rect b="b" l="l" r="r" t="t"/>
              <a:pathLst>
                <a:path extrusionOk="0" h="382" w="2556">
                  <a:moveTo>
                    <a:pt x="1" y="0"/>
                  </a:moveTo>
                  <a:lnTo>
                    <a:pt x="1" y="382"/>
                  </a:lnTo>
                  <a:lnTo>
                    <a:pt x="2555" y="382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091800" y="1554200"/>
              <a:ext cx="63900" cy="8825"/>
            </a:xfrm>
            <a:custGeom>
              <a:rect b="b" l="l" r="r" t="t"/>
              <a:pathLst>
                <a:path extrusionOk="0" h="353" w="2556">
                  <a:moveTo>
                    <a:pt x="1" y="0"/>
                  </a:moveTo>
                  <a:lnTo>
                    <a:pt x="1" y="353"/>
                  </a:lnTo>
                  <a:lnTo>
                    <a:pt x="2555" y="353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1036750" y="1407375"/>
              <a:ext cx="110150" cy="110150"/>
            </a:xfrm>
            <a:custGeom>
              <a:rect b="b" l="l" r="r" t="t"/>
              <a:pathLst>
                <a:path extrusionOk="0" h="4406" w="4406">
                  <a:moveTo>
                    <a:pt x="2203" y="1"/>
                  </a:moveTo>
                  <a:cubicBezTo>
                    <a:pt x="735" y="1"/>
                    <a:pt x="1" y="1087"/>
                    <a:pt x="1" y="2203"/>
                  </a:cubicBezTo>
                  <a:cubicBezTo>
                    <a:pt x="1" y="3289"/>
                    <a:pt x="735" y="4405"/>
                    <a:pt x="2203" y="4405"/>
                  </a:cubicBezTo>
                  <a:cubicBezTo>
                    <a:pt x="3289" y="4405"/>
                    <a:pt x="4405" y="3289"/>
                    <a:pt x="4405" y="2203"/>
                  </a:cubicBezTo>
                  <a:cubicBezTo>
                    <a:pt x="4405" y="1087"/>
                    <a:pt x="3289" y="1"/>
                    <a:pt x="2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082275" y="1462425"/>
              <a:ext cx="46250" cy="100600"/>
            </a:xfrm>
            <a:custGeom>
              <a:rect b="b" l="l" r="r" t="t"/>
              <a:pathLst>
                <a:path extrusionOk="0" h="4024" w="1850">
                  <a:moveTo>
                    <a:pt x="0" y="1"/>
                  </a:moveTo>
                  <a:lnTo>
                    <a:pt x="1850" y="4024"/>
                  </a:lnTo>
                  <a:lnTo>
                    <a:pt x="1850" y="367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063925" y="1499150"/>
              <a:ext cx="91775" cy="57400"/>
            </a:xfrm>
            <a:custGeom>
              <a:rect b="b" l="l" r="r" t="t"/>
              <a:pathLst>
                <a:path extrusionOk="0" h="2296" w="3671">
                  <a:moveTo>
                    <a:pt x="2936" y="0"/>
                  </a:moveTo>
                  <a:cubicBezTo>
                    <a:pt x="2936" y="0"/>
                    <a:pt x="2584" y="352"/>
                    <a:pt x="2584" y="734"/>
                  </a:cubicBezTo>
                  <a:cubicBezTo>
                    <a:pt x="2584" y="1086"/>
                    <a:pt x="0" y="2202"/>
                    <a:pt x="382" y="2202"/>
                  </a:cubicBezTo>
                  <a:cubicBezTo>
                    <a:pt x="447" y="2267"/>
                    <a:pt x="589" y="2295"/>
                    <a:pt x="779" y="2295"/>
                  </a:cubicBezTo>
                  <a:cubicBezTo>
                    <a:pt x="1615" y="2295"/>
                    <a:pt x="3383" y="1755"/>
                    <a:pt x="3670" y="1468"/>
                  </a:cubicBezTo>
                  <a:cubicBezTo>
                    <a:pt x="3670" y="1086"/>
                    <a:pt x="2936" y="0"/>
                    <a:pt x="2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082275" y="1058700"/>
              <a:ext cx="138025" cy="36750"/>
            </a:xfrm>
            <a:custGeom>
              <a:rect b="b" l="l" r="r" t="t"/>
              <a:pathLst>
                <a:path extrusionOk="0" h="1470" w="5521">
                  <a:moveTo>
                    <a:pt x="734" y="1"/>
                  </a:moveTo>
                  <a:cubicBezTo>
                    <a:pt x="0" y="1"/>
                    <a:pt x="0" y="353"/>
                    <a:pt x="0" y="735"/>
                  </a:cubicBezTo>
                  <a:cubicBezTo>
                    <a:pt x="0" y="1087"/>
                    <a:pt x="0" y="1469"/>
                    <a:pt x="734" y="1469"/>
                  </a:cubicBezTo>
                  <a:lnTo>
                    <a:pt x="4786" y="1469"/>
                  </a:lnTo>
                  <a:cubicBezTo>
                    <a:pt x="5139" y="1469"/>
                    <a:pt x="5520" y="1087"/>
                    <a:pt x="5520" y="735"/>
                  </a:cubicBezTo>
                  <a:cubicBezTo>
                    <a:pt x="5520" y="353"/>
                    <a:pt x="5139" y="1"/>
                    <a:pt x="4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073450" y="1022000"/>
              <a:ext cx="128500" cy="495525"/>
            </a:xfrm>
            <a:custGeom>
              <a:rect b="b" l="l" r="r" t="t"/>
              <a:pathLst>
                <a:path extrusionOk="0" h="19821" w="5140">
                  <a:moveTo>
                    <a:pt x="1" y="1"/>
                  </a:moveTo>
                  <a:lnTo>
                    <a:pt x="1" y="9896"/>
                  </a:lnTo>
                  <a:cubicBezTo>
                    <a:pt x="1" y="11364"/>
                    <a:pt x="1821" y="19820"/>
                    <a:pt x="1821" y="19820"/>
                  </a:cubicBezTo>
                  <a:lnTo>
                    <a:pt x="3289" y="19820"/>
                  </a:lnTo>
                  <a:lnTo>
                    <a:pt x="3289" y="9543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935450" y="581575"/>
              <a:ext cx="156375" cy="129225"/>
            </a:xfrm>
            <a:custGeom>
              <a:rect b="b" l="l" r="r" t="t"/>
              <a:pathLst>
                <a:path extrusionOk="0" h="5169" w="6255">
                  <a:moveTo>
                    <a:pt x="2203" y="1"/>
                  </a:moveTo>
                  <a:cubicBezTo>
                    <a:pt x="1851" y="1"/>
                    <a:pt x="735" y="735"/>
                    <a:pt x="383" y="1469"/>
                  </a:cubicBezTo>
                  <a:cubicBezTo>
                    <a:pt x="1" y="1821"/>
                    <a:pt x="383" y="2555"/>
                    <a:pt x="383" y="2555"/>
                  </a:cubicBezTo>
                  <a:cubicBezTo>
                    <a:pt x="383" y="2555"/>
                    <a:pt x="2342" y="5168"/>
                    <a:pt x="2860" y="5168"/>
                  </a:cubicBezTo>
                  <a:cubicBezTo>
                    <a:pt x="2891" y="5168"/>
                    <a:pt x="2917" y="5159"/>
                    <a:pt x="2937" y="5139"/>
                  </a:cubicBezTo>
                  <a:cubicBezTo>
                    <a:pt x="2937" y="4757"/>
                    <a:pt x="5139" y="4757"/>
                    <a:pt x="5521" y="4023"/>
                  </a:cubicBezTo>
                  <a:cubicBezTo>
                    <a:pt x="6255" y="3289"/>
                    <a:pt x="5139" y="1821"/>
                    <a:pt x="4405" y="1087"/>
                  </a:cubicBezTo>
                  <a:cubicBezTo>
                    <a:pt x="3671" y="1"/>
                    <a:pt x="2585" y="353"/>
                    <a:pt x="2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926650" y="608750"/>
              <a:ext cx="100600" cy="128475"/>
            </a:xfrm>
            <a:custGeom>
              <a:rect b="b" l="l" r="r" t="t"/>
              <a:pathLst>
                <a:path extrusionOk="0" h="5139" w="4024">
                  <a:moveTo>
                    <a:pt x="1821" y="0"/>
                  </a:moveTo>
                  <a:lnTo>
                    <a:pt x="353" y="1468"/>
                  </a:lnTo>
                  <a:lnTo>
                    <a:pt x="0" y="1850"/>
                  </a:lnTo>
                  <a:lnTo>
                    <a:pt x="353" y="1850"/>
                  </a:lnTo>
                  <a:lnTo>
                    <a:pt x="353" y="3670"/>
                  </a:lnTo>
                  <a:cubicBezTo>
                    <a:pt x="353" y="3861"/>
                    <a:pt x="536" y="3861"/>
                    <a:pt x="768" y="3861"/>
                  </a:cubicBezTo>
                  <a:cubicBezTo>
                    <a:pt x="999" y="3861"/>
                    <a:pt x="1278" y="3861"/>
                    <a:pt x="1469" y="4052"/>
                  </a:cubicBezTo>
                  <a:cubicBezTo>
                    <a:pt x="1821" y="4404"/>
                    <a:pt x="2203" y="5139"/>
                    <a:pt x="2203" y="5139"/>
                  </a:cubicBezTo>
                  <a:lnTo>
                    <a:pt x="4023" y="4404"/>
                  </a:lnTo>
                  <a:lnTo>
                    <a:pt x="3289" y="3318"/>
                  </a:lnTo>
                  <a:cubicBezTo>
                    <a:pt x="3289" y="3318"/>
                    <a:pt x="3671" y="2936"/>
                    <a:pt x="3671" y="2202"/>
                  </a:cubicBezTo>
                  <a:cubicBezTo>
                    <a:pt x="3671" y="1850"/>
                    <a:pt x="2937" y="1850"/>
                    <a:pt x="2937" y="1850"/>
                  </a:cubicBezTo>
                  <a:cubicBezTo>
                    <a:pt x="2937" y="1850"/>
                    <a:pt x="1469" y="734"/>
                    <a:pt x="1821" y="0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770300" y="710050"/>
              <a:ext cx="220225" cy="130225"/>
            </a:xfrm>
            <a:custGeom>
              <a:rect b="b" l="l" r="r" t="t"/>
              <a:pathLst>
                <a:path extrusionOk="0" h="5209" w="8809">
                  <a:moveTo>
                    <a:pt x="382" y="0"/>
                  </a:moveTo>
                  <a:lnTo>
                    <a:pt x="0" y="734"/>
                  </a:lnTo>
                  <a:cubicBezTo>
                    <a:pt x="0" y="734"/>
                    <a:pt x="1468" y="5138"/>
                    <a:pt x="2937" y="5138"/>
                  </a:cubicBezTo>
                  <a:cubicBezTo>
                    <a:pt x="3195" y="5188"/>
                    <a:pt x="3495" y="5209"/>
                    <a:pt x="3821" y="5209"/>
                  </a:cubicBezTo>
                  <a:cubicBezTo>
                    <a:pt x="5831" y="5209"/>
                    <a:pt x="8809" y="4404"/>
                    <a:pt x="8809" y="4404"/>
                  </a:cubicBezTo>
                  <a:lnTo>
                    <a:pt x="8457" y="1821"/>
                  </a:lnTo>
                  <a:lnTo>
                    <a:pt x="3671" y="367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72150" y="708125"/>
              <a:ext cx="266500" cy="324400"/>
            </a:xfrm>
            <a:custGeom>
              <a:rect b="b" l="l" r="r" t="t"/>
              <a:pathLst>
                <a:path extrusionOk="0" h="12976" w="10660">
                  <a:moveTo>
                    <a:pt x="3069" y="1"/>
                  </a:moveTo>
                  <a:cubicBezTo>
                    <a:pt x="2751" y="1"/>
                    <a:pt x="2457" y="25"/>
                    <a:pt x="2203" y="77"/>
                  </a:cubicBezTo>
                  <a:cubicBezTo>
                    <a:pt x="383" y="429"/>
                    <a:pt x="383" y="1545"/>
                    <a:pt x="1" y="3013"/>
                  </a:cubicBezTo>
                  <a:lnTo>
                    <a:pt x="1" y="6684"/>
                  </a:lnTo>
                  <a:cubicBezTo>
                    <a:pt x="735" y="7418"/>
                    <a:pt x="2203" y="11822"/>
                    <a:pt x="2937" y="12556"/>
                  </a:cubicBezTo>
                  <a:cubicBezTo>
                    <a:pt x="3159" y="12761"/>
                    <a:pt x="5353" y="12975"/>
                    <a:pt x="7296" y="12975"/>
                  </a:cubicBezTo>
                  <a:cubicBezTo>
                    <a:pt x="8698" y="12975"/>
                    <a:pt x="9970" y="12864"/>
                    <a:pt x="10278" y="12556"/>
                  </a:cubicBezTo>
                  <a:cubicBezTo>
                    <a:pt x="10659" y="12174"/>
                    <a:pt x="6255" y="4481"/>
                    <a:pt x="6255" y="4100"/>
                  </a:cubicBezTo>
                  <a:cubicBezTo>
                    <a:pt x="5873" y="3366"/>
                    <a:pt x="7341" y="3366"/>
                    <a:pt x="7723" y="1898"/>
                  </a:cubicBezTo>
                  <a:cubicBezTo>
                    <a:pt x="8027" y="960"/>
                    <a:pt x="5073" y="1"/>
                    <a:pt x="3069" y="1"/>
                  </a:cubicBezTo>
                  <a:close/>
                </a:path>
              </a:pathLst>
            </a:custGeom>
            <a:solidFill>
              <a:srgbClr val="D40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751950" y="643725"/>
              <a:ext cx="27925" cy="87075"/>
            </a:xfrm>
            <a:custGeom>
              <a:rect b="b" l="l" r="r" t="t"/>
              <a:pathLst>
                <a:path extrusionOk="0" h="3483" w="1117">
                  <a:moveTo>
                    <a:pt x="249" y="1"/>
                  </a:moveTo>
                  <a:cubicBezTo>
                    <a:pt x="0" y="1"/>
                    <a:pt x="0" y="901"/>
                    <a:pt x="0" y="1537"/>
                  </a:cubicBezTo>
                  <a:cubicBezTo>
                    <a:pt x="0" y="1919"/>
                    <a:pt x="382" y="3005"/>
                    <a:pt x="734" y="3387"/>
                  </a:cubicBezTo>
                  <a:cubicBezTo>
                    <a:pt x="808" y="3455"/>
                    <a:pt x="868" y="3483"/>
                    <a:pt x="916" y="3483"/>
                  </a:cubicBezTo>
                  <a:cubicBezTo>
                    <a:pt x="1116" y="3483"/>
                    <a:pt x="1116" y="3005"/>
                    <a:pt x="1116" y="3005"/>
                  </a:cubicBezTo>
                  <a:cubicBezTo>
                    <a:pt x="1116" y="3005"/>
                    <a:pt x="734" y="451"/>
                    <a:pt x="382" y="69"/>
                  </a:cubicBezTo>
                  <a:cubicBezTo>
                    <a:pt x="331" y="22"/>
                    <a:pt x="287" y="1"/>
                    <a:pt x="249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743125" y="994125"/>
              <a:ext cx="82250" cy="67000"/>
            </a:xfrm>
            <a:custGeom>
              <a:rect b="b" l="l" r="r" t="t"/>
              <a:pathLst>
                <a:path extrusionOk="0" h="2680" w="3290">
                  <a:moveTo>
                    <a:pt x="2937" y="0"/>
                  </a:moveTo>
                  <a:cubicBezTo>
                    <a:pt x="2937" y="0"/>
                    <a:pt x="2555" y="382"/>
                    <a:pt x="1821" y="734"/>
                  </a:cubicBezTo>
                  <a:cubicBezTo>
                    <a:pt x="1469" y="734"/>
                    <a:pt x="1" y="1850"/>
                    <a:pt x="1" y="2584"/>
                  </a:cubicBezTo>
                  <a:cubicBezTo>
                    <a:pt x="69" y="2652"/>
                    <a:pt x="166" y="2680"/>
                    <a:pt x="278" y="2680"/>
                  </a:cubicBezTo>
                  <a:cubicBezTo>
                    <a:pt x="743" y="2680"/>
                    <a:pt x="1469" y="2202"/>
                    <a:pt x="1469" y="2202"/>
                  </a:cubicBezTo>
                  <a:lnTo>
                    <a:pt x="2203" y="1468"/>
                  </a:lnTo>
                  <a:cubicBezTo>
                    <a:pt x="2203" y="1116"/>
                    <a:pt x="3290" y="382"/>
                    <a:pt x="3290" y="382"/>
                  </a:cubicBezTo>
                  <a:lnTo>
                    <a:pt x="2937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807000" y="727125"/>
              <a:ext cx="273700" cy="294900"/>
            </a:xfrm>
            <a:custGeom>
              <a:rect b="b" l="l" r="r" t="t"/>
              <a:pathLst>
                <a:path extrusionOk="0" h="11796" w="10948">
                  <a:moveTo>
                    <a:pt x="9632" y="0"/>
                  </a:moveTo>
                  <a:cubicBezTo>
                    <a:pt x="9502" y="0"/>
                    <a:pt x="9355" y="17"/>
                    <a:pt x="9191" y="51"/>
                  </a:cubicBezTo>
                  <a:cubicBezTo>
                    <a:pt x="7341" y="785"/>
                    <a:pt x="5873" y="7392"/>
                    <a:pt x="5873" y="7392"/>
                  </a:cubicBezTo>
                  <a:lnTo>
                    <a:pt x="0" y="10680"/>
                  </a:lnTo>
                  <a:lnTo>
                    <a:pt x="382" y="11796"/>
                  </a:lnTo>
                  <a:cubicBezTo>
                    <a:pt x="382" y="11796"/>
                    <a:pt x="4786" y="10328"/>
                    <a:pt x="6255" y="9594"/>
                  </a:cubicBezTo>
                  <a:cubicBezTo>
                    <a:pt x="7341" y="9212"/>
                    <a:pt x="7723" y="8860"/>
                    <a:pt x="8457" y="7010"/>
                  </a:cubicBezTo>
                  <a:cubicBezTo>
                    <a:pt x="9191" y="5542"/>
                    <a:pt x="9925" y="4455"/>
                    <a:pt x="10277" y="2987"/>
                  </a:cubicBezTo>
                  <a:cubicBezTo>
                    <a:pt x="10624" y="1652"/>
                    <a:pt x="10947" y="0"/>
                    <a:pt x="9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39"/>
          <p:cNvGrpSpPr/>
          <p:nvPr/>
        </p:nvGrpSpPr>
        <p:grpSpPr>
          <a:xfrm>
            <a:off x="6492506" y="4571311"/>
            <a:ext cx="2651994" cy="578564"/>
            <a:chOff x="6492506" y="4571311"/>
            <a:chExt cx="2651994" cy="578564"/>
          </a:xfrm>
        </p:grpSpPr>
        <p:sp>
          <p:nvSpPr>
            <p:cNvPr id="636" name="Google Shape;636;p39"/>
            <p:cNvSpPr/>
            <p:nvPr/>
          </p:nvSpPr>
          <p:spPr>
            <a:xfrm>
              <a:off x="6529400" y="4600575"/>
              <a:ext cx="2615100" cy="54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 flipH="1">
              <a:off x="6492506" y="4852138"/>
              <a:ext cx="2557620" cy="78373"/>
            </a:xfrm>
            <a:custGeom>
              <a:rect b="b" l="l" r="r" t="t"/>
              <a:pathLst>
                <a:path extrusionOk="0" h="615" w="20070">
                  <a:moveTo>
                    <a:pt x="9817" y="0"/>
                  </a:moveTo>
                  <a:cubicBezTo>
                    <a:pt x="8912" y="0"/>
                    <a:pt x="8188" y="35"/>
                    <a:pt x="7826" y="73"/>
                  </a:cubicBezTo>
                  <a:cubicBezTo>
                    <a:pt x="7426" y="73"/>
                    <a:pt x="6811" y="108"/>
                    <a:pt x="6122" y="108"/>
                  </a:cubicBezTo>
                  <a:cubicBezTo>
                    <a:pt x="5362" y="108"/>
                    <a:pt x="4493" y="73"/>
                    <a:pt x="3658" y="73"/>
                  </a:cubicBezTo>
                  <a:cubicBezTo>
                    <a:pt x="2826" y="73"/>
                    <a:pt x="2029" y="35"/>
                    <a:pt x="1377" y="35"/>
                  </a:cubicBezTo>
                  <a:cubicBezTo>
                    <a:pt x="580" y="35"/>
                    <a:pt x="1" y="73"/>
                    <a:pt x="36" y="145"/>
                  </a:cubicBezTo>
                  <a:cubicBezTo>
                    <a:pt x="36" y="218"/>
                    <a:pt x="1847" y="290"/>
                    <a:pt x="4348" y="397"/>
                  </a:cubicBezTo>
                  <a:cubicBezTo>
                    <a:pt x="4275" y="363"/>
                    <a:pt x="4238" y="363"/>
                    <a:pt x="4238" y="325"/>
                  </a:cubicBezTo>
                  <a:cubicBezTo>
                    <a:pt x="4131" y="218"/>
                    <a:pt x="5035" y="145"/>
                    <a:pt x="5904" y="145"/>
                  </a:cubicBezTo>
                  <a:cubicBezTo>
                    <a:pt x="6846" y="145"/>
                    <a:pt x="7753" y="218"/>
                    <a:pt x="7498" y="363"/>
                  </a:cubicBezTo>
                  <a:cubicBezTo>
                    <a:pt x="7498" y="363"/>
                    <a:pt x="6629" y="397"/>
                    <a:pt x="5797" y="435"/>
                  </a:cubicBezTo>
                  <a:cubicBezTo>
                    <a:pt x="8223" y="508"/>
                    <a:pt x="11048" y="580"/>
                    <a:pt x="13477" y="615"/>
                  </a:cubicBezTo>
                  <a:cubicBezTo>
                    <a:pt x="13294" y="580"/>
                    <a:pt x="13149" y="542"/>
                    <a:pt x="13115" y="508"/>
                  </a:cubicBezTo>
                  <a:cubicBezTo>
                    <a:pt x="13004" y="363"/>
                    <a:pt x="14164" y="290"/>
                    <a:pt x="15288" y="290"/>
                  </a:cubicBezTo>
                  <a:cubicBezTo>
                    <a:pt x="16520" y="290"/>
                    <a:pt x="17714" y="363"/>
                    <a:pt x="17389" y="508"/>
                  </a:cubicBezTo>
                  <a:cubicBezTo>
                    <a:pt x="17389" y="508"/>
                    <a:pt x="16447" y="580"/>
                    <a:pt x="15433" y="615"/>
                  </a:cubicBezTo>
                  <a:lnTo>
                    <a:pt x="16120" y="615"/>
                  </a:lnTo>
                  <a:cubicBezTo>
                    <a:pt x="18511" y="615"/>
                    <a:pt x="19815" y="580"/>
                    <a:pt x="18476" y="397"/>
                  </a:cubicBezTo>
                  <a:cubicBezTo>
                    <a:pt x="18766" y="363"/>
                    <a:pt x="20070" y="325"/>
                    <a:pt x="19780" y="253"/>
                  </a:cubicBezTo>
                  <a:cubicBezTo>
                    <a:pt x="19525" y="218"/>
                    <a:pt x="13294" y="0"/>
                    <a:pt x="9817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 flipH="1">
              <a:off x="6926411" y="4939687"/>
              <a:ext cx="1412744" cy="41799"/>
            </a:xfrm>
            <a:custGeom>
              <a:rect b="b" l="l" r="r" t="t"/>
              <a:pathLst>
                <a:path extrusionOk="0" h="328" w="11086">
                  <a:moveTo>
                    <a:pt x="2392" y="0"/>
                  </a:moveTo>
                  <a:cubicBezTo>
                    <a:pt x="977" y="0"/>
                    <a:pt x="1" y="38"/>
                    <a:pt x="146" y="110"/>
                  </a:cubicBezTo>
                  <a:cubicBezTo>
                    <a:pt x="363" y="290"/>
                    <a:pt x="3116" y="328"/>
                    <a:pt x="5797" y="328"/>
                  </a:cubicBezTo>
                  <a:cubicBezTo>
                    <a:pt x="8367" y="328"/>
                    <a:pt x="10831" y="290"/>
                    <a:pt x="10831" y="290"/>
                  </a:cubicBezTo>
                  <a:cubicBezTo>
                    <a:pt x="11086" y="183"/>
                    <a:pt x="5614" y="0"/>
                    <a:pt x="2392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 flipH="1">
              <a:off x="8076002" y="4981359"/>
              <a:ext cx="300109" cy="23066"/>
            </a:xfrm>
            <a:custGeom>
              <a:rect b="b" l="l" r="r" t="t"/>
              <a:pathLst>
                <a:path extrusionOk="0" h="181" w="2355">
                  <a:moveTo>
                    <a:pt x="1122" y="1"/>
                  </a:moveTo>
                  <a:cubicBezTo>
                    <a:pt x="580" y="1"/>
                    <a:pt x="1" y="36"/>
                    <a:pt x="73" y="108"/>
                  </a:cubicBezTo>
                  <a:cubicBezTo>
                    <a:pt x="108" y="180"/>
                    <a:pt x="363" y="180"/>
                    <a:pt x="688" y="180"/>
                  </a:cubicBezTo>
                  <a:cubicBezTo>
                    <a:pt x="1340" y="180"/>
                    <a:pt x="2174" y="108"/>
                    <a:pt x="2174" y="108"/>
                  </a:cubicBezTo>
                  <a:cubicBezTo>
                    <a:pt x="2354" y="36"/>
                    <a:pt x="1740" y="1"/>
                    <a:pt x="1122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 flipH="1">
              <a:off x="8311377" y="4902731"/>
              <a:ext cx="184781" cy="4970"/>
            </a:xfrm>
            <a:custGeom>
              <a:rect b="b" l="l" r="r" t="t"/>
              <a:pathLst>
                <a:path extrusionOk="0" h="39" w="1450">
                  <a:moveTo>
                    <a:pt x="1" y="0"/>
                  </a:moveTo>
                  <a:cubicBezTo>
                    <a:pt x="181" y="38"/>
                    <a:pt x="508" y="38"/>
                    <a:pt x="870" y="38"/>
                  </a:cubicBezTo>
                  <a:lnTo>
                    <a:pt x="1450" y="38"/>
                  </a:lnTo>
                  <a:cubicBezTo>
                    <a:pt x="943" y="38"/>
                    <a:pt x="470" y="0"/>
                    <a:pt x="1" y="0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 flipH="1">
              <a:off x="8061987" y="4870616"/>
              <a:ext cx="461824" cy="37084"/>
            </a:xfrm>
            <a:custGeom>
              <a:rect b="b" l="l" r="r" t="t"/>
              <a:pathLst>
                <a:path extrusionOk="0" h="291" w="3624">
                  <a:moveTo>
                    <a:pt x="1774" y="0"/>
                  </a:moveTo>
                  <a:cubicBezTo>
                    <a:pt x="905" y="0"/>
                    <a:pt x="1" y="73"/>
                    <a:pt x="108" y="180"/>
                  </a:cubicBezTo>
                  <a:cubicBezTo>
                    <a:pt x="108" y="218"/>
                    <a:pt x="145" y="218"/>
                    <a:pt x="218" y="252"/>
                  </a:cubicBezTo>
                  <a:cubicBezTo>
                    <a:pt x="687" y="252"/>
                    <a:pt x="1160" y="290"/>
                    <a:pt x="1667" y="290"/>
                  </a:cubicBezTo>
                  <a:cubicBezTo>
                    <a:pt x="2499" y="252"/>
                    <a:pt x="3368" y="218"/>
                    <a:pt x="3368" y="218"/>
                  </a:cubicBezTo>
                  <a:cubicBezTo>
                    <a:pt x="3623" y="73"/>
                    <a:pt x="2716" y="0"/>
                    <a:pt x="1774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 flipH="1">
              <a:off x="7083266" y="4930384"/>
              <a:ext cx="249518" cy="4970"/>
            </a:xfrm>
            <a:custGeom>
              <a:rect b="b" l="l" r="r" t="t"/>
              <a:pathLst>
                <a:path extrusionOk="0" h="39" w="1958">
                  <a:moveTo>
                    <a:pt x="1" y="1"/>
                  </a:moveTo>
                  <a:cubicBezTo>
                    <a:pt x="218" y="39"/>
                    <a:pt x="543" y="39"/>
                    <a:pt x="943" y="39"/>
                  </a:cubicBezTo>
                  <a:cubicBezTo>
                    <a:pt x="1267" y="39"/>
                    <a:pt x="1630" y="39"/>
                    <a:pt x="1957" y="1"/>
                  </a:cubicBezTo>
                  <a:close/>
                </a:path>
              </a:pathLst>
            </a:custGeom>
            <a:solidFill>
              <a:srgbClr val="DD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 flipH="1">
              <a:off x="6792715" y="4889095"/>
              <a:ext cx="600219" cy="41416"/>
            </a:xfrm>
            <a:custGeom>
              <a:rect b="b" l="l" r="r" t="t"/>
              <a:pathLst>
                <a:path extrusionOk="0" h="325" w="4710">
                  <a:moveTo>
                    <a:pt x="2284" y="0"/>
                  </a:moveTo>
                  <a:cubicBezTo>
                    <a:pt x="1160" y="0"/>
                    <a:pt x="0" y="73"/>
                    <a:pt x="111" y="218"/>
                  </a:cubicBezTo>
                  <a:cubicBezTo>
                    <a:pt x="145" y="252"/>
                    <a:pt x="290" y="290"/>
                    <a:pt x="473" y="325"/>
                  </a:cubicBezTo>
                  <a:lnTo>
                    <a:pt x="2429" y="325"/>
                  </a:lnTo>
                  <a:cubicBezTo>
                    <a:pt x="3443" y="290"/>
                    <a:pt x="4385" y="218"/>
                    <a:pt x="4385" y="218"/>
                  </a:cubicBezTo>
                  <a:cubicBezTo>
                    <a:pt x="4710" y="73"/>
                    <a:pt x="3516" y="0"/>
                    <a:pt x="2284" y="0"/>
                  </a:cubicBezTo>
                  <a:close/>
                </a:path>
              </a:pathLst>
            </a:custGeom>
            <a:solidFill>
              <a:srgbClr val="D0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 flipH="1">
              <a:off x="7249570" y="4941344"/>
              <a:ext cx="134189" cy="118515"/>
            </a:xfrm>
            <a:custGeom>
              <a:rect b="b" l="l" r="r" t="t"/>
              <a:pathLst>
                <a:path extrusionOk="0" h="930" w="1053">
                  <a:moveTo>
                    <a:pt x="769" y="1"/>
                  </a:moveTo>
                  <a:cubicBezTo>
                    <a:pt x="562" y="1"/>
                    <a:pt x="473" y="749"/>
                    <a:pt x="473" y="749"/>
                  </a:cubicBezTo>
                  <a:cubicBezTo>
                    <a:pt x="473" y="749"/>
                    <a:pt x="546" y="132"/>
                    <a:pt x="363" y="97"/>
                  </a:cubicBezTo>
                  <a:cubicBezTo>
                    <a:pt x="353" y="93"/>
                    <a:pt x="344" y="91"/>
                    <a:pt x="336" y="91"/>
                  </a:cubicBezTo>
                  <a:cubicBezTo>
                    <a:pt x="199" y="91"/>
                    <a:pt x="328" y="639"/>
                    <a:pt x="328" y="639"/>
                  </a:cubicBezTo>
                  <a:cubicBezTo>
                    <a:pt x="328" y="639"/>
                    <a:pt x="225" y="355"/>
                    <a:pt x="126" y="355"/>
                  </a:cubicBezTo>
                  <a:cubicBezTo>
                    <a:pt x="108" y="355"/>
                    <a:pt x="90" y="365"/>
                    <a:pt x="73" y="387"/>
                  </a:cubicBezTo>
                  <a:cubicBezTo>
                    <a:pt x="1" y="532"/>
                    <a:pt x="291" y="929"/>
                    <a:pt x="291" y="929"/>
                  </a:cubicBezTo>
                  <a:lnTo>
                    <a:pt x="653" y="929"/>
                  </a:lnTo>
                  <a:cubicBezTo>
                    <a:pt x="653" y="929"/>
                    <a:pt x="836" y="822"/>
                    <a:pt x="943" y="532"/>
                  </a:cubicBezTo>
                  <a:cubicBezTo>
                    <a:pt x="967" y="468"/>
                    <a:pt x="967" y="443"/>
                    <a:pt x="951" y="443"/>
                  </a:cubicBezTo>
                  <a:cubicBezTo>
                    <a:pt x="895" y="443"/>
                    <a:pt x="653" y="749"/>
                    <a:pt x="653" y="749"/>
                  </a:cubicBezTo>
                  <a:cubicBezTo>
                    <a:pt x="653" y="749"/>
                    <a:pt x="1053" y="242"/>
                    <a:pt x="836" y="25"/>
                  </a:cubicBezTo>
                  <a:cubicBezTo>
                    <a:pt x="812" y="8"/>
                    <a:pt x="790" y="1"/>
                    <a:pt x="769" y="1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 flipH="1">
              <a:off x="8841035" y="4571311"/>
              <a:ext cx="114946" cy="100801"/>
            </a:xfrm>
            <a:custGeom>
              <a:rect b="b" l="l" r="r" t="t"/>
              <a:pathLst>
                <a:path extrusionOk="0" h="791" w="902">
                  <a:moveTo>
                    <a:pt x="661" y="0"/>
                  </a:moveTo>
                  <a:cubicBezTo>
                    <a:pt x="524" y="0"/>
                    <a:pt x="460" y="405"/>
                    <a:pt x="441" y="553"/>
                  </a:cubicBezTo>
                  <a:lnTo>
                    <a:pt x="441" y="553"/>
                  </a:lnTo>
                  <a:cubicBezTo>
                    <a:pt x="454" y="422"/>
                    <a:pt x="471" y="93"/>
                    <a:pt x="328" y="65"/>
                  </a:cubicBezTo>
                  <a:cubicBezTo>
                    <a:pt x="323" y="64"/>
                    <a:pt x="318" y="63"/>
                    <a:pt x="313" y="63"/>
                  </a:cubicBezTo>
                  <a:cubicBezTo>
                    <a:pt x="193" y="63"/>
                    <a:pt x="328" y="535"/>
                    <a:pt x="328" y="535"/>
                  </a:cubicBezTo>
                  <a:cubicBezTo>
                    <a:pt x="328" y="535"/>
                    <a:pt x="221" y="296"/>
                    <a:pt x="145" y="296"/>
                  </a:cubicBezTo>
                  <a:cubicBezTo>
                    <a:pt x="133" y="296"/>
                    <a:pt x="121" y="302"/>
                    <a:pt x="111" y="318"/>
                  </a:cubicBezTo>
                  <a:cubicBezTo>
                    <a:pt x="0" y="428"/>
                    <a:pt x="290" y="790"/>
                    <a:pt x="290" y="790"/>
                  </a:cubicBezTo>
                  <a:lnTo>
                    <a:pt x="580" y="790"/>
                  </a:lnTo>
                  <a:cubicBezTo>
                    <a:pt x="580" y="790"/>
                    <a:pt x="725" y="680"/>
                    <a:pt x="835" y="428"/>
                  </a:cubicBezTo>
                  <a:cubicBezTo>
                    <a:pt x="851" y="381"/>
                    <a:pt x="848" y="363"/>
                    <a:pt x="834" y="363"/>
                  </a:cubicBezTo>
                  <a:cubicBezTo>
                    <a:pt x="795" y="363"/>
                    <a:pt x="671" y="501"/>
                    <a:pt x="612" y="570"/>
                  </a:cubicBezTo>
                  <a:lnTo>
                    <a:pt x="612" y="570"/>
                  </a:lnTo>
                  <a:cubicBezTo>
                    <a:pt x="695" y="466"/>
                    <a:pt x="902" y="176"/>
                    <a:pt x="725" y="28"/>
                  </a:cubicBezTo>
                  <a:cubicBezTo>
                    <a:pt x="702" y="9"/>
                    <a:pt x="681" y="0"/>
                    <a:pt x="661" y="0"/>
                  </a:cubicBezTo>
                  <a:close/>
                </a:path>
              </a:pathLst>
            </a:custGeom>
            <a:solidFill>
              <a:srgbClr val="EE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 flipH="1">
              <a:off x="6691139" y="4990662"/>
              <a:ext cx="87675" cy="32241"/>
            </a:xfrm>
            <a:custGeom>
              <a:rect b="b" l="l" r="r" t="t"/>
              <a:pathLst>
                <a:path extrusionOk="0" h="253" w="688">
                  <a:moveTo>
                    <a:pt x="218" y="0"/>
                  </a:moveTo>
                  <a:cubicBezTo>
                    <a:pt x="218" y="0"/>
                    <a:pt x="1" y="252"/>
                    <a:pt x="218" y="252"/>
                  </a:cubicBezTo>
                  <a:lnTo>
                    <a:pt x="688" y="252"/>
                  </a:lnTo>
                  <a:cubicBezTo>
                    <a:pt x="688" y="252"/>
                    <a:pt x="543" y="0"/>
                    <a:pt x="470" y="0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 flipH="1">
              <a:off x="7245109" y="5045970"/>
              <a:ext cx="92390" cy="32368"/>
            </a:xfrm>
            <a:custGeom>
              <a:rect b="b" l="l" r="r" t="t"/>
              <a:pathLst>
                <a:path extrusionOk="0" h="254" w="725">
                  <a:moveTo>
                    <a:pt x="218" y="1"/>
                  </a:moveTo>
                  <a:cubicBezTo>
                    <a:pt x="218" y="1"/>
                    <a:pt x="0" y="253"/>
                    <a:pt x="218" y="253"/>
                  </a:cubicBezTo>
                  <a:lnTo>
                    <a:pt x="725" y="253"/>
                  </a:lnTo>
                  <a:cubicBezTo>
                    <a:pt x="725" y="253"/>
                    <a:pt x="545" y="1"/>
                    <a:pt x="473" y="1"/>
                  </a:cubicBezTo>
                  <a:close/>
                </a:path>
              </a:pathLst>
            </a:custGeom>
            <a:solidFill>
              <a:srgbClr val="B0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9"/>
          <p:cNvSpPr/>
          <p:nvPr/>
        </p:nvSpPr>
        <p:spPr>
          <a:xfrm>
            <a:off x="0" y="-85200"/>
            <a:ext cx="6538500" cy="53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9"/>
          <p:cNvSpPr txBox="1"/>
          <p:nvPr>
            <p:ph type="title"/>
          </p:nvPr>
        </p:nvSpPr>
        <p:spPr>
          <a:xfrm>
            <a:off x="769200" y="2188650"/>
            <a:ext cx="5000100" cy="76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100">
                <a:latin typeface="IBM Plex Sans"/>
                <a:ea typeface="IBM Plex Sans"/>
                <a:cs typeface="IBM Plex Sans"/>
                <a:sym typeface="IBM Plex Sans"/>
              </a:rPr>
              <a:t>Thank you!</a:t>
            </a:r>
            <a:endParaRPr b="1" i="1" sz="3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100">
                <a:latin typeface="IBM Plex Sans"/>
                <a:ea typeface="IBM Plex Sans"/>
                <a:cs typeface="IBM Plex Sans"/>
                <a:sym typeface="IBM Plex Sans"/>
              </a:rPr>
              <a:t>Any Questions?</a:t>
            </a:r>
            <a:endParaRPr b="1" i="1" sz="3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50" name="Google Shape;650;p39"/>
          <p:cNvGrpSpPr/>
          <p:nvPr/>
        </p:nvGrpSpPr>
        <p:grpSpPr>
          <a:xfrm>
            <a:off x="7252006" y="4004054"/>
            <a:ext cx="990380" cy="850614"/>
            <a:chOff x="2201700" y="515050"/>
            <a:chExt cx="1468100" cy="1296075"/>
          </a:xfrm>
        </p:grpSpPr>
        <p:sp>
          <p:nvSpPr>
            <p:cNvPr id="651" name="Google Shape;651;p39"/>
            <p:cNvSpPr/>
            <p:nvPr/>
          </p:nvSpPr>
          <p:spPr>
            <a:xfrm>
              <a:off x="2798475" y="1701000"/>
              <a:ext cx="91775" cy="18375"/>
            </a:xfrm>
            <a:custGeom>
              <a:rect b="b" l="l" r="r" t="t"/>
              <a:pathLst>
                <a:path extrusionOk="0" h="735" w="3671">
                  <a:moveTo>
                    <a:pt x="0" y="1"/>
                  </a:moveTo>
                  <a:lnTo>
                    <a:pt x="0" y="735"/>
                  </a:lnTo>
                  <a:lnTo>
                    <a:pt x="3671" y="73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220550" y="1361150"/>
              <a:ext cx="422100" cy="413275"/>
            </a:xfrm>
            <a:custGeom>
              <a:rect b="b" l="l" r="r" t="t"/>
              <a:pathLst>
                <a:path extrusionOk="0" h="16531" w="16884">
                  <a:moveTo>
                    <a:pt x="8427" y="382"/>
                  </a:moveTo>
                  <a:cubicBezTo>
                    <a:pt x="12832" y="382"/>
                    <a:pt x="16149" y="4052"/>
                    <a:pt x="16149" y="8075"/>
                  </a:cubicBezTo>
                  <a:cubicBezTo>
                    <a:pt x="16149" y="12479"/>
                    <a:pt x="12832" y="16149"/>
                    <a:pt x="8427" y="16149"/>
                  </a:cubicBezTo>
                  <a:cubicBezTo>
                    <a:pt x="4023" y="16149"/>
                    <a:pt x="734" y="12479"/>
                    <a:pt x="734" y="8075"/>
                  </a:cubicBezTo>
                  <a:cubicBezTo>
                    <a:pt x="734" y="4052"/>
                    <a:pt x="4023" y="382"/>
                    <a:pt x="8427" y="382"/>
                  </a:cubicBezTo>
                  <a:close/>
                  <a:moveTo>
                    <a:pt x="8427" y="0"/>
                  </a:moveTo>
                  <a:cubicBezTo>
                    <a:pt x="3671" y="0"/>
                    <a:pt x="0" y="3670"/>
                    <a:pt x="0" y="8075"/>
                  </a:cubicBezTo>
                  <a:cubicBezTo>
                    <a:pt x="0" y="12860"/>
                    <a:pt x="3671" y="16531"/>
                    <a:pt x="8427" y="16531"/>
                  </a:cubicBezTo>
                  <a:cubicBezTo>
                    <a:pt x="12832" y="16531"/>
                    <a:pt x="16883" y="12860"/>
                    <a:pt x="16883" y="8075"/>
                  </a:cubicBezTo>
                  <a:cubicBezTo>
                    <a:pt x="16883" y="3670"/>
                    <a:pt x="12832" y="0"/>
                    <a:pt x="8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183850" y="1324425"/>
              <a:ext cx="485950" cy="486700"/>
            </a:xfrm>
            <a:custGeom>
              <a:rect b="b" l="l" r="r" t="t"/>
              <a:pathLst>
                <a:path extrusionOk="0" h="19468" w="19438">
                  <a:moveTo>
                    <a:pt x="9895" y="1469"/>
                  </a:moveTo>
                  <a:cubicBezTo>
                    <a:pt x="14300" y="1469"/>
                    <a:pt x="17970" y="5139"/>
                    <a:pt x="17970" y="9544"/>
                  </a:cubicBezTo>
                  <a:cubicBezTo>
                    <a:pt x="17970" y="14329"/>
                    <a:pt x="14300" y="18000"/>
                    <a:pt x="9895" y="18000"/>
                  </a:cubicBezTo>
                  <a:cubicBezTo>
                    <a:pt x="5139" y="18000"/>
                    <a:pt x="1468" y="14329"/>
                    <a:pt x="1468" y="9544"/>
                  </a:cubicBezTo>
                  <a:cubicBezTo>
                    <a:pt x="1468" y="5139"/>
                    <a:pt x="5139" y="1469"/>
                    <a:pt x="9895" y="1469"/>
                  </a:cubicBezTo>
                  <a:close/>
                  <a:moveTo>
                    <a:pt x="9895" y="1"/>
                  </a:moveTo>
                  <a:cubicBezTo>
                    <a:pt x="4405" y="1"/>
                    <a:pt x="0" y="4405"/>
                    <a:pt x="0" y="9544"/>
                  </a:cubicBezTo>
                  <a:cubicBezTo>
                    <a:pt x="0" y="15064"/>
                    <a:pt x="4405" y="19468"/>
                    <a:pt x="9895" y="19468"/>
                  </a:cubicBezTo>
                  <a:cubicBezTo>
                    <a:pt x="15034" y="19468"/>
                    <a:pt x="19438" y="15064"/>
                    <a:pt x="19438" y="9544"/>
                  </a:cubicBezTo>
                  <a:cubicBezTo>
                    <a:pt x="19438" y="4405"/>
                    <a:pt x="15034" y="1"/>
                    <a:pt x="9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2229575" y="1361150"/>
              <a:ext cx="422100" cy="413275"/>
            </a:xfrm>
            <a:custGeom>
              <a:rect b="b" l="l" r="r" t="t"/>
              <a:pathLst>
                <a:path extrusionOk="0" h="16531" w="16884">
                  <a:moveTo>
                    <a:pt x="8428" y="382"/>
                  </a:moveTo>
                  <a:cubicBezTo>
                    <a:pt x="12832" y="382"/>
                    <a:pt x="16150" y="4052"/>
                    <a:pt x="16150" y="8075"/>
                  </a:cubicBezTo>
                  <a:cubicBezTo>
                    <a:pt x="16150" y="12479"/>
                    <a:pt x="12832" y="16149"/>
                    <a:pt x="8428" y="16149"/>
                  </a:cubicBezTo>
                  <a:cubicBezTo>
                    <a:pt x="4023" y="16149"/>
                    <a:pt x="735" y="12479"/>
                    <a:pt x="735" y="8075"/>
                  </a:cubicBezTo>
                  <a:cubicBezTo>
                    <a:pt x="735" y="4052"/>
                    <a:pt x="4023" y="382"/>
                    <a:pt x="8428" y="382"/>
                  </a:cubicBezTo>
                  <a:close/>
                  <a:moveTo>
                    <a:pt x="8428" y="0"/>
                  </a:moveTo>
                  <a:cubicBezTo>
                    <a:pt x="4023" y="0"/>
                    <a:pt x="1" y="3670"/>
                    <a:pt x="1" y="8075"/>
                  </a:cubicBezTo>
                  <a:cubicBezTo>
                    <a:pt x="1" y="12860"/>
                    <a:pt x="4023" y="16531"/>
                    <a:pt x="8428" y="16531"/>
                  </a:cubicBezTo>
                  <a:cubicBezTo>
                    <a:pt x="13214" y="16531"/>
                    <a:pt x="16884" y="12860"/>
                    <a:pt x="16884" y="8075"/>
                  </a:cubicBezTo>
                  <a:cubicBezTo>
                    <a:pt x="16884" y="3670"/>
                    <a:pt x="13214" y="0"/>
                    <a:pt x="8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201700" y="1324425"/>
              <a:ext cx="486700" cy="486700"/>
            </a:xfrm>
            <a:custGeom>
              <a:rect b="b" l="l" r="r" t="t"/>
              <a:pathLst>
                <a:path extrusionOk="0" h="19468" w="19468">
                  <a:moveTo>
                    <a:pt x="9543" y="1469"/>
                  </a:moveTo>
                  <a:cubicBezTo>
                    <a:pt x="14329" y="1469"/>
                    <a:pt x="17999" y="5139"/>
                    <a:pt x="17999" y="9544"/>
                  </a:cubicBezTo>
                  <a:cubicBezTo>
                    <a:pt x="17999" y="14329"/>
                    <a:pt x="14329" y="18000"/>
                    <a:pt x="9543" y="18000"/>
                  </a:cubicBezTo>
                  <a:cubicBezTo>
                    <a:pt x="5138" y="18000"/>
                    <a:pt x="1468" y="14329"/>
                    <a:pt x="1468" y="9544"/>
                  </a:cubicBezTo>
                  <a:cubicBezTo>
                    <a:pt x="1468" y="5139"/>
                    <a:pt x="5138" y="1469"/>
                    <a:pt x="9543" y="1469"/>
                  </a:cubicBezTo>
                  <a:close/>
                  <a:moveTo>
                    <a:pt x="9543" y="1"/>
                  </a:moveTo>
                  <a:cubicBezTo>
                    <a:pt x="4052" y="1"/>
                    <a:pt x="0" y="4405"/>
                    <a:pt x="0" y="9544"/>
                  </a:cubicBezTo>
                  <a:cubicBezTo>
                    <a:pt x="0" y="15064"/>
                    <a:pt x="4052" y="19468"/>
                    <a:pt x="9543" y="19468"/>
                  </a:cubicBezTo>
                  <a:cubicBezTo>
                    <a:pt x="15063" y="19468"/>
                    <a:pt x="19467" y="15064"/>
                    <a:pt x="19467" y="9544"/>
                  </a:cubicBezTo>
                  <a:cubicBezTo>
                    <a:pt x="19467" y="4405"/>
                    <a:pt x="15063" y="1"/>
                    <a:pt x="9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890225" y="1416200"/>
              <a:ext cx="73425" cy="156375"/>
            </a:xfrm>
            <a:custGeom>
              <a:rect b="b" l="l" r="r" t="t"/>
              <a:pathLst>
                <a:path extrusionOk="0" h="6255" w="2937">
                  <a:moveTo>
                    <a:pt x="2555" y="0"/>
                  </a:moveTo>
                  <a:lnTo>
                    <a:pt x="1" y="5873"/>
                  </a:lnTo>
                  <a:lnTo>
                    <a:pt x="353" y="6254"/>
                  </a:lnTo>
                  <a:lnTo>
                    <a:pt x="2937" y="382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908575" y="1416200"/>
              <a:ext cx="91775" cy="18375"/>
            </a:xfrm>
            <a:custGeom>
              <a:rect b="b" l="l" r="r" t="t"/>
              <a:pathLst>
                <a:path extrusionOk="0" h="735" w="3671">
                  <a:moveTo>
                    <a:pt x="1" y="0"/>
                  </a:moveTo>
                  <a:lnTo>
                    <a:pt x="1" y="734"/>
                  </a:lnTo>
                  <a:lnTo>
                    <a:pt x="3671" y="734"/>
                  </a:lnTo>
                  <a:lnTo>
                    <a:pt x="3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816825" y="1480800"/>
              <a:ext cx="165175" cy="165175"/>
            </a:xfrm>
            <a:custGeom>
              <a:rect b="b" l="l" r="r" t="t"/>
              <a:pathLst>
                <a:path extrusionOk="0" h="6607" w="6607">
                  <a:moveTo>
                    <a:pt x="3289" y="0"/>
                  </a:moveTo>
                  <a:cubicBezTo>
                    <a:pt x="1468" y="0"/>
                    <a:pt x="0" y="1468"/>
                    <a:pt x="0" y="3289"/>
                  </a:cubicBezTo>
                  <a:cubicBezTo>
                    <a:pt x="0" y="5138"/>
                    <a:pt x="1468" y="6606"/>
                    <a:pt x="3289" y="6606"/>
                  </a:cubicBezTo>
                  <a:cubicBezTo>
                    <a:pt x="5139" y="6606"/>
                    <a:pt x="6607" y="5138"/>
                    <a:pt x="6607" y="3289"/>
                  </a:cubicBezTo>
                  <a:cubicBezTo>
                    <a:pt x="6607" y="1468"/>
                    <a:pt x="5139" y="0"/>
                    <a:pt x="3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2403550" y="1526300"/>
              <a:ext cx="73425" cy="73425"/>
            </a:xfrm>
            <a:custGeom>
              <a:rect b="b" l="l" r="r" t="t"/>
              <a:pathLst>
                <a:path extrusionOk="0" h="2937" w="2937">
                  <a:moveTo>
                    <a:pt x="1469" y="0"/>
                  </a:moveTo>
                  <a:cubicBezTo>
                    <a:pt x="735" y="0"/>
                    <a:pt x="1" y="734"/>
                    <a:pt x="1" y="1469"/>
                  </a:cubicBezTo>
                  <a:cubicBezTo>
                    <a:pt x="1" y="2584"/>
                    <a:pt x="735" y="2937"/>
                    <a:pt x="1469" y="2937"/>
                  </a:cubicBezTo>
                  <a:cubicBezTo>
                    <a:pt x="2203" y="2937"/>
                    <a:pt x="2937" y="2584"/>
                    <a:pt x="2937" y="1469"/>
                  </a:cubicBezTo>
                  <a:cubicBezTo>
                    <a:pt x="2937" y="734"/>
                    <a:pt x="2203" y="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394525" y="1526300"/>
              <a:ext cx="73425" cy="73425"/>
            </a:xfrm>
            <a:custGeom>
              <a:rect b="b" l="l" r="r" t="t"/>
              <a:pathLst>
                <a:path extrusionOk="0" h="2937" w="2937">
                  <a:moveTo>
                    <a:pt x="1468" y="0"/>
                  </a:moveTo>
                  <a:cubicBezTo>
                    <a:pt x="734" y="0"/>
                    <a:pt x="0" y="734"/>
                    <a:pt x="0" y="1469"/>
                  </a:cubicBezTo>
                  <a:cubicBezTo>
                    <a:pt x="0" y="2584"/>
                    <a:pt x="734" y="2937"/>
                    <a:pt x="1468" y="2937"/>
                  </a:cubicBezTo>
                  <a:cubicBezTo>
                    <a:pt x="2202" y="2937"/>
                    <a:pt x="2936" y="2584"/>
                    <a:pt x="2936" y="1469"/>
                  </a:cubicBezTo>
                  <a:cubicBezTo>
                    <a:pt x="2936" y="734"/>
                    <a:pt x="2202" y="0"/>
                    <a:pt x="1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2835175" y="1563000"/>
              <a:ext cx="63875" cy="146825"/>
            </a:xfrm>
            <a:custGeom>
              <a:rect b="b" l="l" r="r" t="t"/>
              <a:pathLst>
                <a:path extrusionOk="0" h="5873" w="2555">
                  <a:moveTo>
                    <a:pt x="2203" y="1"/>
                  </a:moveTo>
                  <a:lnTo>
                    <a:pt x="0" y="5873"/>
                  </a:lnTo>
                  <a:lnTo>
                    <a:pt x="353" y="5873"/>
                  </a:lnTo>
                  <a:lnTo>
                    <a:pt x="2555" y="382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788925" y="1140925"/>
              <a:ext cx="110125" cy="403750"/>
            </a:xfrm>
            <a:custGeom>
              <a:rect b="b" l="l" r="r" t="t"/>
              <a:pathLst>
                <a:path extrusionOk="0" h="16150" w="4405">
                  <a:moveTo>
                    <a:pt x="382" y="1"/>
                  </a:moveTo>
                  <a:cubicBezTo>
                    <a:pt x="1" y="1"/>
                    <a:pt x="1" y="382"/>
                    <a:pt x="1" y="735"/>
                  </a:cubicBezTo>
                  <a:lnTo>
                    <a:pt x="3671" y="15797"/>
                  </a:lnTo>
                  <a:cubicBezTo>
                    <a:pt x="3671" y="16149"/>
                    <a:pt x="3671" y="16149"/>
                    <a:pt x="4053" y="16149"/>
                  </a:cubicBezTo>
                  <a:cubicBezTo>
                    <a:pt x="4405" y="16149"/>
                    <a:pt x="4405" y="16149"/>
                    <a:pt x="4405" y="15797"/>
                  </a:cubicBezTo>
                  <a:lnTo>
                    <a:pt x="1116" y="382"/>
                  </a:lnTo>
                  <a:cubicBezTo>
                    <a:pt x="1116" y="1"/>
                    <a:pt x="735" y="1"/>
                    <a:pt x="382" y="1"/>
                  </a:cubicBezTo>
                  <a:close/>
                </a:path>
              </a:pathLst>
            </a:custGeom>
            <a:solidFill>
              <a:srgbClr val="256B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908575" y="1352325"/>
              <a:ext cx="128475" cy="63900"/>
            </a:xfrm>
            <a:custGeom>
              <a:rect b="b" l="l" r="r" t="t"/>
              <a:pathLst>
                <a:path extrusionOk="0" h="2556" w="5139">
                  <a:moveTo>
                    <a:pt x="1821" y="1"/>
                  </a:moveTo>
                  <a:cubicBezTo>
                    <a:pt x="1821" y="1"/>
                    <a:pt x="1" y="2555"/>
                    <a:pt x="735" y="2555"/>
                  </a:cubicBezTo>
                  <a:lnTo>
                    <a:pt x="5139" y="2555"/>
                  </a:lnTo>
                  <a:lnTo>
                    <a:pt x="5139" y="2203"/>
                  </a:lnTo>
                  <a:lnTo>
                    <a:pt x="2937" y="1087"/>
                  </a:lnTo>
                  <a:lnTo>
                    <a:pt x="32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725075" y="975775"/>
              <a:ext cx="403750" cy="385400"/>
            </a:xfrm>
            <a:custGeom>
              <a:rect b="b" l="l" r="r" t="t"/>
              <a:pathLst>
                <a:path extrusionOk="0" h="15416" w="16150">
                  <a:moveTo>
                    <a:pt x="0" y="0"/>
                  </a:moveTo>
                  <a:cubicBezTo>
                    <a:pt x="0" y="0"/>
                    <a:pt x="734" y="5520"/>
                    <a:pt x="2555" y="5872"/>
                  </a:cubicBezTo>
                  <a:cubicBezTo>
                    <a:pt x="4757" y="6254"/>
                    <a:pt x="10629" y="6988"/>
                    <a:pt x="10629" y="6988"/>
                  </a:cubicBezTo>
                  <a:lnTo>
                    <a:pt x="8427" y="15415"/>
                  </a:lnTo>
                  <a:lnTo>
                    <a:pt x="10629" y="15415"/>
                  </a:lnTo>
                  <a:cubicBezTo>
                    <a:pt x="10629" y="15415"/>
                    <a:pt x="16149" y="7341"/>
                    <a:pt x="15033" y="5138"/>
                  </a:cubicBezTo>
                  <a:cubicBezTo>
                    <a:pt x="13565" y="2584"/>
                    <a:pt x="6607" y="2202"/>
                    <a:pt x="6607" y="7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2798475" y="1168825"/>
              <a:ext cx="532200" cy="18375"/>
            </a:xfrm>
            <a:custGeom>
              <a:rect b="b" l="l" r="r" t="t"/>
              <a:pathLst>
                <a:path extrusionOk="0" h="735" w="21288">
                  <a:moveTo>
                    <a:pt x="734" y="0"/>
                  </a:moveTo>
                  <a:cubicBezTo>
                    <a:pt x="353" y="0"/>
                    <a:pt x="0" y="0"/>
                    <a:pt x="0" y="353"/>
                  </a:cubicBezTo>
                  <a:cubicBezTo>
                    <a:pt x="0" y="734"/>
                    <a:pt x="353" y="734"/>
                    <a:pt x="734" y="734"/>
                  </a:cubicBezTo>
                  <a:lnTo>
                    <a:pt x="20554" y="734"/>
                  </a:lnTo>
                  <a:cubicBezTo>
                    <a:pt x="20906" y="734"/>
                    <a:pt x="21288" y="734"/>
                    <a:pt x="21288" y="353"/>
                  </a:cubicBezTo>
                  <a:cubicBezTo>
                    <a:pt x="21288" y="0"/>
                    <a:pt x="20906" y="0"/>
                    <a:pt x="20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2725075" y="975775"/>
              <a:ext cx="302450" cy="165175"/>
            </a:xfrm>
            <a:custGeom>
              <a:rect b="b" l="l" r="r" t="t"/>
              <a:pathLst>
                <a:path extrusionOk="0" h="6607" w="12098">
                  <a:moveTo>
                    <a:pt x="0" y="0"/>
                  </a:moveTo>
                  <a:cubicBezTo>
                    <a:pt x="0" y="0"/>
                    <a:pt x="734" y="5520"/>
                    <a:pt x="2555" y="5872"/>
                  </a:cubicBezTo>
                  <a:cubicBezTo>
                    <a:pt x="3670" y="5872"/>
                    <a:pt x="5872" y="6254"/>
                    <a:pt x="7341" y="6607"/>
                  </a:cubicBezTo>
                  <a:lnTo>
                    <a:pt x="12097" y="2936"/>
                  </a:lnTo>
                  <a:cubicBezTo>
                    <a:pt x="9543" y="2202"/>
                    <a:pt x="6607" y="1468"/>
                    <a:pt x="6607" y="7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192650" y="975775"/>
              <a:ext cx="138025" cy="165175"/>
            </a:xfrm>
            <a:custGeom>
              <a:rect b="b" l="l" r="r" t="t"/>
              <a:pathLst>
                <a:path extrusionOk="0" h="6607" w="5521">
                  <a:moveTo>
                    <a:pt x="735" y="0"/>
                  </a:moveTo>
                  <a:cubicBezTo>
                    <a:pt x="382" y="0"/>
                    <a:pt x="1" y="0"/>
                    <a:pt x="1" y="382"/>
                  </a:cubicBezTo>
                  <a:cubicBezTo>
                    <a:pt x="1" y="734"/>
                    <a:pt x="382" y="734"/>
                    <a:pt x="382" y="734"/>
                  </a:cubicBezTo>
                  <a:lnTo>
                    <a:pt x="735" y="1116"/>
                  </a:lnTo>
                  <a:cubicBezTo>
                    <a:pt x="2203" y="1116"/>
                    <a:pt x="4405" y="1468"/>
                    <a:pt x="4405" y="6254"/>
                  </a:cubicBezTo>
                  <a:cubicBezTo>
                    <a:pt x="4405" y="6607"/>
                    <a:pt x="4787" y="6607"/>
                    <a:pt x="4787" y="6607"/>
                  </a:cubicBezTo>
                  <a:cubicBezTo>
                    <a:pt x="5139" y="6607"/>
                    <a:pt x="5521" y="6607"/>
                    <a:pt x="5521" y="6254"/>
                  </a:cubicBezTo>
                  <a:cubicBezTo>
                    <a:pt x="5521" y="734"/>
                    <a:pt x="2203" y="382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302750" y="1122575"/>
              <a:ext cx="138025" cy="458800"/>
            </a:xfrm>
            <a:custGeom>
              <a:rect b="b" l="l" r="r" t="t"/>
              <a:pathLst>
                <a:path extrusionOk="0" h="18352" w="5521">
                  <a:moveTo>
                    <a:pt x="383" y="0"/>
                  </a:moveTo>
                  <a:cubicBezTo>
                    <a:pt x="383" y="0"/>
                    <a:pt x="1" y="0"/>
                    <a:pt x="1" y="382"/>
                  </a:cubicBezTo>
                  <a:cubicBezTo>
                    <a:pt x="1" y="735"/>
                    <a:pt x="1" y="12479"/>
                    <a:pt x="4787" y="17999"/>
                  </a:cubicBezTo>
                  <a:cubicBezTo>
                    <a:pt x="4787" y="17999"/>
                    <a:pt x="4787" y="18352"/>
                    <a:pt x="5139" y="18352"/>
                  </a:cubicBezTo>
                  <a:cubicBezTo>
                    <a:pt x="5139" y="18352"/>
                    <a:pt x="5139" y="17999"/>
                    <a:pt x="5521" y="17999"/>
                  </a:cubicBezTo>
                  <a:lnTo>
                    <a:pt x="5521" y="17265"/>
                  </a:lnTo>
                  <a:cubicBezTo>
                    <a:pt x="1117" y="12127"/>
                    <a:pt x="1117" y="382"/>
                    <a:pt x="1117" y="382"/>
                  </a:cubicBezTo>
                  <a:cubicBezTo>
                    <a:pt x="1117" y="0"/>
                    <a:pt x="735" y="0"/>
                    <a:pt x="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339475" y="1085875"/>
              <a:ext cx="55075" cy="73425"/>
            </a:xfrm>
            <a:custGeom>
              <a:rect b="b" l="l" r="r" t="t"/>
              <a:pathLst>
                <a:path extrusionOk="0" h="2937" w="2203">
                  <a:moveTo>
                    <a:pt x="2202" y="0"/>
                  </a:moveTo>
                  <a:cubicBezTo>
                    <a:pt x="1116" y="0"/>
                    <a:pt x="0" y="734"/>
                    <a:pt x="0" y="1468"/>
                  </a:cubicBezTo>
                  <a:cubicBezTo>
                    <a:pt x="0" y="2203"/>
                    <a:pt x="1116" y="2937"/>
                    <a:pt x="2202" y="2937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2394750" y="1471250"/>
              <a:ext cx="605600" cy="91775"/>
            </a:xfrm>
            <a:custGeom>
              <a:rect b="b" l="l" r="r" t="t"/>
              <a:pathLst>
                <a:path extrusionOk="0" h="3671" w="24224">
                  <a:moveTo>
                    <a:pt x="20172" y="0"/>
                  </a:moveTo>
                  <a:cubicBezTo>
                    <a:pt x="16149" y="0"/>
                    <a:pt x="1821" y="2202"/>
                    <a:pt x="1821" y="2202"/>
                  </a:cubicBezTo>
                  <a:cubicBezTo>
                    <a:pt x="1821" y="2202"/>
                    <a:pt x="1679" y="2175"/>
                    <a:pt x="1475" y="2175"/>
                  </a:cubicBezTo>
                  <a:cubicBezTo>
                    <a:pt x="946" y="2175"/>
                    <a:pt x="0" y="2358"/>
                    <a:pt x="0" y="3671"/>
                  </a:cubicBezTo>
                  <a:lnTo>
                    <a:pt x="24224" y="3671"/>
                  </a:lnTo>
                  <a:cubicBezTo>
                    <a:pt x="24224" y="3671"/>
                    <a:pt x="23842" y="0"/>
                    <a:pt x="20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2871875" y="1214325"/>
              <a:ext cx="458800" cy="312000"/>
            </a:xfrm>
            <a:custGeom>
              <a:rect b="b" l="l" r="r" t="t"/>
              <a:pathLst>
                <a:path extrusionOk="0" h="12480" w="18352">
                  <a:moveTo>
                    <a:pt x="17970" y="1"/>
                  </a:moveTo>
                  <a:cubicBezTo>
                    <a:pt x="15768" y="1"/>
                    <a:pt x="14300" y="2203"/>
                    <a:pt x="12832" y="4405"/>
                  </a:cubicBezTo>
                  <a:cubicBezTo>
                    <a:pt x="11745" y="6255"/>
                    <a:pt x="10630" y="7723"/>
                    <a:pt x="9161" y="8809"/>
                  </a:cubicBezTo>
                  <a:cubicBezTo>
                    <a:pt x="5873" y="11745"/>
                    <a:pt x="735" y="11745"/>
                    <a:pt x="353" y="11745"/>
                  </a:cubicBezTo>
                  <a:cubicBezTo>
                    <a:pt x="353" y="11745"/>
                    <a:pt x="0" y="11745"/>
                    <a:pt x="0" y="12127"/>
                  </a:cubicBezTo>
                  <a:cubicBezTo>
                    <a:pt x="0" y="12479"/>
                    <a:pt x="353" y="12479"/>
                    <a:pt x="353" y="12479"/>
                  </a:cubicBezTo>
                  <a:cubicBezTo>
                    <a:pt x="735" y="12479"/>
                    <a:pt x="6225" y="12479"/>
                    <a:pt x="9895" y="9925"/>
                  </a:cubicBezTo>
                  <a:cubicBezTo>
                    <a:pt x="11364" y="8457"/>
                    <a:pt x="12479" y="6607"/>
                    <a:pt x="13566" y="5139"/>
                  </a:cubicBezTo>
                  <a:cubicBezTo>
                    <a:pt x="15034" y="2937"/>
                    <a:pt x="16150" y="735"/>
                    <a:pt x="17970" y="735"/>
                  </a:cubicBezTo>
                  <a:cubicBezTo>
                    <a:pt x="18352" y="735"/>
                    <a:pt x="18352" y="735"/>
                    <a:pt x="18352" y="382"/>
                  </a:cubicBezTo>
                  <a:cubicBezTo>
                    <a:pt x="18352" y="1"/>
                    <a:pt x="18352" y="1"/>
                    <a:pt x="17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2431450" y="1187175"/>
              <a:ext cx="394200" cy="375850"/>
            </a:xfrm>
            <a:custGeom>
              <a:rect b="b" l="l" r="r" t="t"/>
              <a:pathLst>
                <a:path extrusionOk="0" h="15034" w="15768">
                  <a:moveTo>
                    <a:pt x="15034" y="0"/>
                  </a:moveTo>
                  <a:cubicBezTo>
                    <a:pt x="7341" y="2555"/>
                    <a:pt x="353" y="13565"/>
                    <a:pt x="0" y="14299"/>
                  </a:cubicBezTo>
                  <a:cubicBezTo>
                    <a:pt x="0" y="14299"/>
                    <a:pt x="0" y="14681"/>
                    <a:pt x="353" y="15034"/>
                  </a:cubicBezTo>
                  <a:cubicBezTo>
                    <a:pt x="734" y="15034"/>
                    <a:pt x="734" y="15034"/>
                    <a:pt x="734" y="14681"/>
                  </a:cubicBezTo>
                  <a:cubicBezTo>
                    <a:pt x="1087" y="14681"/>
                    <a:pt x="7693" y="3289"/>
                    <a:pt x="15415" y="1087"/>
                  </a:cubicBezTo>
                  <a:cubicBezTo>
                    <a:pt x="15768" y="1087"/>
                    <a:pt x="15768" y="734"/>
                    <a:pt x="15768" y="353"/>
                  </a:cubicBezTo>
                  <a:cubicBezTo>
                    <a:pt x="15768" y="353"/>
                    <a:pt x="15415" y="0"/>
                    <a:pt x="150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2431450" y="1168825"/>
              <a:ext cx="385400" cy="385400"/>
            </a:xfrm>
            <a:custGeom>
              <a:rect b="b" l="l" r="r" t="t"/>
              <a:pathLst>
                <a:path extrusionOk="0" h="15416" w="15416">
                  <a:moveTo>
                    <a:pt x="3289" y="0"/>
                  </a:moveTo>
                  <a:lnTo>
                    <a:pt x="2937" y="353"/>
                  </a:lnTo>
                  <a:lnTo>
                    <a:pt x="0" y="15033"/>
                  </a:lnTo>
                  <a:lnTo>
                    <a:pt x="0" y="15415"/>
                  </a:lnTo>
                  <a:lnTo>
                    <a:pt x="353" y="15415"/>
                  </a:lnTo>
                  <a:lnTo>
                    <a:pt x="3671" y="734"/>
                  </a:lnTo>
                  <a:lnTo>
                    <a:pt x="15034" y="734"/>
                  </a:lnTo>
                  <a:cubicBezTo>
                    <a:pt x="15034" y="734"/>
                    <a:pt x="15415" y="734"/>
                    <a:pt x="15415" y="353"/>
                  </a:cubicBezTo>
                  <a:lnTo>
                    <a:pt x="1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2413100" y="1159275"/>
              <a:ext cx="275300" cy="27925"/>
            </a:xfrm>
            <a:custGeom>
              <a:rect b="b" l="l" r="r" t="t"/>
              <a:pathLst>
                <a:path extrusionOk="0" h="1117" w="11012">
                  <a:moveTo>
                    <a:pt x="353" y="1"/>
                  </a:moveTo>
                  <a:cubicBezTo>
                    <a:pt x="0" y="1"/>
                    <a:pt x="0" y="382"/>
                    <a:pt x="0" y="735"/>
                  </a:cubicBezTo>
                  <a:cubicBezTo>
                    <a:pt x="0" y="1116"/>
                    <a:pt x="0" y="1116"/>
                    <a:pt x="353" y="1116"/>
                  </a:cubicBezTo>
                  <a:lnTo>
                    <a:pt x="10277" y="1116"/>
                  </a:lnTo>
                  <a:cubicBezTo>
                    <a:pt x="10629" y="1116"/>
                    <a:pt x="11011" y="1116"/>
                    <a:pt x="11011" y="735"/>
                  </a:cubicBezTo>
                  <a:cubicBezTo>
                    <a:pt x="11011" y="382"/>
                    <a:pt x="10629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2725075" y="1113775"/>
              <a:ext cx="137275" cy="36725"/>
            </a:xfrm>
            <a:custGeom>
              <a:rect b="b" l="l" r="r" t="t"/>
              <a:pathLst>
                <a:path extrusionOk="0" h="1469" w="5491">
                  <a:moveTo>
                    <a:pt x="0" y="0"/>
                  </a:moveTo>
                  <a:lnTo>
                    <a:pt x="0" y="1468"/>
                  </a:lnTo>
                  <a:lnTo>
                    <a:pt x="5491" y="1468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rgbClr val="9E6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2431450" y="957425"/>
              <a:ext cx="201875" cy="201875"/>
            </a:xfrm>
            <a:custGeom>
              <a:rect b="b" l="l" r="r" t="t"/>
              <a:pathLst>
                <a:path extrusionOk="0" h="8075" w="8075">
                  <a:moveTo>
                    <a:pt x="0" y="0"/>
                  </a:moveTo>
                  <a:lnTo>
                    <a:pt x="0" y="8075"/>
                  </a:lnTo>
                  <a:lnTo>
                    <a:pt x="8075" y="8075"/>
                  </a:lnTo>
                  <a:lnTo>
                    <a:pt x="8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2532000" y="957425"/>
              <a:ext cx="9575" cy="201875"/>
            </a:xfrm>
            <a:custGeom>
              <a:rect b="b" l="l" r="r" t="t"/>
              <a:pathLst>
                <a:path extrusionOk="0" h="8075" w="383">
                  <a:moveTo>
                    <a:pt x="1" y="0"/>
                  </a:moveTo>
                  <a:lnTo>
                    <a:pt x="1" y="8075"/>
                  </a:lnTo>
                  <a:lnTo>
                    <a:pt x="383" y="807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2460875" y="875200"/>
              <a:ext cx="181275" cy="84800"/>
            </a:xfrm>
            <a:custGeom>
              <a:rect b="b" l="l" r="r" t="t"/>
              <a:pathLst>
                <a:path extrusionOk="0" h="3392" w="7251">
                  <a:moveTo>
                    <a:pt x="5" y="791"/>
                  </a:moveTo>
                  <a:lnTo>
                    <a:pt x="5" y="791"/>
                  </a:lnTo>
                  <a:cubicBezTo>
                    <a:pt x="1" y="1067"/>
                    <a:pt x="94" y="1439"/>
                    <a:pt x="287" y="1813"/>
                  </a:cubicBezTo>
                  <a:lnTo>
                    <a:pt x="287" y="1813"/>
                  </a:lnTo>
                  <a:cubicBezTo>
                    <a:pt x="104" y="1458"/>
                    <a:pt x="10" y="1103"/>
                    <a:pt x="5" y="791"/>
                  </a:cubicBezTo>
                  <a:close/>
                  <a:moveTo>
                    <a:pt x="291" y="1"/>
                  </a:moveTo>
                  <a:cubicBezTo>
                    <a:pt x="96" y="181"/>
                    <a:pt x="1" y="462"/>
                    <a:pt x="5" y="791"/>
                  </a:cubicBezTo>
                  <a:lnTo>
                    <a:pt x="5" y="791"/>
                  </a:lnTo>
                  <a:cubicBezTo>
                    <a:pt x="10" y="527"/>
                    <a:pt x="105" y="353"/>
                    <a:pt x="291" y="353"/>
                  </a:cubicBezTo>
                  <a:lnTo>
                    <a:pt x="644" y="353"/>
                  </a:lnTo>
                  <a:cubicBezTo>
                    <a:pt x="1378" y="353"/>
                    <a:pt x="2494" y="2203"/>
                    <a:pt x="2846" y="3289"/>
                  </a:cubicBezTo>
                  <a:lnTo>
                    <a:pt x="3228" y="3289"/>
                  </a:lnTo>
                  <a:cubicBezTo>
                    <a:pt x="3962" y="2937"/>
                    <a:pt x="4696" y="2203"/>
                    <a:pt x="5048" y="1821"/>
                  </a:cubicBezTo>
                  <a:cubicBezTo>
                    <a:pt x="5430" y="1469"/>
                    <a:pt x="5782" y="735"/>
                    <a:pt x="6164" y="735"/>
                  </a:cubicBezTo>
                  <a:lnTo>
                    <a:pt x="6164" y="735"/>
                  </a:lnTo>
                  <a:cubicBezTo>
                    <a:pt x="5782" y="735"/>
                    <a:pt x="5430" y="1087"/>
                    <a:pt x="4696" y="1469"/>
                  </a:cubicBezTo>
                  <a:cubicBezTo>
                    <a:pt x="4314" y="2203"/>
                    <a:pt x="3962" y="2555"/>
                    <a:pt x="3228" y="2937"/>
                  </a:cubicBezTo>
                  <a:lnTo>
                    <a:pt x="2846" y="2937"/>
                  </a:lnTo>
                  <a:cubicBezTo>
                    <a:pt x="2846" y="2555"/>
                    <a:pt x="1760" y="353"/>
                    <a:pt x="644" y="1"/>
                  </a:cubicBezTo>
                  <a:close/>
                  <a:moveTo>
                    <a:pt x="6164" y="735"/>
                  </a:moveTo>
                  <a:lnTo>
                    <a:pt x="6516" y="1087"/>
                  </a:lnTo>
                  <a:cubicBezTo>
                    <a:pt x="6516" y="1087"/>
                    <a:pt x="6898" y="1469"/>
                    <a:pt x="6516" y="1821"/>
                  </a:cubicBezTo>
                  <a:cubicBezTo>
                    <a:pt x="5782" y="2555"/>
                    <a:pt x="3962" y="3289"/>
                    <a:pt x="3228" y="3289"/>
                  </a:cubicBezTo>
                  <a:cubicBezTo>
                    <a:pt x="4314" y="3289"/>
                    <a:pt x="5782" y="2937"/>
                    <a:pt x="6516" y="2203"/>
                  </a:cubicBezTo>
                  <a:cubicBezTo>
                    <a:pt x="7250" y="1469"/>
                    <a:pt x="6898" y="1087"/>
                    <a:pt x="6898" y="1087"/>
                  </a:cubicBezTo>
                  <a:cubicBezTo>
                    <a:pt x="6516" y="735"/>
                    <a:pt x="6164" y="735"/>
                    <a:pt x="6164" y="735"/>
                  </a:cubicBezTo>
                  <a:close/>
                  <a:moveTo>
                    <a:pt x="291" y="1821"/>
                  </a:moveTo>
                  <a:cubicBezTo>
                    <a:pt x="580" y="2734"/>
                    <a:pt x="1379" y="3391"/>
                    <a:pt x="2255" y="3391"/>
                  </a:cubicBezTo>
                  <a:cubicBezTo>
                    <a:pt x="2450" y="3391"/>
                    <a:pt x="2648" y="3359"/>
                    <a:pt x="2846" y="3289"/>
                  </a:cubicBezTo>
                  <a:cubicBezTo>
                    <a:pt x="1760" y="3289"/>
                    <a:pt x="1026" y="2555"/>
                    <a:pt x="291" y="18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3082550" y="966950"/>
              <a:ext cx="183525" cy="45550"/>
            </a:xfrm>
            <a:custGeom>
              <a:rect b="b" l="l" r="r" t="t"/>
              <a:pathLst>
                <a:path extrusionOk="0" h="1822" w="7341">
                  <a:moveTo>
                    <a:pt x="6254" y="1"/>
                  </a:moveTo>
                  <a:cubicBezTo>
                    <a:pt x="5520" y="1"/>
                    <a:pt x="2937" y="1087"/>
                    <a:pt x="2937" y="1087"/>
                  </a:cubicBezTo>
                  <a:lnTo>
                    <a:pt x="0" y="735"/>
                  </a:lnTo>
                  <a:lnTo>
                    <a:pt x="382" y="1821"/>
                  </a:lnTo>
                  <a:lnTo>
                    <a:pt x="5139" y="1821"/>
                  </a:lnTo>
                  <a:cubicBezTo>
                    <a:pt x="6254" y="1821"/>
                    <a:pt x="6607" y="735"/>
                    <a:pt x="6607" y="735"/>
                  </a:cubicBezTo>
                  <a:lnTo>
                    <a:pt x="6988" y="735"/>
                  </a:lnTo>
                  <a:cubicBezTo>
                    <a:pt x="6988" y="735"/>
                    <a:pt x="7341" y="1"/>
                    <a:pt x="6254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2798475" y="1636400"/>
              <a:ext cx="155650" cy="71225"/>
            </a:xfrm>
            <a:custGeom>
              <a:rect b="b" l="l" r="r" t="t"/>
              <a:pathLst>
                <a:path extrusionOk="0" h="2849" w="6226">
                  <a:moveTo>
                    <a:pt x="734" y="1"/>
                  </a:moveTo>
                  <a:lnTo>
                    <a:pt x="734" y="1469"/>
                  </a:lnTo>
                  <a:cubicBezTo>
                    <a:pt x="734" y="1469"/>
                    <a:pt x="0" y="2203"/>
                    <a:pt x="734" y="2585"/>
                  </a:cubicBezTo>
                  <a:cubicBezTo>
                    <a:pt x="911" y="2761"/>
                    <a:pt x="2012" y="2849"/>
                    <a:pt x="3113" y="2849"/>
                  </a:cubicBezTo>
                  <a:cubicBezTo>
                    <a:pt x="4214" y="2849"/>
                    <a:pt x="5315" y="2761"/>
                    <a:pt x="5491" y="2585"/>
                  </a:cubicBezTo>
                  <a:cubicBezTo>
                    <a:pt x="6225" y="1850"/>
                    <a:pt x="2936" y="1469"/>
                    <a:pt x="2936" y="1116"/>
                  </a:cubicBezTo>
                  <a:cubicBezTo>
                    <a:pt x="2555" y="382"/>
                    <a:pt x="2555" y="1"/>
                    <a:pt x="2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2688375" y="957425"/>
              <a:ext cx="201875" cy="688550"/>
            </a:xfrm>
            <a:custGeom>
              <a:rect b="b" l="l" r="r" t="t"/>
              <a:pathLst>
                <a:path extrusionOk="0" h="27542" w="8075">
                  <a:moveTo>
                    <a:pt x="734" y="0"/>
                  </a:moveTo>
                  <a:lnTo>
                    <a:pt x="734" y="0"/>
                  </a:lnTo>
                  <a:cubicBezTo>
                    <a:pt x="0" y="2584"/>
                    <a:pt x="352" y="5872"/>
                    <a:pt x="1468" y="9190"/>
                  </a:cubicBezTo>
                  <a:cubicBezTo>
                    <a:pt x="2555" y="12479"/>
                    <a:pt x="4757" y="27541"/>
                    <a:pt x="4757" y="27541"/>
                  </a:cubicBezTo>
                  <a:lnTo>
                    <a:pt x="7693" y="27541"/>
                  </a:lnTo>
                  <a:cubicBezTo>
                    <a:pt x="7693" y="27541"/>
                    <a:pt x="8075" y="16149"/>
                    <a:pt x="7693" y="13595"/>
                  </a:cubicBezTo>
                  <a:lnTo>
                    <a:pt x="7693" y="1116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2678825" y="644900"/>
              <a:ext cx="284825" cy="361175"/>
            </a:xfrm>
            <a:custGeom>
              <a:rect b="b" l="l" r="r" t="t"/>
              <a:pathLst>
                <a:path extrusionOk="0" h="14447" w="11393">
                  <a:moveTo>
                    <a:pt x="7969" y="1"/>
                  </a:moveTo>
                  <a:cubicBezTo>
                    <a:pt x="7041" y="1"/>
                    <a:pt x="3595" y="3814"/>
                    <a:pt x="1850" y="6629"/>
                  </a:cubicBezTo>
                  <a:cubicBezTo>
                    <a:pt x="0" y="9565"/>
                    <a:pt x="382" y="11415"/>
                    <a:pt x="382" y="12883"/>
                  </a:cubicBezTo>
                  <a:cubicBezTo>
                    <a:pt x="0" y="13969"/>
                    <a:pt x="4052" y="13969"/>
                    <a:pt x="5520" y="13969"/>
                  </a:cubicBezTo>
                  <a:cubicBezTo>
                    <a:pt x="6988" y="13969"/>
                    <a:pt x="7750" y="14447"/>
                    <a:pt x="8575" y="14447"/>
                  </a:cubicBezTo>
                  <a:cubicBezTo>
                    <a:pt x="8773" y="14447"/>
                    <a:pt x="8975" y="14419"/>
                    <a:pt x="9191" y="14351"/>
                  </a:cubicBezTo>
                  <a:cubicBezTo>
                    <a:pt x="10277" y="13969"/>
                    <a:pt x="10277" y="8831"/>
                    <a:pt x="10659" y="7010"/>
                  </a:cubicBezTo>
                  <a:cubicBezTo>
                    <a:pt x="11011" y="5161"/>
                    <a:pt x="11393" y="2958"/>
                    <a:pt x="11393" y="2958"/>
                  </a:cubicBezTo>
                  <a:cubicBezTo>
                    <a:pt x="11393" y="1872"/>
                    <a:pt x="9191" y="22"/>
                    <a:pt x="8075" y="22"/>
                  </a:cubicBezTo>
                  <a:cubicBezTo>
                    <a:pt x="8044" y="8"/>
                    <a:pt x="8009" y="1"/>
                    <a:pt x="7969" y="1"/>
                  </a:cubicBezTo>
                  <a:close/>
                </a:path>
              </a:pathLst>
            </a:custGeom>
            <a:solidFill>
              <a:srgbClr val="D40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2899025" y="515050"/>
              <a:ext cx="156375" cy="176675"/>
            </a:xfrm>
            <a:custGeom>
              <a:rect b="b" l="l" r="r" t="t"/>
              <a:pathLst>
                <a:path extrusionOk="0" h="7067" w="6255">
                  <a:moveTo>
                    <a:pt x="2364" y="1"/>
                  </a:moveTo>
                  <a:cubicBezTo>
                    <a:pt x="1271" y="1"/>
                    <a:pt x="686" y="915"/>
                    <a:pt x="383" y="1546"/>
                  </a:cubicBezTo>
                  <a:cubicBezTo>
                    <a:pt x="383" y="1928"/>
                    <a:pt x="1" y="5216"/>
                    <a:pt x="1" y="5216"/>
                  </a:cubicBezTo>
                  <a:lnTo>
                    <a:pt x="2585" y="7066"/>
                  </a:lnTo>
                  <a:cubicBezTo>
                    <a:pt x="2585" y="7066"/>
                    <a:pt x="2585" y="6684"/>
                    <a:pt x="2937" y="6332"/>
                  </a:cubicBezTo>
                  <a:cubicBezTo>
                    <a:pt x="3319" y="5950"/>
                    <a:pt x="3671" y="5950"/>
                    <a:pt x="4405" y="5950"/>
                  </a:cubicBezTo>
                  <a:cubicBezTo>
                    <a:pt x="5139" y="5950"/>
                    <a:pt x="5873" y="5598"/>
                    <a:pt x="5873" y="5216"/>
                  </a:cubicBezTo>
                  <a:lnTo>
                    <a:pt x="5873" y="3396"/>
                  </a:lnTo>
                  <a:lnTo>
                    <a:pt x="6255" y="3014"/>
                  </a:lnTo>
                  <a:lnTo>
                    <a:pt x="5521" y="2662"/>
                  </a:lnTo>
                  <a:cubicBezTo>
                    <a:pt x="5521" y="2662"/>
                    <a:pt x="4405" y="460"/>
                    <a:pt x="2937" y="78"/>
                  </a:cubicBezTo>
                  <a:cubicBezTo>
                    <a:pt x="2732" y="25"/>
                    <a:pt x="2541" y="1"/>
                    <a:pt x="2364" y="1"/>
                  </a:cubicBez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2871875" y="535350"/>
              <a:ext cx="110125" cy="103575"/>
            </a:xfrm>
            <a:custGeom>
              <a:rect b="b" l="l" r="r" t="t"/>
              <a:pathLst>
                <a:path extrusionOk="0" h="4143" w="4405">
                  <a:moveTo>
                    <a:pt x="1821" y="0"/>
                  </a:moveTo>
                  <a:cubicBezTo>
                    <a:pt x="0" y="734"/>
                    <a:pt x="735" y="2584"/>
                    <a:pt x="1087" y="2936"/>
                  </a:cubicBezTo>
                  <a:cubicBezTo>
                    <a:pt x="1401" y="3540"/>
                    <a:pt x="2687" y="4143"/>
                    <a:pt x="3346" y="4143"/>
                  </a:cubicBezTo>
                  <a:cubicBezTo>
                    <a:pt x="3489" y="4143"/>
                    <a:pt x="3603" y="4115"/>
                    <a:pt x="3671" y="4052"/>
                  </a:cubicBezTo>
                  <a:cubicBezTo>
                    <a:pt x="4023" y="3318"/>
                    <a:pt x="4023" y="2936"/>
                    <a:pt x="4405" y="2202"/>
                  </a:cubicBezTo>
                  <a:cubicBezTo>
                    <a:pt x="4405" y="1468"/>
                    <a:pt x="4023" y="1116"/>
                    <a:pt x="3289" y="734"/>
                  </a:cubicBezTo>
                  <a:cubicBezTo>
                    <a:pt x="2203" y="382"/>
                    <a:pt x="1821" y="0"/>
                    <a:pt x="18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2633300" y="627100"/>
              <a:ext cx="330350" cy="330350"/>
            </a:xfrm>
            <a:custGeom>
              <a:rect b="b" l="l" r="r" t="t"/>
              <a:pathLst>
                <a:path extrusionOk="0" h="13214" w="13214">
                  <a:moveTo>
                    <a:pt x="10278" y="0"/>
                  </a:moveTo>
                  <a:cubicBezTo>
                    <a:pt x="9543" y="0"/>
                    <a:pt x="8428" y="382"/>
                    <a:pt x="6607" y="2202"/>
                  </a:cubicBezTo>
                  <a:cubicBezTo>
                    <a:pt x="4758" y="4052"/>
                    <a:pt x="2937" y="5139"/>
                    <a:pt x="1821" y="6607"/>
                  </a:cubicBezTo>
                  <a:cubicBezTo>
                    <a:pt x="735" y="8075"/>
                    <a:pt x="1087" y="8809"/>
                    <a:pt x="1087" y="8809"/>
                  </a:cubicBezTo>
                  <a:lnTo>
                    <a:pt x="1" y="9191"/>
                  </a:lnTo>
                  <a:lnTo>
                    <a:pt x="4758" y="13213"/>
                  </a:lnTo>
                  <a:cubicBezTo>
                    <a:pt x="4758" y="13213"/>
                    <a:pt x="6226" y="11745"/>
                    <a:pt x="6960" y="11393"/>
                  </a:cubicBezTo>
                  <a:cubicBezTo>
                    <a:pt x="7694" y="10659"/>
                    <a:pt x="13214" y="5139"/>
                    <a:pt x="13214" y="3318"/>
                  </a:cubicBezTo>
                  <a:cubicBezTo>
                    <a:pt x="13214" y="1850"/>
                    <a:pt x="10278" y="0"/>
                    <a:pt x="10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2825625" y="691700"/>
              <a:ext cx="275300" cy="339150"/>
            </a:xfrm>
            <a:custGeom>
              <a:rect b="b" l="l" r="r" t="t"/>
              <a:pathLst>
                <a:path extrusionOk="0" h="13566" w="11012">
                  <a:moveTo>
                    <a:pt x="2585" y="0"/>
                  </a:moveTo>
                  <a:cubicBezTo>
                    <a:pt x="1" y="0"/>
                    <a:pt x="382" y="2936"/>
                    <a:pt x="1116" y="4757"/>
                  </a:cubicBezTo>
                  <a:cubicBezTo>
                    <a:pt x="1850" y="6607"/>
                    <a:pt x="2937" y="11363"/>
                    <a:pt x="4405" y="12479"/>
                  </a:cubicBezTo>
                  <a:cubicBezTo>
                    <a:pt x="5873" y="13565"/>
                    <a:pt x="11011" y="13565"/>
                    <a:pt x="11011" y="13565"/>
                  </a:cubicBezTo>
                  <a:lnTo>
                    <a:pt x="11011" y="11363"/>
                  </a:lnTo>
                  <a:lnTo>
                    <a:pt x="6607" y="9895"/>
                  </a:lnTo>
                  <a:cubicBezTo>
                    <a:pt x="6607" y="9895"/>
                    <a:pt x="6255" y="8427"/>
                    <a:pt x="5521" y="5872"/>
                  </a:cubicBezTo>
                  <a:cubicBezTo>
                    <a:pt x="5139" y="3289"/>
                    <a:pt x="4405" y="0"/>
                    <a:pt x="2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ide Your Bik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C78D8"/>
      </a:accent1>
      <a:accent2>
        <a:srgbClr val="0B5394"/>
      </a:accent2>
      <a:accent3>
        <a:srgbClr val="1155CC"/>
      </a:accent3>
      <a:accent4>
        <a:srgbClr val="1C4587"/>
      </a:accent4>
      <a:accent5>
        <a:srgbClr val="1F272B"/>
      </a:accent5>
      <a:accent6>
        <a:srgbClr val="263238"/>
      </a:accent6>
      <a:hlink>
        <a:srgbClr val="3D85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