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62" r:id="rId3"/>
    <p:sldId id="279" r:id="rId4"/>
    <p:sldId id="259" r:id="rId5"/>
    <p:sldId id="260" r:id="rId6"/>
    <p:sldId id="291" r:id="rId7"/>
    <p:sldId id="292" r:id="rId8"/>
    <p:sldId id="293" r:id="rId9"/>
    <p:sldId id="294" r:id="rId10"/>
    <p:sldId id="269" r:id="rId11"/>
  </p:sldIdLst>
  <p:sldSz cx="9144000" cy="5143500" type="screen16x9"/>
  <p:notesSz cx="6858000" cy="9144000"/>
  <p:embeddedFontLst>
    <p:embeddedFont>
      <p:font typeface="Play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44D0A-612E-474C-A7CC-A9F185989F68}">
  <a:tblStyle styleId="{B2944D0A-612E-474C-A7CC-A9F185989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79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57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88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17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0a69f0788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0a69f0788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40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3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4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4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0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9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8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76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Matrix Operations - Addition, Subtraction, Multiplication, and Type </a:t>
            </a:r>
            <a:r>
              <a:rPr lang="en-US" sz="2800" dirty="0" smtClean="0"/>
              <a:t>Checking</a:t>
            </a:r>
            <a:br>
              <a:rPr lang="en-US" sz="2800" dirty="0" smtClean="0"/>
            </a:br>
            <a:r>
              <a:rPr lang="en" dirty="0" smtClean="0">
                <a:solidFill>
                  <a:schemeClr val="lt2"/>
                </a:solidFill>
              </a:rPr>
              <a:t> PROGRAMMING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sz="2800" dirty="0" smtClean="0">
                <a:solidFill>
                  <a:schemeClr val="lt2"/>
                </a:solidFill>
              </a:rPr>
              <a:t>FUNDAMENTALS</a:t>
            </a:r>
            <a:endParaRPr sz="2800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Calculate your given Matrix!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</a:t>
            </a:r>
            <a:r>
              <a:rPr lang="en" sz="7200" dirty="0" smtClean="0"/>
              <a:t> </a:t>
            </a:r>
            <a:br>
              <a:rPr lang="en" sz="7200" dirty="0" smtClean="0"/>
            </a:br>
            <a:r>
              <a:rPr lang="en" dirty="0" smtClean="0">
                <a:solidFill>
                  <a:schemeClr val="lt2"/>
                </a:solidFill>
              </a:rPr>
              <a:t>YOU!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PROGRAM &amp;</a:t>
            </a:r>
            <a:br>
              <a:rPr lang="en" dirty="0" smtClean="0"/>
            </a:br>
            <a:r>
              <a:rPr lang="en" dirty="0" smtClean="0"/>
              <a:t>MATRIX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numbers arranged in rows and columns so as to form a rectangular </a:t>
            </a:r>
            <a:r>
              <a:rPr lang="en-US" dirty="0" smtClean="0"/>
              <a:t>array, we are able to perform different operations on matrices</a:t>
            </a:r>
            <a:r>
              <a:rPr lang="en" dirty="0" smtClean="0"/>
              <a:t>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 smtClean="0"/>
              <a:t>ADDITION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 smtClean="0"/>
              <a:t>MULTIPLICATION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" dirty="0" smtClean="0"/>
              <a:t>SUBTRACTION</a:t>
            </a:r>
            <a:r>
              <a:rPr lang="en" dirty="0" smtClean="0"/>
              <a:t>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And the most important </a:t>
            </a:r>
            <a:r>
              <a:rPr lang="en" dirty="0" smtClean="0"/>
              <a:t>thing</a:t>
            </a:r>
            <a:r>
              <a:rPr lang="en" dirty="0"/>
              <a:t> </a:t>
            </a:r>
            <a:r>
              <a:rPr lang="en" dirty="0" smtClean="0"/>
              <a:t>we are able to check the type of result matrix in this program..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63"/>
          <p:cNvSpPr/>
          <p:nvPr/>
        </p:nvSpPr>
        <p:spPr>
          <a:xfrm>
            <a:off x="6539013" y="192550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6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r>
              <a:rPr lang="en" dirty="0" smtClean="0"/>
              <a:t> </a:t>
            </a:r>
            <a:r>
              <a:rPr lang="en" dirty="0"/>
              <a:t>REQUIREMENTS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4174206" y="1918597"/>
            <a:ext cx="795537" cy="795537"/>
            <a:chOff x="1240956" y="1918611"/>
            <a:chExt cx="795537" cy="795537"/>
          </a:xfrm>
        </p:grpSpPr>
        <p:grpSp>
          <p:nvGrpSpPr>
            <p:cNvPr id="3232" name="Google Shape;3232;p63"/>
            <p:cNvGrpSpPr/>
            <p:nvPr/>
          </p:nvGrpSpPr>
          <p:grpSpPr>
            <a:xfrm>
              <a:off x="1240956" y="1918611"/>
              <a:ext cx="795537" cy="795537"/>
              <a:chOff x="851175" y="1582401"/>
              <a:chExt cx="964872" cy="964872"/>
            </a:xfrm>
          </p:grpSpPr>
          <p:sp>
            <p:nvSpPr>
              <p:cNvPr id="3233" name="Google Shape;3233;p63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3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6" name="Google Shape;3246;p63"/>
            <p:cNvGrpSpPr/>
            <p:nvPr/>
          </p:nvGrpSpPr>
          <p:grpSpPr>
            <a:xfrm>
              <a:off x="1414706" y="2092351"/>
              <a:ext cx="448038" cy="448057"/>
              <a:chOff x="-4943925" y="2774075"/>
              <a:chExt cx="446475" cy="446450"/>
            </a:xfrm>
          </p:grpSpPr>
          <p:sp>
            <p:nvSpPr>
              <p:cNvPr id="3247" name="Google Shape;3247;p63"/>
              <p:cNvSpPr/>
              <p:nvPr/>
            </p:nvSpPr>
            <p:spPr>
              <a:xfrm>
                <a:off x="-4943925" y="2774075"/>
                <a:ext cx="446475" cy="446450"/>
              </a:xfrm>
              <a:custGeom>
                <a:avLst/>
                <a:gdLst/>
                <a:ahLst/>
                <a:cxnLst/>
                <a:rect l="l" t="t" r="r" b="b"/>
                <a:pathLst>
                  <a:path w="17859" h="17858" extrusionOk="0">
                    <a:moveTo>
                      <a:pt x="2113" y="0"/>
                    </a:moveTo>
                    <a:lnTo>
                      <a:pt x="261" y="1853"/>
                    </a:lnTo>
                    <a:lnTo>
                      <a:pt x="985" y="2605"/>
                    </a:lnTo>
                    <a:lnTo>
                      <a:pt x="1592" y="1997"/>
                    </a:lnTo>
                    <a:lnTo>
                      <a:pt x="1592" y="15224"/>
                    </a:lnTo>
                    <a:lnTo>
                      <a:pt x="1" y="15224"/>
                    </a:lnTo>
                    <a:lnTo>
                      <a:pt x="1" y="16266"/>
                    </a:lnTo>
                    <a:lnTo>
                      <a:pt x="1592" y="16266"/>
                    </a:lnTo>
                    <a:lnTo>
                      <a:pt x="1592" y="17858"/>
                    </a:lnTo>
                    <a:lnTo>
                      <a:pt x="2634" y="17858"/>
                    </a:lnTo>
                    <a:lnTo>
                      <a:pt x="2634" y="16266"/>
                    </a:lnTo>
                    <a:lnTo>
                      <a:pt x="15861" y="16266"/>
                    </a:lnTo>
                    <a:lnTo>
                      <a:pt x="15253" y="16845"/>
                    </a:lnTo>
                    <a:lnTo>
                      <a:pt x="16006" y="17597"/>
                    </a:lnTo>
                    <a:lnTo>
                      <a:pt x="17858" y="15745"/>
                    </a:lnTo>
                    <a:lnTo>
                      <a:pt x="16006" y="13893"/>
                    </a:lnTo>
                    <a:lnTo>
                      <a:pt x="15253" y="14616"/>
                    </a:lnTo>
                    <a:lnTo>
                      <a:pt x="15832" y="15224"/>
                    </a:lnTo>
                    <a:lnTo>
                      <a:pt x="2634" y="15224"/>
                    </a:lnTo>
                    <a:lnTo>
                      <a:pt x="2634" y="1997"/>
                    </a:lnTo>
                    <a:lnTo>
                      <a:pt x="3213" y="2605"/>
                    </a:lnTo>
                    <a:lnTo>
                      <a:pt x="3966" y="1853"/>
                    </a:lnTo>
                    <a:lnTo>
                      <a:pt x="21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3"/>
              <p:cNvSpPr/>
              <p:nvPr/>
            </p:nvSpPr>
            <p:spPr>
              <a:xfrm>
                <a:off x="-4840450" y="2837025"/>
                <a:ext cx="241700" cy="212025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8481" extrusionOk="0">
                    <a:moveTo>
                      <a:pt x="695" y="0"/>
                    </a:moveTo>
                    <a:lnTo>
                      <a:pt x="695" y="0"/>
                    </a:lnTo>
                    <a:cubicBezTo>
                      <a:pt x="0" y="4486"/>
                      <a:pt x="3502" y="8480"/>
                      <a:pt x="7960" y="8480"/>
                    </a:cubicBezTo>
                    <a:cubicBezTo>
                      <a:pt x="8538" y="8480"/>
                      <a:pt x="9117" y="8423"/>
                      <a:pt x="9667" y="8278"/>
                    </a:cubicBezTo>
                    <a:lnTo>
                      <a:pt x="9407" y="7265"/>
                    </a:lnTo>
                    <a:cubicBezTo>
                      <a:pt x="8944" y="7381"/>
                      <a:pt x="8452" y="7439"/>
                      <a:pt x="7960" y="7439"/>
                    </a:cubicBezTo>
                    <a:cubicBezTo>
                      <a:pt x="4110" y="7439"/>
                      <a:pt x="1129" y="3994"/>
                      <a:pt x="1737" y="145"/>
                    </a:cubicBez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3"/>
              <p:cNvSpPr/>
              <p:nvPr/>
            </p:nvSpPr>
            <p:spPr>
              <a:xfrm>
                <a:off x="-4799200" y="3004175"/>
                <a:ext cx="1882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53" extrusionOk="0">
                    <a:moveTo>
                      <a:pt x="0" y="0"/>
                    </a:moveTo>
                    <a:lnTo>
                      <a:pt x="0" y="753"/>
                    </a:lnTo>
                    <a:lnTo>
                      <a:pt x="753" y="753"/>
                    </a:lnTo>
                    <a:cubicBezTo>
                      <a:pt x="492" y="521"/>
                      <a:pt x="232" y="26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3"/>
              <p:cNvSpPr/>
              <p:nvPr/>
            </p:nvSpPr>
            <p:spPr>
              <a:xfrm>
                <a:off x="-4852025" y="2878275"/>
                <a:ext cx="26800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5789" extrusionOk="0">
                    <a:moveTo>
                      <a:pt x="0" y="0"/>
                    </a:moveTo>
                    <a:lnTo>
                      <a:pt x="0" y="5789"/>
                    </a:lnTo>
                    <a:lnTo>
                      <a:pt x="1071" y="5789"/>
                    </a:lnTo>
                    <a:lnTo>
                      <a:pt x="1071" y="3531"/>
                    </a:lnTo>
                    <a:cubicBezTo>
                      <a:pt x="463" y="2489"/>
                      <a:pt x="116" y="1274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3"/>
              <p:cNvSpPr/>
              <p:nvPr/>
            </p:nvSpPr>
            <p:spPr>
              <a:xfrm>
                <a:off x="-4852025" y="3049025"/>
                <a:ext cx="268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1071" y="3155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3"/>
              <p:cNvSpPr/>
              <p:nvPr/>
            </p:nvSpPr>
            <p:spPr>
              <a:xfrm>
                <a:off x="-4799200" y="3049025"/>
                <a:ext cx="52825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2113" y="3155"/>
                    </a:lnTo>
                    <a:lnTo>
                      <a:pt x="21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3"/>
              <p:cNvSpPr/>
              <p:nvPr/>
            </p:nvSpPr>
            <p:spPr>
              <a:xfrm>
                <a:off x="-4720350" y="3059875"/>
                <a:ext cx="5285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2722" extrusionOk="0">
                    <a:moveTo>
                      <a:pt x="1" y="1"/>
                    </a:moveTo>
                    <a:lnTo>
                      <a:pt x="1" y="2721"/>
                    </a:lnTo>
                    <a:lnTo>
                      <a:pt x="2114" y="2721"/>
                    </a:lnTo>
                    <a:lnTo>
                      <a:pt x="2114" y="551"/>
                    </a:lnTo>
                    <a:cubicBezTo>
                      <a:pt x="1361" y="464"/>
                      <a:pt x="666" y="29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3"/>
              <p:cNvSpPr/>
              <p:nvPr/>
            </p:nvSpPr>
            <p:spPr>
              <a:xfrm>
                <a:off x="-4578525" y="2960750"/>
                <a:ext cx="65150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06" extrusionOk="0">
                    <a:moveTo>
                      <a:pt x="724" y="0"/>
                    </a:moveTo>
                    <a:lnTo>
                      <a:pt x="1" y="753"/>
                    </a:lnTo>
                    <a:lnTo>
                      <a:pt x="550" y="1303"/>
                    </a:lnTo>
                    <a:lnTo>
                      <a:pt x="1" y="1882"/>
                    </a:lnTo>
                    <a:lnTo>
                      <a:pt x="724" y="2605"/>
                    </a:lnTo>
                    <a:lnTo>
                      <a:pt x="1303" y="2055"/>
                    </a:lnTo>
                    <a:lnTo>
                      <a:pt x="1853" y="2605"/>
                    </a:lnTo>
                    <a:lnTo>
                      <a:pt x="2605" y="1882"/>
                    </a:lnTo>
                    <a:lnTo>
                      <a:pt x="2026" y="1303"/>
                    </a:lnTo>
                    <a:lnTo>
                      <a:pt x="2605" y="753"/>
                    </a:lnTo>
                    <a:lnTo>
                      <a:pt x="1853" y="0"/>
                    </a:lnTo>
                    <a:lnTo>
                      <a:pt x="1303" y="579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3"/>
              <p:cNvSpPr/>
              <p:nvPr/>
            </p:nvSpPr>
            <p:spPr>
              <a:xfrm>
                <a:off x="-4778225" y="2776975"/>
                <a:ext cx="70925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011" extrusionOk="0">
                    <a:moveTo>
                      <a:pt x="753" y="0"/>
                    </a:moveTo>
                    <a:lnTo>
                      <a:pt x="0" y="753"/>
                    </a:lnTo>
                    <a:lnTo>
                      <a:pt x="898" y="1650"/>
                    </a:lnTo>
                    <a:lnTo>
                      <a:pt x="898" y="3010"/>
                    </a:lnTo>
                    <a:lnTo>
                      <a:pt x="1940" y="3010"/>
                    </a:lnTo>
                    <a:lnTo>
                      <a:pt x="1940" y="1650"/>
                    </a:lnTo>
                    <a:lnTo>
                      <a:pt x="2837" y="753"/>
                    </a:lnTo>
                    <a:lnTo>
                      <a:pt x="2113" y="0"/>
                    </a:lnTo>
                    <a:lnTo>
                      <a:pt x="1419" y="666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6" name="Google Shape;3256;p63"/>
          <p:cNvGrpSpPr/>
          <p:nvPr/>
        </p:nvGrpSpPr>
        <p:grpSpPr>
          <a:xfrm>
            <a:off x="6712718" y="2117399"/>
            <a:ext cx="448112" cy="448112"/>
            <a:chOff x="3426525" y="5984125"/>
            <a:chExt cx="1347300" cy="1347300"/>
          </a:xfrm>
        </p:grpSpPr>
        <p:sp>
          <p:nvSpPr>
            <p:cNvPr id="3257" name="Google Shape;3257;p63"/>
            <p:cNvSpPr/>
            <p:nvPr/>
          </p:nvSpPr>
          <p:spPr>
            <a:xfrm>
              <a:off x="3426525" y="5984125"/>
              <a:ext cx="555000" cy="554275"/>
            </a:xfrm>
            <a:custGeom>
              <a:avLst/>
              <a:gdLst/>
              <a:ahLst/>
              <a:cxnLst/>
              <a:rect l="l" t="t" r="r" b="b"/>
              <a:pathLst>
                <a:path w="22200" h="22171" extrusionOk="0">
                  <a:moveTo>
                    <a:pt x="13227" y="6050"/>
                  </a:moveTo>
                  <a:lnTo>
                    <a:pt x="13227" y="10015"/>
                  </a:lnTo>
                  <a:lnTo>
                    <a:pt x="17193" y="10015"/>
                  </a:lnTo>
                  <a:lnTo>
                    <a:pt x="17193" y="13199"/>
                  </a:lnTo>
                  <a:lnTo>
                    <a:pt x="13227" y="13199"/>
                  </a:lnTo>
                  <a:lnTo>
                    <a:pt x="13227" y="17164"/>
                  </a:lnTo>
                  <a:lnTo>
                    <a:pt x="10044" y="17164"/>
                  </a:lnTo>
                  <a:lnTo>
                    <a:pt x="10044" y="13199"/>
                  </a:lnTo>
                  <a:lnTo>
                    <a:pt x="6079" y="13199"/>
                  </a:lnTo>
                  <a:lnTo>
                    <a:pt x="6079" y="10015"/>
                  </a:lnTo>
                  <a:lnTo>
                    <a:pt x="10044" y="10015"/>
                  </a:lnTo>
                  <a:lnTo>
                    <a:pt x="10044" y="6050"/>
                  </a:lnTo>
                  <a:close/>
                  <a:moveTo>
                    <a:pt x="1" y="1"/>
                  </a:moveTo>
                  <a:lnTo>
                    <a:pt x="1" y="22171"/>
                  </a:lnTo>
                  <a:lnTo>
                    <a:pt x="22200" y="22171"/>
                  </a:lnTo>
                  <a:lnTo>
                    <a:pt x="22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3426525" y="5984125"/>
              <a:ext cx="1347300" cy="1347300"/>
            </a:xfrm>
            <a:custGeom>
              <a:avLst/>
              <a:gdLst/>
              <a:ahLst/>
              <a:cxnLst/>
              <a:rect l="l" t="t" r="r" b="b"/>
              <a:pathLst>
                <a:path w="53892" h="53892" extrusionOk="0">
                  <a:moveTo>
                    <a:pt x="25383" y="1"/>
                  </a:moveTo>
                  <a:lnTo>
                    <a:pt x="25383" y="25355"/>
                  </a:lnTo>
                  <a:lnTo>
                    <a:pt x="1" y="25355"/>
                  </a:lnTo>
                  <a:lnTo>
                    <a:pt x="1" y="28509"/>
                  </a:lnTo>
                  <a:lnTo>
                    <a:pt x="25383" y="28509"/>
                  </a:lnTo>
                  <a:lnTo>
                    <a:pt x="25383" y="53892"/>
                  </a:lnTo>
                  <a:lnTo>
                    <a:pt x="28538" y="53892"/>
                  </a:lnTo>
                  <a:lnTo>
                    <a:pt x="28538" y="28509"/>
                  </a:lnTo>
                  <a:lnTo>
                    <a:pt x="53892" y="28509"/>
                  </a:lnTo>
                  <a:lnTo>
                    <a:pt x="53892" y="25355"/>
                  </a:lnTo>
                  <a:lnTo>
                    <a:pt x="28538" y="25355"/>
                  </a:lnTo>
                  <a:lnTo>
                    <a:pt x="2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4219550" y="5984125"/>
              <a:ext cx="554275" cy="554275"/>
            </a:xfrm>
            <a:custGeom>
              <a:avLst/>
              <a:gdLst/>
              <a:ahLst/>
              <a:cxnLst/>
              <a:rect l="l" t="t" r="r" b="b"/>
              <a:pathLst>
                <a:path w="22171" h="22171" extrusionOk="0">
                  <a:moveTo>
                    <a:pt x="16122" y="10015"/>
                  </a:moveTo>
                  <a:lnTo>
                    <a:pt x="16122" y="13199"/>
                  </a:lnTo>
                  <a:lnTo>
                    <a:pt x="5008" y="13199"/>
                  </a:lnTo>
                  <a:lnTo>
                    <a:pt x="5008" y="10015"/>
                  </a:lnTo>
                  <a:close/>
                  <a:moveTo>
                    <a:pt x="1" y="1"/>
                  </a:moveTo>
                  <a:lnTo>
                    <a:pt x="1" y="22171"/>
                  </a:lnTo>
                  <a:lnTo>
                    <a:pt x="22171" y="22171"/>
                  </a:lnTo>
                  <a:lnTo>
                    <a:pt x="22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3426525" y="6776425"/>
              <a:ext cx="555000" cy="555000"/>
            </a:xfrm>
            <a:custGeom>
              <a:avLst/>
              <a:gdLst/>
              <a:ahLst/>
              <a:cxnLst/>
              <a:rect l="l" t="t" r="r" b="b"/>
              <a:pathLst>
                <a:path w="22200" h="22200" extrusionOk="0">
                  <a:moveTo>
                    <a:pt x="14443" y="5529"/>
                  </a:moveTo>
                  <a:lnTo>
                    <a:pt x="16672" y="7758"/>
                  </a:lnTo>
                  <a:lnTo>
                    <a:pt x="13864" y="10565"/>
                  </a:lnTo>
                  <a:lnTo>
                    <a:pt x="16672" y="13372"/>
                  </a:lnTo>
                  <a:lnTo>
                    <a:pt x="14443" y="15630"/>
                  </a:lnTo>
                  <a:lnTo>
                    <a:pt x="11636" y="12823"/>
                  </a:lnTo>
                  <a:lnTo>
                    <a:pt x="8828" y="15630"/>
                  </a:lnTo>
                  <a:lnTo>
                    <a:pt x="6600" y="13372"/>
                  </a:lnTo>
                  <a:lnTo>
                    <a:pt x="9407" y="10565"/>
                  </a:lnTo>
                  <a:lnTo>
                    <a:pt x="6600" y="7758"/>
                  </a:lnTo>
                  <a:lnTo>
                    <a:pt x="8828" y="5529"/>
                  </a:lnTo>
                  <a:lnTo>
                    <a:pt x="11636" y="8336"/>
                  </a:lnTo>
                  <a:lnTo>
                    <a:pt x="14443" y="5529"/>
                  </a:lnTo>
                  <a:close/>
                  <a:moveTo>
                    <a:pt x="1" y="1"/>
                  </a:moveTo>
                  <a:lnTo>
                    <a:pt x="1" y="22200"/>
                  </a:lnTo>
                  <a:lnTo>
                    <a:pt x="22200" y="22200"/>
                  </a:lnTo>
                  <a:lnTo>
                    <a:pt x="22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4219550" y="6776425"/>
              <a:ext cx="554275" cy="555000"/>
            </a:xfrm>
            <a:custGeom>
              <a:avLst/>
              <a:gdLst/>
              <a:ahLst/>
              <a:cxnLst/>
              <a:rect l="l" t="t" r="r" b="b"/>
              <a:pathLst>
                <a:path w="22171" h="22200" extrusionOk="0">
                  <a:moveTo>
                    <a:pt x="12157" y="2635"/>
                  </a:moveTo>
                  <a:lnTo>
                    <a:pt x="12157" y="5818"/>
                  </a:lnTo>
                  <a:lnTo>
                    <a:pt x="8973" y="5818"/>
                  </a:lnTo>
                  <a:lnTo>
                    <a:pt x="8973" y="2635"/>
                  </a:lnTo>
                  <a:close/>
                  <a:moveTo>
                    <a:pt x="16064" y="8973"/>
                  </a:moveTo>
                  <a:lnTo>
                    <a:pt x="16064" y="12157"/>
                  </a:lnTo>
                  <a:lnTo>
                    <a:pt x="4979" y="12157"/>
                  </a:lnTo>
                  <a:lnTo>
                    <a:pt x="4979" y="8973"/>
                  </a:lnTo>
                  <a:close/>
                  <a:moveTo>
                    <a:pt x="12157" y="15312"/>
                  </a:moveTo>
                  <a:lnTo>
                    <a:pt x="12157" y="18495"/>
                  </a:lnTo>
                  <a:lnTo>
                    <a:pt x="8973" y="18495"/>
                  </a:lnTo>
                  <a:lnTo>
                    <a:pt x="8973" y="15312"/>
                  </a:lnTo>
                  <a:close/>
                  <a:moveTo>
                    <a:pt x="1" y="1"/>
                  </a:moveTo>
                  <a:lnTo>
                    <a:pt x="1" y="22200"/>
                  </a:lnTo>
                  <a:lnTo>
                    <a:pt x="22171" y="22200"/>
                  </a:lnTo>
                  <a:lnTo>
                    <a:pt x="22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68702" y="1914614"/>
            <a:ext cx="795523" cy="795523"/>
            <a:chOff x="5151971" y="1918611"/>
            <a:chExt cx="795523" cy="795523"/>
          </a:xfrm>
        </p:grpSpPr>
        <p:sp>
          <p:nvSpPr>
            <p:cNvPr id="3238" name="Google Shape;3238;p63"/>
            <p:cNvSpPr/>
            <p:nvPr/>
          </p:nvSpPr>
          <p:spPr>
            <a:xfrm>
              <a:off x="5151971" y="1918611"/>
              <a:ext cx="795523" cy="795523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2" name="Google Shape;3262;p63"/>
            <p:cNvGrpSpPr/>
            <p:nvPr/>
          </p:nvGrpSpPr>
          <p:grpSpPr>
            <a:xfrm>
              <a:off x="5325719" y="2095191"/>
              <a:ext cx="448026" cy="442364"/>
              <a:chOff x="864125" y="1202225"/>
              <a:chExt cx="717875" cy="717075"/>
            </a:xfrm>
          </p:grpSpPr>
          <p:sp>
            <p:nvSpPr>
              <p:cNvPr id="3263" name="Google Shape;3263;p63"/>
              <p:cNvSpPr/>
              <p:nvPr/>
            </p:nvSpPr>
            <p:spPr>
              <a:xfrm>
                <a:off x="1076300" y="1308725"/>
                <a:ext cx="415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92" extrusionOk="0">
                    <a:moveTo>
                      <a:pt x="1" y="1"/>
                    </a:moveTo>
                    <a:lnTo>
                      <a:pt x="1" y="1692"/>
                    </a:lnTo>
                    <a:lnTo>
                      <a:pt x="1659" y="1692"/>
                    </a:lnTo>
                    <a:lnTo>
                      <a:pt x="1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3"/>
              <p:cNvSpPr/>
              <p:nvPr/>
            </p:nvSpPr>
            <p:spPr>
              <a:xfrm>
                <a:off x="1412075" y="1308725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0" y="1"/>
                    </a:moveTo>
                    <a:lnTo>
                      <a:pt x="0" y="1692"/>
                    </a:lnTo>
                    <a:lnTo>
                      <a:pt x="1691" y="1692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3"/>
              <p:cNvSpPr/>
              <p:nvPr/>
            </p:nvSpPr>
            <p:spPr>
              <a:xfrm>
                <a:off x="991750" y="1477025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1692" y="169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3"/>
              <p:cNvSpPr/>
              <p:nvPr/>
            </p:nvSpPr>
            <p:spPr>
              <a:xfrm>
                <a:off x="1243775" y="1477025"/>
                <a:ext cx="4230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1692" y="169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3"/>
              <p:cNvSpPr/>
              <p:nvPr/>
            </p:nvSpPr>
            <p:spPr>
              <a:xfrm>
                <a:off x="864125" y="1666450"/>
                <a:ext cx="717875" cy="252850"/>
              </a:xfrm>
              <a:custGeom>
                <a:avLst/>
                <a:gdLst/>
                <a:ahLst/>
                <a:cxnLst/>
                <a:rect l="l" t="t" r="r" b="b"/>
                <a:pathLst>
                  <a:path w="28715" h="10114" extrusionOk="0">
                    <a:moveTo>
                      <a:pt x="0" y="0"/>
                    </a:moveTo>
                    <a:lnTo>
                      <a:pt x="0" y="3350"/>
                    </a:lnTo>
                    <a:lnTo>
                      <a:pt x="10146" y="3350"/>
                    </a:lnTo>
                    <a:lnTo>
                      <a:pt x="10146" y="8455"/>
                    </a:lnTo>
                    <a:lnTo>
                      <a:pt x="7642" y="8455"/>
                    </a:lnTo>
                    <a:lnTo>
                      <a:pt x="7642" y="10114"/>
                    </a:lnTo>
                    <a:lnTo>
                      <a:pt x="21073" y="10114"/>
                    </a:lnTo>
                    <a:lnTo>
                      <a:pt x="21073" y="8455"/>
                    </a:lnTo>
                    <a:lnTo>
                      <a:pt x="18569" y="8455"/>
                    </a:lnTo>
                    <a:lnTo>
                      <a:pt x="18569" y="3350"/>
                    </a:lnTo>
                    <a:lnTo>
                      <a:pt x="28715" y="3350"/>
                    </a:lnTo>
                    <a:lnTo>
                      <a:pt x="287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3"/>
              <p:cNvSpPr/>
              <p:nvPr/>
            </p:nvSpPr>
            <p:spPr>
              <a:xfrm>
                <a:off x="864125" y="1202225"/>
                <a:ext cx="717075" cy="421975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6879" extrusionOk="0">
                    <a:moveTo>
                      <a:pt x="5106" y="2570"/>
                    </a:moveTo>
                    <a:lnTo>
                      <a:pt x="5106" y="7643"/>
                    </a:lnTo>
                    <a:lnTo>
                      <a:pt x="3447" y="7643"/>
                    </a:lnTo>
                    <a:lnTo>
                      <a:pt x="3447" y="2570"/>
                    </a:lnTo>
                    <a:close/>
                    <a:moveTo>
                      <a:pt x="11837" y="2570"/>
                    </a:moveTo>
                    <a:lnTo>
                      <a:pt x="11837" y="7643"/>
                    </a:lnTo>
                    <a:lnTo>
                      <a:pt x="6797" y="7643"/>
                    </a:lnTo>
                    <a:lnTo>
                      <a:pt x="6797" y="2570"/>
                    </a:lnTo>
                    <a:close/>
                    <a:moveTo>
                      <a:pt x="15187" y="2570"/>
                    </a:moveTo>
                    <a:lnTo>
                      <a:pt x="15187" y="7643"/>
                    </a:lnTo>
                    <a:lnTo>
                      <a:pt x="13528" y="7643"/>
                    </a:lnTo>
                    <a:lnTo>
                      <a:pt x="13528" y="2570"/>
                    </a:lnTo>
                    <a:close/>
                    <a:moveTo>
                      <a:pt x="18569" y="2570"/>
                    </a:moveTo>
                    <a:lnTo>
                      <a:pt x="18569" y="7643"/>
                    </a:lnTo>
                    <a:lnTo>
                      <a:pt x="16878" y="7643"/>
                    </a:lnTo>
                    <a:lnTo>
                      <a:pt x="16878" y="2570"/>
                    </a:lnTo>
                    <a:close/>
                    <a:moveTo>
                      <a:pt x="25300" y="2570"/>
                    </a:moveTo>
                    <a:lnTo>
                      <a:pt x="25300" y="7643"/>
                    </a:lnTo>
                    <a:lnTo>
                      <a:pt x="20227" y="7643"/>
                    </a:lnTo>
                    <a:lnTo>
                      <a:pt x="20227" y="2570"/>
                    </a:lnTo>
                    <a:close/>
                    <a:moveTo>
                      <a:pt x="8488" y="9301"/>
                    </a:moveTo>
                    <a:lnTo>
                      <a:pt x="8488" y="14342"/>
                    </a:lnTo>
                    <a:lnTo>
                      <a:pt x="3447" y="14342"/>
                    </a:lnTo>
                    <a:lnTo>
                      <a:pt x="3447" y="9301"/>
                    </a:lnTo>
                    <a:close/>
                    <a:moveTo>
                      <a:pt x="11837" y="9301"/>
                    </a:moveTo>
                    <a:lnTo>
                      <a:pt x="11837" y="14342"/>
                    </a:lnTo>
                    <a:lnTo>
                      <a:pt x="10146" y="14342"/>
                    </a:lnTo>
                    <a:lnTo>
                      <a:pt x="10146" y="9301"/>
                    </a:lnTo>
                    <a:close/>
                    <a:moveTo>
                      <a:pt x="18569" y="9301"/>
                    </a:moveTo>
                    <a:lnTo>
                      <a:pt x="18569" y="14342"/>
                    </a:lnTo>
                    <a:lnTo>
                      <a:pt x="13528" y="14342"/>
                    </a:lnTo>
                    <a:lnTo>
                      <a:pt x="13528" y="9301"/>
                    </a:lnTo>
                    <a:close/>
                    <a:moveTo>
                      <a:pt x="21918" y="12683"/>
                    </a:moveTo>
                    <a:lnTo>
                      <a:pt x="21918" y="14342"/>
                    </a:lnTo>
                    <a:lnTo>
                      <a:pt x="20227" y="14342"/>
                    </a:lnTo>
                    <a:lnTo>
                      <a:pt x="20227" y="12683"/>
                    </a:lnTo>
                    <a:close/>
                    <a:moveTo>
                      <a:pt x="25300" y="12651"/>
                    </a:moveTo>
                    <a:lnTo>
                      <a:pt x="25300" y="14342"/>
                    </a:lnTo>
                    <a:lnTo>
                      <a:pt x="23609" y="14342"/>
                    </a:lnTo>
                    <a:lnTo>
                      <a:pt x="23609" y="12651"/>
                    </a:lnTo>
                    <a:close/>
                    <a:moveTo>
                      <a:pt x="0" y="1"/>
                    </a:moveTo>
                    <a:lnTo>
                      <a:pt x="0" y="16878"/>
                    </a:lnTo>
                    <a:lnTo>
                      <a:pt x="28682" y="16878"/>
                    </a:lnTo>
                    <a:lnTo>
                      <a:pt x="28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9" name="Google Shape;3269;p63"/>
          <p:cNvSpPr txBox="1">
            <a:spLocks noGrp="1"/>
          </p:cNvSpPr>
          <p:nvPr>
            <p:ph type="subTitle" idx="1"/>
          </p:nvPr>
        </p:nvSpPr>
        <p:spPr>
          <a:xfrm>
            <a:off x="1240713" y="33160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Clear understanding of programming fundamentals is compulsory.</a:t>
            </a:r>
            <a:endParaRPr dirty="0"/>
          </a:p>
        </p:txBody>
      </p:sp>
      <p:sp>
        <p:nvSpPr>
          <p:cNvPr id="3270" name="Google Shape;3270;p63"/>
          <p:cNvSpPr txBox="1">
            <a:spLocks noGrp="1"/>
          </p:cNvSpPr>
          <p:nvPr>
            <p:ph type="subTitle" idx="2"/>
          </p:nvPr>
        </p:nvSpPr>
        <p:spPr>
          <a:xfrm>
            <a:off x="1240713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PF</a:t>
            </a:r>
            <a:endParaRPr dirty="0"/>
          </a:p>
        </p:txBody>
      </p:sp>
      <p:sp>
        <p:nvSpPr>
          <p:cNvPr id="3271" name="Google Shape;3271;p63"/>
          <p:cNvSpPr txBox="1">
            <a:spLocks noGrp="1"/>
          </p:cNvSpPr>
          <p:nvPr>
            <p:ph type="subTitle" idx="3"/>
          </p:nvPr>
        </p:nvSpPr>
        <p:spPr>
          <a:xfrm>
            <a:off x="6053421" y="3312041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math and matrix concepts are required.</a:t>
            </a:r>
            <a:endParaRPr dirty="0"/>
          </a:p>
        </p:txBody>
      </p:sp>
      <p:sp>
        <p:nvSpPr>
          <p:cNvPr id="3272" name="Google Shape;3272;p63"/>
          <p:cNvSpPr txBox="1">
            <a:spLocks noGrp="1"/>
          </p:cNvSpPr>
          <p:nvPr>
            <p:ph type="subTitle" idx="4"/>
          </p:nvPr>
        </p:nvSpPr>
        <p:spPr>
          <a:xfrm>
            <a:off x="6011274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MATHS</a:t>
            </a:r>
            <a:endParaRPr dirty="0"/>
          </a:p>
        </p:txBody>
      </p:sp>
      <p:sp>
        <p:nvSpPr>
          <p:cNvPr id="3273" name="Google Shape;3273;p63"/>
          <p:cNvSpPr txBox="1">
            <a:spLocks noGrp="1"/>
          </p:cNvSpPr>
          <p:nvPr>
            <p:ph type="subTitle" idx="5"/>
          </p:nvPr>
        </p:nvSpPr>
        <p:spPr>
          <a:xfrm>
            <a:off x="3620803" y="335230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 is the most required thing to write this type of program.</a:t>
            </a:r>
            <a:endParaRPr dirty="0"/>
          </a:p>
        </p:txBody>
      </p:sp>
      <p:sp>
        <p:nvSpPr>
          <p:cNvPr id="3274" name="Google Shape;3274;p63"/>
          <p:cNvSpPr txBox="1">
            <a:spLocks noGrp="1"/>
          </p:cNvSpPr>
          <p:nvPr>
            <p:ph type="subTitle" idx="6"/>
          </p:nvPr>
        </p:nvSpPr>
        <p:spPr>
          <a:xfrm>
            <a:off x="3673331" y="2971002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CODE SEGMENTS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 performing the selected operation. Result matrix will be updated.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 PHASE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User inputs dimensions and elements for two matrices (A and B</a:t>
            </a:r>
            <a:r>
              <a:rPr lang="en-US" dirty="0" smtClean="0"/>
              <a:t>).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PHASE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 updating the result matrix user will be Allowed to check the type of result matrix.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703324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Type Checking Phase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703324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Addition, Subtraction and Multiplication can be performed on user’s choice.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4" y="1732878"/>
            <a:ext cx="2703325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OPERATIONS PHASE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4" y="822435"/>
            <a:ext cx="5552647" cy="3833647"/>
          </a:xfrm>
          <a:prstGeom prst="rect">
            <a:avLst/>
          </a:prstGeom>
        </p:spPr>
      </p:pic>
      <p:sp>
        <p:nvSpPr>
          <p:cNvPr id="17" name="Google Shape;2649;p41"/>
          <p:cNvSpPr txBox="1">
            <a:spLocks noGrp="1"/>
          </p:cNvSpPr>
          <p:nvPr>
            <p:ph type="title"/>
          </p:nvPr>
        </p:nvSpPr>
        <p:spPr>
          <a:xfrm>
            <a:off x="331953" y="283336"/>
            <a:ext cx="82100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MAIN LOGICS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01" y="822435"/>
            <a:ext cx="5301313" cy="3833647"/>
          </a:xfrm>
          <a:prstGeom prst="rect">
            <a:avLst/>
          </a:prstGeom>
        </p:spPr>
      </p:pic>
      <p:sp>
        <p:nvSpPr>
          <p:cNvPr id="17" name="Google Shape;2649;p41"/>
          <p:cNvSpPr txBox="1">
            <a:spLocks noGrp="1"/>
          </p:cNvSpPr>
          <p:nvPr>
            <p:ph type="title"/>
          </p:nvPr>
        </p:nvSpPr>
        <p:spPr>
          <a:xfrm>
            <a:off x="331953" y="203194"/>
            <a:ext cx="82100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MAIN LOGICS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29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9" y="681394"/>
            <a:ext cx="6032937" cy="4259397"/>
          </a:xfrm>
          <a:prstGeom prst="rect">
            <a:avLst/>
          </a:prstGeom>
        </p:spPr>
      </p:pic>
      <p:sp>
        <p:nvSpPr>
          <p:cNvPr id="17" name="Google Shape;2649;p41"/>
          <p:cNvSpPr txBox="1">
            <a:spLocks noGrp="1"/>
          </p:cNvSpPr>
          <p:nvPr>
            <p:ph type="title"/>
          </p:nvPr>
        </p:nvSpPr>
        <p:spPr>
          <a:xfrm>
            <a:off x="304800" y="142295"/>
            <a:ext cx="82100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MAIN LOGICS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739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1" y="744456"/>
            <a:ext cx="4359225" cy="4259397"/>
          </a:xfrm>
          <a:prstGeom prst="rect">
            <a:avLst/>
          </a:prstGeom>
        </p:spPr>
      </p:pic>
      <p:sp>
        <p:nvSpPr>
          <p:cNvPr id="17" name="Google Shape;2649;p41"/>
          <p:cNvSpPr txBox="1">
            <a:spLocks noGrp="1"/>
          </p:cNvSpPr>
          <p:nvPr>
            <p:ph type="title"/>
          </p:nvPr>
        </p:nvSpPr>
        <p:spPr>
          <a:xfrm>
            <a:off x="304800" y="142295"/>
            <a:ext cx="82100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Sample Output</a:t>
            </a: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53" y="3174798"/>
            <a:ext cx="5506218" cy="1829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75" y="744455"/>
            <a:ext cx="4373895" cy="24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5" y="744456"/>
            <a:ext cx="4035869" cy="4259397"/>
          </a:xfrm>
          <a:prstGeom prst="rect">
            <a:avLst/>
          </a:prstGeom>
        </p:spPr>
      </p:pic>
      <p:sp>
        <p:nvSpPr>
          <p:cNvPr id="17" name="Google Shape;2649;p41"/>
          <p:cNvSpPr txBox="1">
            <a:spLocks noGrp="1"/>
          </p:cNvSpPr>
          <p:nvPr>
            <p:ph type="title"/>
          </p:nvPr>
        </p:nvSpPr>
        <p:spPr>
          <a:xfrm>
            <a:off x="304800" y="142295"/>
            <a:ext cx="821000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Sample Output</a:t>
            </a:r>
            <a:endParaRPr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53" y="3248820"/>
            <a:ext cx="5506218" cy="1755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74" y="744455"/>
            <a:ext cx="4111833" cy="24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185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Play</vt:lpstr>
      <vt:lpstr>Source Sans Pro</vt:lpstr>
      <vt:lpstr>Arial</vt:lpstr>
      <vt:lpstr>Computer Science &amp; Mathematics Major For College: Computer Science &amp; Programming by Slidesgo</vt:lpstr>
      <vt:lpstr>Matrix Operations - Addition, Subtraction, Multiplication, and Type Checking  PROGRAMMING FUNDAMENTALS</vt:lpstr>
      <vt:lpstr>ABOUT PROGRAM &amp; MATRIX</vt:lpstr>
      <vt:lpstr>CONCEPT REQUIREMENTS</vt:lpstr>
      <vt:lpstr>KEY CODE SEGMENTS</vt:lpstr>
      <vt:lpstr>MAIN LOGICS</vt:lpstr>
      <vt:lpstr>MAIN LOGICS</vt:lpstr>
      <vt:lpstr>MAIN LOGICS</vt:lpstr>
      <vt:lpstr>Sample Output</vt:lpstr>
      <vt:lpstr>Sample Output</vt:lpstr>
      <vt:lpstr>THANK 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Operations - Addition, Subtraction, Multiplication, and Type Checking  PROGRAMMING FUNDAMENTALS</dc:title>
  <dc:creator>pc</dc:creator>
  <cp:lastModifiedBy>Microsoft account</cp:lastModifiedBy>
  <cp:revision>7</cp:revision>
  <dcterms:modified xsi:type="dcterms:W3CDTF">2025-01-30T01:09:05Z</dcterms:modified>
</cp:coreProperties>
</file>