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4" d="100"/>
          <a:sy n="64" d="100"/>
        </p:scale>
        <p:origin x="64"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B7E02D2-9F91-4603-A0B9-18B757C9AA77}" type="datetimeFigureOut">
              <a:rPr lang="en-IN" smtClean="0"/>
              <a:t>24-05-2023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399887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5571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339249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1478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3452366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7E02D2-9F91-4603-A0B9-18B757C9AA77}"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2239216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7E02D2-9F91-4603-A0B9-18B757C9AA77}"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124710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E02D2-9F91-4603-A0B9-18B757C9AA77}"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211317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E02D2-9F91-4603-A0B9-18B757C9AA77}"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15065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E02D2-9F91-4603-A0B9-18B757C9AA77}"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220883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7E02D2-9F91-4603-A0B9-18B757C9AA77}"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5924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28967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7E02D2-9F91-4603-A0B9-18B757C9AA77}" type="datetimeFigureOut">
              <a:rPr lang="en-IN" smtClean="0"/>
              <a:t>24-05-2023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158149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7E02D2-9F91-4603-A0B9-18B757C9AA77}"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427674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E02D2-9F91-4603-A0B9-18B757C9AA77}" type="datetimeFigureOut">
              <a:rPr lang="en-IN" smtClean="0"/>
              <a:t>24-05-2023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35361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245500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E02D2-9F91-4603-A0B9-18B757C9AA77}"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F4EA7-C6AD-44A6-85F6-C8640523AAF9}" type="slidenum">
              <a:rPr lang="en-IN" smtClean="0"/>
              <a:t>‹#›</a:t>
            </a:fld>
            <a:endParaRPr lang="en-IN"/>
          </a:p>
        </p:txBody>
      </p:sp>
    </p:spTree>
    <p:extLst>
      <p:ext uri="{BB962C8B-B14F-4D97-AF65-F5344CB8AC3E}">
        <p14:creationId xmlns:p14="http://schemas.microsoft.com/office/powerpoint/2010/main" val="34031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7E02D2-9F91-4603-A0B9-18B757C9AA77}" type="datetimeFigureOut">
              <a:rPr lang="en-IN" smtClean="0"/>
              <a:t>24-05-2023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8F4EA7-C6AD-44A6-85F6-C8640523AAF9}" type="slidenum">
              <a:rPr lang="en-IN" smtClean="0"/>
              <a:t>‹#›</a:t>
            </a:fld>
            <a:endParaRPr lang="en-IN"/>
          </a:p>
        </p:txBody>
      </p:sp>
    </p:spTree>
    <p:extLst>
      <p:ext uri="{BB962C8B-B14F-4D97-AF65-F5344CB8AC3E}">
        <p14:creationId xmlns:p14="http://schemas.microsoft.com/office/powerpoint/2010/main" val="1213407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5694" y="327234"/>
            <a:ext cx="9474063" cy="2387600"/>
          </a:xfrm>
        </p:spPr>
        <p:txBody>
          <a:bodyPr>
            <a:normAutofit/>
          </a:bodyPr>
          <a:lstStyle/>
          <a:p>
            <a:r>
              <a:rPr lang="en-US" sz="6600" b="1" dirty="0" smtClean="0"/>
              <a:t>LEAD SCORE CASE STUDY</a:t>
            </a:r>
            <a:endParaRPr lang="en-IN" sz="6600" b="1" dirty="0"/>
          </a:p>
        </p:txBody>
      </p:sp>
      <p:sp>
        <p:nvSpPr>
          <p:cNvPr id="3" name="Subtitle 2"/>
          <p:cNvSpPr>
            <a:spLocks noGrp="1"/>
          </p:cNvSpPr>
          <p:nvPr>
            <p:ph type="subTitle" idx="1"/>
          </p:nvPr>
        </p:nvSpPr>
        <p:spPr>
          <a:xfrm>
            <a:off x="1995694" y="3005690"/>
            <a:ext cx="8791575" cy="1655762"/>
          </a:xfrm>
        </p:spPr>
        <p:txBody>
          <a:bodyPr>
            <a:normAutofit fontScale="92500" lnSpcReduction="20000"/>
          </a:bodyPr>
          <a:lstStyle/>
          <a:p>
            <a:r>
              <a:rPr lang="en-US" b="1" dirty="0" smtClean="0"/>
              <a:t>PREPARED BY :</a:t>
            </a:r>
          </a:p>
          <a:p>
            <a:r>
              <a:rPr lang="en-US" b="1" dirty="0"/>
              <a:t>	</a:t>
            </a:r>
            <a:r>
              <a:rPr lang="en-US" b="1" dirty="0" smtClean="0"/>
              <a:t>1. raj </a:t>
            </a:r>
            <a:r>
              <a:rPr lang="en-US" b="1" dirty="0" err="1" smtClean="0"/>
              <a:t>sethia</a:t>
            </a:r>
            <a:r>
              <a:rPr lang="en-US" b="1" dirty="0" smtClean="0"/>
              <a:t> </a:t>
            </a:r>
          </a:p>
          <a:p>
            <a:r>
              <a:rPr lang="en-US" b="1" dirty="0"/>
              <a:t>	</a:t>
            </a:r>
            <a:r>
              <a:rPr lang="en-US" b="1" dirty="0" smtClean="0"/>
              <a:t>2. </a:t>
            </a:r>
            <a:r>
              <a:rPr lang="en-US" b="1" dirty="0" err="1" smtClean="0"/>
              <a:t>sagar</a:t>
            </a:r>
            <a:r>
              <a:rPr lang="en-US" b="1" dirty="0" smtClean="0"/>
              <a:t> </a:t>
            </a:r>
            <a:r>
              <a:rPr lang="en-US" b="1" dirty="0" err="1" smtClean="0"/>
              <a:t>sajnani</a:t>
            </a:r>
            <a:endParaRPr lang="en-US" b="1" dirty="0" smtClean="0"/>
          </a:p>
          <a:p>
            <a:r>
              <a:rPr lang="en-US" b="1" dirty="0"/>
              <a:t>	</a:t>
            </a:r>
            <a:r>
              <a:rPr lang="en-US" b="1" dirty="0" smtClean="0"/>
              <a:t>3. </a:t>
            </a:r>
            <a:r>
              <a:rPr lang="en-US" b="1" dirty="0" err="1" smtClean="0"/>
              <a:t>afrid</a:t>
            </a:r>
            <a:r>
              <a:rPr lang="en-US" b="1" dirty="0" smtClean="0"/>
              <a:t> </a:t>
            </a:r>
            <a:r>
              <a:rPr lang="en-US" b="1" dirty="0" err="1" smtClean="0"/>
              <a:t>mulla</a:t>
            </a:r>
            <a:endParaRPr lang="en-IN" b="1" dirty="0"/>
          </a:p>
        </p:txBody>
      </p:sp>
    </p:spTree>
    <p:extLst>
      <p:ext uri="{BB962C8B-B14F-4D97-AF65-F5344CB8AC3E}">
        <p14:creationId xmlns:p14="http://schemas.microsoft.com/office/powerpoint/2010/main" val="8422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Test-Train Split</a:t>
            </a:r>
            <a:endParaRPr lang="en-IN" dirty="0"/>
          </a:p>
        </p:txBody>
      </p:sp>
      <p:sp>
        <p:nvSpPr>
          <p:cNvPr id="3" name="Content Placeholder 2"/>
          <p:cNvSpPr>
            <a:spLocks noGrp="1"/>
          </p:cNvSpPr>
          <p:nvPr>
            <p:ph idx="1"/>
          </p:nvPr>
        </p:nvSpPr>
        <p:spPr/>
        <p:txBody>
          <a:bodyPr/>
          <a:lstStyle/>
          <a:p>
            <a:r>
              <a:rPr lang="en-US" dirty="0" smtClean="0"/>
              <a:t>Creating X with Independent Variable </a:t>
            </a:r>
            <a:r>
              <a:rPr lang="en-US" i="1" dirty="0" smtClean="0"/>
              <a:t>(Dropping “Converted”) &amp; y with “Converted”</a:t>
            </a:r>
          </a:p>
          <a:p>
            <a:r>
              <a:rPr lang="en-US" i="1" dirty="0" smtClean="0"/>
              <a:t>Splitting Data in 70:30 Ratio</a:t>
            </a:r>
          </a:p>
          <a:p>
            <a:r>
              <a:rPr lang="en-US" i="1" dirty="0" smtClean="0"/>
              <a:t>We got </a:t>
            </a:r>
            <a:r>
              <a:rPr lang="en-US" i="1" dirty="0" err="1" smtClean="0"/>
              <a:t>X_train</a:t>
            </a:r>
            <a:r>
              <a:rPr lang="en-US" i="1" dirty="0" smtClean="0"/>
              <a:t>, </a:t>
            </a:r>
            <a:r>
              <a:rPr lang="en-US" i="1" dirty="0" err="1" smtClean="0"/>
              <a:t>X_test</a:t>
            </a:r>
            <a:r>
              <a:rPr lang="en-US" i="1" dirty="0" smtClean="0"/>
              <a:t>, </a:t>
            </a:r>
            <a:r>
              <a:rPr lang="en-US" i="1" dirty="0" err="1"/>
              <a:t>y</a:t>
            </a:r>
            <a:r>
              <a:rPr lang="en-US" i="1" dirty="0" err="1" smtClean="0"/>
              <a:t>_train</a:t>
            </a:r>
            <a:r>
              <a:rPr lang="en-US" i="1" dirty="0" smtClean="0"/>
              <a:t> &amp; </a:t>
            </a:r>
            <a:r>
              <a:rPr lang="en-US" i="1" smtClean="0"/>
              <a:t>y_test </a:t>
            </a:r>
            <a:endParaRPr lang="en-US" i="1" dirty="0" smtClean="0"/>
          </a:p>
          <a:p>
            <a:endParaRPr lang="en-IN" i="1" dirty="0"/>
          </a:p>
        </p:txBody>
      </p:sp>
    </p:spTree>
    <p:extLst>
      <p:ext uri="{BB962C8B-B14F-4D97-AF65-F5344CB8AC3E}">
        <p14:creationId xmlns:p14="http://schemas.microsoft.com/office/powerpoint/2010/main" val="45801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804" y="0"/>
            <a:ext cx="9905998" cy="1478570"/>
          </a:xfrm>
        </p:spPr>
        <p:txBody>
          <a:bodyPr/>
          <a:lstStyle/>
          <a:p>
            <a:r>
              <a:rPr lang="en-US" dirty="0" smtClean="0"/>
              <a:t>5. Model Building</a:t>
            </a:r>
            <a:endParaRPr lang="en-IN" dirty="0"/>
          </a:p>
        </p:txBody>
      </p:sp>
      <p:sp>
        <p:nvSpPr>
          <p:cNvPr id="3" name="Content Placeholder 2"/>
          <p:cNvSpPr>
            <a:spLocks noGrp="1"/>
          </p:cNvSpPr>
          <p:nvPr>
            <p:ph idx="1"/>
          </p:nvPr>
        </p:nvSpPr>
        <p:spPr>
          <a:xfrm>
            <a:off x="1240804" y="1136307"/>
            <a:ext cx="9905999" cy="3541714"/>
          </a:xfrm>
        </p:spPr>
        <p:txBody>
          <a:bodyPr>
            <a:normAutofit/>
          </a:bodyPr>
          <a:lstStyle/>
          <a:p>
            <a:r>
              <a:rPr lang="en-US" dirty="0" smtClean="0"/>
              <a:t>Using RFE for Feature Selection</a:t>
            </a:r>
          </a:p>
          <a:p>
            <a:r>
              <a:rPr lang="en-US" dirty="0" smtClean="0"/>
              <a:t>Running RFE with 15 Variable as Output</a:t>
            </a:r>
          </a:p>
          <a:p>
            <a:r>
              <a:rPr lang="en-US" dirty="0"/>
              <a:t>Building Model by removing the variable whose p-value is </a:t>
            </a:r>
            <a:r>
              <a:rPr lang="en-US" dirty="0" err="1"/>
              <a:t>greaterthan</a:t>
            </a:r>
            <a:r>
              <a:rPr lang="en-US" dirty="0"/>
              <a:t> 0.05 and VIF value is greater than </a:t>
            </a:r>
            <a:r>
              <a:rPr lang="en-US" dirty="0" smtClean="0"/>
              <a:t>5</a:t>
            </a:r>
            <a:endParaRPr lang="en-US" dirty="0"/>
          </a:p>
          <a:p>
            <a:r>
              <a:rPr lang="en-US" dirty="0"/>
              <a:t>Predictions on test data set</a:t>
            </a:r>
            <a:r>
              <a:rPr lang="en-US" dirty="0" smtClean="0"/>
              <a:t>.</a:t>
            </a:r>
            <a:r>
              <a:rPr lang="en-US" dirty="0"/>
              <a:t/>
            </a:r>
            <a:br>
              <a:rPr lang="en-US" dirty="0"/>
            </a:br>
            <a:endParaRPr lang="en-IN" dirty="0"/>
          </a:p>
        </p:txBody>
      </p:sp>
      <p:sp>
        <p:nvSpPr>
          <p:cNvPr id="4" name="Title 1"/>
          <p:cNvSpPr txBox="1">
            <a:spLocks/>
          </p:cNvSpPr>
          <p:nvPr/>
        </p:nvSpPr>
        <p:spPr>
          <a:xfrm>
            <a:off x="1214302" y="383980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6. Creating Prediction</a:t>
            </a:r>
            <a:endParaRPr lang="en-IN" dirty="0"/>
          </a:p>
        </p:txBody>
      </p:sp>
      <p:sp>
        <p:nvSpPr>
          <p:cNvPr id="5" name="Title 1"/>
          <p:cNvSpPr txBox="1">
            <a:spLocks/>
          </p:cNvSpPr>
          <p:nvPr/>
        </p:nvSpPr>
        <p:spPr>
          <a:xfrm>
            <a:off x="1393204" y="14246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6" name="Content Placeholder 2"/>
          <p:cNvSpPr txBox="1">
            <a:spLocks/>
          </p:cNvSpPr>
          <p:nvPr/>
        </p:nvSpPr>
        <p:spPr>
          <a:xfrm>
            <a:off x="1363387" y="5105327"/>
            <a:ext cx="9905999" cy="1613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Creating </a:t>
            </a:r>
            <a:r>
              <a:rPr lang="en-US" dirty="0" err="1" smtClean="0"/>
              <a:t>priction</a:t>
            </a:r>
            <a:r>
              <a:rPr lang="en-US" dirty="0" smtClean="0"/>
              <a:t> as </a:t>
            </a:r>
            <a:r>
              <a:rPr lang="en-US" i="1" dirty="0" smtClean="0"/>
              <a:t>“</a:t>
            </a:r>
            <a:r>
              <a:rPr lang="en-US" i="1" dirty="0" err="1" smtClean="0"/>
              <a:t>y_train_pred</a:t>
            </a:r>
            <a:r>
              <a:rPr lang="en-US" i="1" dirty="0" smtClean="0"/>
              <a:t>”</a:t>
            </a:r>
          </a:p>
          <a:p>
            <a:r>
              <a:rPr lang="en-US" i="1" dirty="0"/>
              <a:t>Substituting 0 or 1 with the cut off as 0.5</a:t>
            </a:r>
            <a:endParaRPr lang="en-IN" i="1" dirty="0"/>
          </a:p>
        </p:txBody>
      </p:sp>
    </p:spTree>
    <p:extLst>
      <p:ext uri="{BB962C8B-B14F-4D97-AF65-F5344CB8AC3E}">
        <p14:creationId xmlns:p14="http://schemas.microsoft.com/office/powerpoint/2010/main" val="2156725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65" y="-52777"/>
            <a:ext cx="9905998" cy="1478570"/>
          </a:xfrm>
        </p:spPr>
        <p:txBody>
          <a:bodyPr/>
          <a:lstStyle/>
          <a:p>
            <a:r>
              <a:rPr lang="en-US" dirty="0" smtClean="0"/>
              <a:t>7. Model Evaluation</a:t>
            </a:r>
            <a:endParaRPr lang="en-IN" dirty="0"/>
          </a:p>
        </p:txBody>
      </p:sp>
      <p:sp>
        <p:nvSpPr>
          <p:cNvPr id="3" name="Content Placeholder 2"/>
          <p:cNvSpPr>
            <a:spLocks noGrp="1"/>
          </p:cNvSpPr>
          <p:nvPr>
            <p:ph idx="1"/>
          </p:nvPr>
        </p:nvSpPr>
        <p:spPr>
          <a:xfrm>
            <a:off x="1091717" y="1046854"/>
            <a:ext cx="9905999" cy="2690260"/>
          </a:xfrm>
        </p:spPr>
        <p:txBody>
          <a:bodyPr>
            <a:normAutofit fontScale="85000" lnSpcReduction="20000"/>
          </a:bodyPr>
          <a:lstStyle/>
          <a:p>
            <a:r>
              <a:rPr lang="en-US" dirty="0" smtClean="0"/>
              <a:t>Creating the Confusion Matric</a:t>
            </a:r>
          </a:p>
          <a:p>
            <a:endParaRPr lang="en-US" dirty="0" smtClean="0"/>
          </a:p>
          <a:p>
            <a:endParaRPr lang="en-US" dirty="0"/>
          </a:p>
          <a:p>
            <a:endParaRPr lang="en-US" dirty="0" smtClean="0"/>
          </a:p>
          <a:p>
            <a:endParaRPr lang="en-US" dirty="0" smtClean="0"/>
          </a:p>
          <a:p>
            <a:r>
              <a:rPr lang="en-US" dirty="0"/>
              <a:t>Overall accuracy 81</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6967581"/>
              </p:ext>
            </p:extLst>
          </p:nvPr>
        </p:nvGraphicFramePr>
        <p:xfrm>
          <a:off x="2389809" y="1600937"/>
          <a:ext cx="8127999" cy="1503680"/>
        </p:xfrm>
        <a:graphic>
          <a:graphicData uri="http://schemas.openxmlformats.org/drawingml/2006/table">
            <a:tbl>
              <a:tblPr firstRow="1" bandRow="1">
                <a:tableStyleId>{5C22544A-7EE6-4342-B048-85BDC9FD1C3A}</a:tableStyleId>
              </a:tblPr>
              <a:tblGrid>
                <a:gridCol w="2709333"/>
                <a:gridCol w="2709333"/>
                <a:gridCol w="2709333"/>
              </a:tblGrid>
              <a:tr h="182880">
                <a:tc>
                  <a:txBody>
                    <a:bodyPr/>
                    <a:lstStyle/>
                    <a:p>
                      <a:pPr algn="r"/>
                      <a:r>
                        <a:rPr lang="en-US" sz="2000" b="1" dirty="0" smtClean="0"/>
                        <a:t>Predicted</a:t>
                      </a:r>
                      <a:endParaRPr lang="en-IN" sz="2000" b="1" dirty="0"/>
                    </a:p>
                  </a:txBody>
                  <a:tcPr>
                    <a:noFill/>
                  </a:tcPr>
                </a:tc>
                <a:tc rowSpan="2">
                  <a:txBody>
                    <a:bodyPr/>
                    <a:lstStyle/>
                    <a:p>
                      <a:pPr algn="ctr"/>
                      <a:r>
                        <a:rPr lang="en-US" sz="2000" b="1" dirty="0" smtClean="0"/>
                        <a:t>Not Churn</a:t>
                      </a:r>
                      <a:endParaRPr lang="en-IN" sz="2000" b="1" dirty="0"/>
                    </a:p>
                  </a:txBody>
                  <a:tcPr anchor="ctr">
                    <a:noFill/>
                  </a:tcPr>
                </a:tc>
                <a:tc rowSpan="2">
                  <a:txBody>
                    <a:bodyPr/>
                    <a:lstStyle/>
                    <a:p>
                      <a:pPr algn="ctr"/>
                      <a:r>
                        <a:rPr lang="en-US" sz="2000" b="1" dirty="0" smtClean="0"/>
                        <a:t>Churn</a:t>
                      </a:r>
                      <a:endParaRPr lang="en-IN" sz="2000" b="1" dirty="0"/>
                    </a:p>
                  </a:txBody>
                  <a:tcPr anchor="ctr">
                    <a:noFill/>
                  </a:tcPr>
                </a:tc>
              </a:tr>
              <a:tr h="182880">
                <a:tc>
                  <a:txBody>
                    <a:bodyPr/>
                    <a:lstStyle/>
                    <a:p>
                      <a:pPr algn="ctr"/>
                      <a:r>
                        <a:rPr lang="en-US" b="1" dirty="0" smtClean="0"/>
                        <a:t>Actual</a:t>
                      </a:r>
                      <a:endParaRPr lang="en-IN" b="1" dirty="0"/>
                    </a:p>
                  </a:txBody>
                  <a:tcPr anchor="ctr">
                    <a:noFill/>
                  </a:tcPr>
                </a:tc>
                <a:tc vMerge="1">
                  <a:txBody>
                    <a:bodyPr/>
                    <a:lstStyle/>
                    <a:p>
                      <a:endParaRPr lang="en-IN"/>
                    </a:p>
                  </a:txBody>
                  <a:tcPr/>
                </a:tc>
                <a:tc vMerge="1">
                  <a:txBody>
                    <a:bodyPr/>
                    <a:lstStyle/>
                    <a:p>
                      <a:endParaRPr lang="en-IN"/>
                    </a:p>
                  </a:txBody>
                  <a:tcPr/>
                </a:tc>
              </a:tr>
              <a:tr h="370840">
                <a:tc>
                  <a:txBody>
                    <a:bodyPr/>
                    <a:lstStyle/>
                    <a:p>
                      <a:pPr algn="ctr"/>
                      <a:r>
                        <a:rPr lang="en-US" b="1" dirty="0" smtClean="0"/>
                        <a:t>Not Churn</a:t>
                      </a:r>
                      <a:endParaRPr lang="en-IN" b="1" dirty="0"/>
                    </a:p>
                  </a:txBody>
                  <a:tcPr anchor="ctr">
                    <a:noFill/>
                  </a:tcPr>
                </a:tc>
                <a:tc>
                  <a:txBody>
                    <a:bodyPr/>
                    <a:lstStyle/>
                    <a:p>
                      <a:pPr algn="ctr"/>
                      <a:r>
                        <a:rPr lang="en-US" dirty="0" smtClean="0"/>
                        <a:t>3403</a:t>
                      </a:r>
                      <a:endParaRPr lang="en-IN" dirty="0"/>
                    </a:p>
                  </a:txBody>
                  <a:tcPr anchor="ctr">
                    <a:noFill/>
                  </a:tcPr>
                </a:tc>
                <a:tc>
                  <a:txBody>
                    <a:bodyPr/>
                    <a:lstStyle/>
                    <a:p>
                      <a:pPr algn="ctr"/>
                      <a:r>
                        <a:rPr lang="en-US" dirty="0" smtClean="0"/>
                        <a:t>492</a:t>
                      </a:r>
                      <a:endParaRPr lang="en-IN" dirty="0"/>
                    </a:p>
                  </a:txBody>
                  <a:tcPr anchor="ctr">
                    <a:noFill/>
                  </a:tcPr>
                </a:tc>
              </a:tr>
              <a:tr h="370840">
                <a:tc>
                  <a:txBody>
                    <a:bodyPr/>
                    <a:lstStyle/>
                    <a:p>
                      <a:pPr algn="ctr"/>
                      <a:r>
                        <a:rPr lang="en-US" b="1" dirty="0" smtClean="0"/>
                        <a:t>Churn</a:t>
                      </a:r>
                      <a:endParaRPr lang="en-IN" b="1" dirty="0"/>
                    </a:p>
                  </a:txBody>
                  <a:tcPr anchor="ctr">
                    <a:noFill/>
                  </a:tcPr>
                </a:tc>
                <a:tc>
                  <a:txBody>
                    <a:bodyPr/>
                    <a:lstStyle/>
                    <a:p>
                      <a:pPr algn="ctr"/>
                      <a:r>
                        <a:rPr lang="en-US" dirty="0" smtClean="0"/>
                        <a:t>729</a:t>
                      </a:r>
                      <a:endParaRPr lang="en-IN" dirty="0"/>
                    </a:p>
                  </a:txBody>
                  <a:tcPr anchor="ctr">
                    <a:noFill/>
                  </a:tcPr>
                </a:tc>
                <a:tc>
                  <a:txBody>
                    <a:bodyPr/>
                    <a:lstStyle/>
                    <a:p>
                      <a:pPr algn="ctr"/>
                      <a:r>
                        <a:rPr lang="en-US" dirty="0" smtClean="0"/>
                        <a:t>1727</a:t>
                      </a:r>
                      <a:endParaRPr lang="en-IN" dirty="0"/>
                    </a:p>
                  </a:txBody>
                  <a:tcPr anchor="ctr">
                    <a:noFill/>
                  </a:tcPr>
                </a:tc>
              </a:tr>
            </a:tbl>
          </a:graphicData>
        </a:graphic>
      </p:graphicFrame>
    </p:spTree>
    <p:extLst>
      <p:ext uri="{BB962C8B-B14F-4D97-AF65-F5344CB8AC3E}">
        <p14:creationId xmlns:p14="http://schemas.microsoft.com/office/powerpoint/2010/main" val="83253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1562"/>
            <a:ext cx="9905998" cy="1478570"/>
          </a:xfrm>
        </p:spPr>
        <p:txBody>
          <a:bodyPr/>
          <a:lstStyle/>
          <a:p>
            <a:r>
              <a:rPr lang="en-US" dirty="0" smtClean="0"/>
              <a:t>8. ROC Curve </a:t>
            </a:r>
            <a:endParaRPr lang="en-IN" dirty="0"/>
          </a:p>
        </p:txBody>
      </p:sp>
      <p:sp>
        <p:nvSpPr>
          <p:cNvPr id="3" name="Content Placeholder 2"/>
          <p:cNvSpPr>
            <a:spLocks noGrp="1"/>
          </p:cNvSpPr>
          <p:nvPr>
            <p:ph idx="1"/>
          </p:nvPr>
        </p:nvSpPr>
        <p:spPr>
          <a:xfrm>
            <a:off x="1141412" y="1245634"/>
            <a:ext cx="9905999" cy="2332453"/>
          </a:xfrm>
        </p:spPr>
        <p:txBody>
          <a:bodyPr>
            <a:normAutofit fontScale="92500" lnSpcReduction="10000"/>
          </a:bodyPr>
          <a:lstStyle/>
          <a:p>
            <a:r>
              <a:rPr lang="en-US" dirty="0"/>
              <a:t>Finding Optimal Cut off </a:t>
            </a:r>
            <a:r>
              <a:rPr lang="en-US" dirty="0" smtClean="0"/>
              <a:t>Point</a:t>
            </a:r>
            <a:endParaRPr lang="en-US" dirty="0"/>
          </a:p>
          <a:p>
            <a:r>
              <a:rPr lang="en-US" dirty="0"/>
              <a:t>Optimal cut off probability is that probability where we </a:t>
            </a:r>
            <a:r>
              <a:rPr lang="en-US" dirty="0" smtClean="0"/>
              <a:t>get balanced </a:t>
            </a:r>
            <a:r>
              <a:rPr lang="en-US" dirty="0"/>
              <a:t>sensitivity and specificity</a:t>
            </a:r>
            <a:r>
              <a:rPr lang="en-US" dirty="0" smtClean="0"/>
              <a:t>.</a:t>
            </a:r>
            <a:endParaRPr lang="en-US" dirty="0"/>
          </a:p>
          <a:p>
            <a:r>
              <a:rPr lang="en-US" dirty="0"/>
              <a:t>From the second graph it is visible that the optimal cut off </a:t>
            </a:r>
            <a:r>
              <a:rPr lang="en-US" dirty="0" smtClean="0"/>
              <a:t>is approximately </a:t>
            </a:r>
            <a:r>
              <a:rPr lang="en-US" dirty="0"/>
              <a:t>at 0.35</a:t>
            </a:r>
            <a:r>
              <a:rPr lang="en-US" dirty="0" smtClean="0"/>
              <a:t>.</a:t>
            </a:r>
            <a:r>
              <a:rPr lang="en-US" dirty="0"/>
              <a:t/>
            </a:r>
            <a:br>
              <a:rPr lang="en-US"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3235152"/>
            <a:ext cx="3505743" cy="34538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18" y="3298014"/>
            <a:ext cx="4725477" cy="3328158"/>
          </a:xfrm>
          <a:prstGeom prst="rect">
            <a:avLst/>
          </a:prstGeom>
        </p:spPr>
      </p:pic>
    </p:spTree>
    <p:extLst>
      <p:ext uri="{BB962C8B-B14F-4D97-AF65-F5344CB8AC3E}">
        <p14:creationId xmlns:p14="http://schemas.microsoft.com/office/powerpoint/2010/main" val="40705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Conclusion &amp; Recommendation </a:t>
            </a:r>
            <a:endParaRPr lang="en-IN" dirty="0"/>
          </a:p>
        </p:txBody>
      </p:sp>
      <p:sp>
        <p:nvSpPr>
          <p:cNvPr id="3" name="Content Placeholder 2"/>
          <p:cNvSpPr>
            <a:spLocks noGrp="1"/>
          </p:cNvSpPr>
          <p:nvPr>
            <p:ph idx="1"/>
          </p:nvPr>
        </p:nvSpPr>
        <p:spPr>
          <a:xfrm>
            <a:off x="1141412" y="1888434"/>
            <a:ext cx="9905999" cy="4164495"/>
          </a:xfrm>
        </p:spPr>
        <p:txBody>
          <a:bodyPr>
            <a:normAutofit fontScale="85000" lnSpcReduction="10000"/>
          </a:bodyPr>
          <a:lstStyle/>
          <a:p>
            <a:r>
              <a:rPr lang="en-US" dirty="0" smtClean="0"/>
              <a:t>It </a:t>
            </a:r>
            <a:r>
              <a:rPr lang="en-US" dirty="0"/>
              <a:t>was found out that the variables that mattered the most in the potential buyers are </a:t>
            </a:r>
            <a:r>
              <a:rPr lang="en-US" dirty="0" smtClean="0"/>
              <a:t>:</a:t>
            </a:r>
            <a:endParaRPr lang="en-US" dirty="0"/>
          </a:p>
          <a:p>
            <a:r>
              <a:rPr lang="en-US" dirty="0"/>
              <a:t>The Total Time Spent on Website</a:t>
            </a:r>
            <a:r>
              <a:rPr lang="en-US" dirty="0" smtClean="0"/>
              <a:t>.</a:t>
            </a:r>
            <a:endParaRPr lang="en-US" dirty="0"/>
          </a:p>
          <a:p>
            <a:r>
              <a:rPr lang="en-US" dirty="0"/>
              <a:t>Total number of Visits</a:t>
            </a:r>
            <a:r>
              <a:rPr lang="en-US" dirty="0" smtClean="0"/>
              <a:t>.</a:t>
            </a:r>
            <a:endParaRPr lang="en-US" dirty="0"/>
          </a:p>
          <a:p>
            <a:r>
              <a:rPr lang="en-US" dirty="0"/>
              <a:t>When The Lead source was :a. </a:t>
            </a:r>
            <a:r>
              <a:rPr lang="en-US" dirty="0" err="1"/>
              <a:t>Olarkchatb</a:t>
            </a:r>
            <a:r>
              <a:rPr lang="en-US" dirty="0"/>
              <a:t>. </a:t>
            </a:r>
            <a:r>
              <a:rPr lang="en-US" dirty="0" err="1" smtClean="0"/>
              <a:t>WellingakWebsite</a:t>
            </a:r>
            <a:endParaRPr lang="en-US" dirty="0"/>
          </a:p>
          <a:p>
            <a:r>
              <a:rPr lang="en-US" dirty="0"/>
              <a:t>When the Last Activity was :a. </a:t>
            </a:r>
            <a:r>
              <a:rPr lang="en-US" dirty="0" err="1"/>
              <a:t>SMSb</a:t>
            </a:r>
            <a:r>
              <a:rPr lang="en-US" dirty="0"/>
              <a:t>. </a:t>
            </a:r>
            <a:r>
              <a:rPr lang="en-US" dirty="0" err="1"/>
              <a:t>OlarkChat</a:t>
            </a:r>
            <a:r>
              <a:rPr lang="en-US" dirty="0"/>
              <a:t> </a:t>
            </a:r>
            <a:r>
              <a:rPr lang="en-US" dirty="0" smtClean="0"/>
              <a:t>Conversation</a:t>
            </a:r>
            <a:endParaRPr lang="en-US" dirty="0"/>
          </a:p>
          <a:p>
            <a:r>
              <a:rPr lang="en-US" dirty="0"/>
              <a:t>When the lead origin is Lead add Form</a:t>
            </a:r>
            <a:r>
              <a:rPr lang="en-US" dirty="0" smtClean="0"/>
              <a:t>.</a:t>
            </a:r>
            <a:endParaRPr lang="en-US" dirty="0"/>
          </a:p>
          <a:p>
            <a:r>
              <a:rPr lang="en-US" dirty="0"/>
              <a:t>When the current occupation was :a. Working </a:t>
            </a:r>
            <a:r>
              <a:rPr lang="en-US" dirty="0" err="1"/>
              <a:t>Professionalsb</a:t>
            </a:r>
            <a:r>
              <a:rPr lang="en-US" dirty="0"/>
              <a:t>. </a:t>
            </a:r>
            <a:r>
              <a:rPr lang="en-US" dirty="0" err="1"/>
              <a:t>Studentc</a:t>
            </a:r>
            <a:r>
              <a:rPr lang="en-US" dirty="0"/>
              <a:t>. </a:t>
            </a:r>
            <a:r>
              <a:rPr lang="en-US" dirty="0" err="1"/>
              <a:t>Unemployedd</a:t>
            </a:r>
            <a:r>
              <a:rPr lang="en-US" dirty="0"/>
              <a:t>. </a:t>
            </a:r>
            <a:r>
              <a:rPr lang="en-US" dirty="0" smtClean="0"/>
              <a:t>Other</a:t>
            </a:r>
            <a:endParaRPr lang="en-US" dirty="0"/>
          </a:p>
          <a:p>
            <a:r>
              <a:rPr lang="en-US" dirty="0"/>
              <a:t>Keeping The above mentioned points in mind the X education can increase all </a:t>
            </a:r>
            <a:r>
              <a:rPr lang="en-US" dirty="0" err="1"/>
              <a:t>thepotential</a:t>
            </a:r>
            <a:r>
              <a:rPr lang="en-US" dirty="0"/>
              <a:t> buyers to change their mind and buy their courses.</a:t>
            </a:r>
          </a:p>
        </p:txBody>
      </p:sp>
    </p:spTree>
    <p:extLst>
      <p:ext uri="{BB962C8B-B14F-4D97-AF65-F5344CB8AC3E}">
        <p14:creationId xmlns:p14="http://schemas.microsoft.com/office/powerpoint/2010/main" val="383291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378" y="-266065"/>
            <a:ext cx="9905998" cy="1478570"/>
          </a:xfrm>
        </p:spPr>
        <p:txBody>
          <a:bodyPr/>
          <a:lstStyle/>
          <a:p>
            <a:pPr marL="571500" indent="-571500">
              <a:buFont typeface="Arial" panose="020B0604020202020204" pitchFamily="34" charset="0"/>
              <a:buChar char="•"/>
            </a:pPr>
            <a:r>
              <a:rPr lang="en-US" dirty="0" smtClean="0"/>
              <a:t>Problem statement</a:t>
            </a:r>
            <a:endParaRPr lang="en-IN" dirty="0"/>
          </a:p>
        </p:txBody>
      </p:sp>
      <p:sp>
        <p:nvSpPr>
          <p:cNvPr id="3" name="Content Placeholder 2"/>
          <p:cNvSpPr>
            <a:spLocks noGrp="1"/>
          </p:cNvSpPr>
          <p:nvPr>
            <p:ph idx="1"/>
          </p:nvPr>
        </p:nvSpPr>
        <p:spPr>
          <a:xfrm>
            <a:off x="1310378" y="867948"/>
            <a:ext cx="10288587" cy="3495330"/>
          </a:xfrm>
        </p:spPr>
        <p:txBody>
          <a:bodyPr>
            <a:normAutofit/>
          </a:bodyPr>
          <a:lstStyle/>
          <a:p>
            <a:pPr>
              <a:lnSpc>
                <a:spcPct val="100000"/>
              </a:lnSpc>
            </a:pPr>
            <a:r>
              <a:rPr lang="en-US" dirty="0" smtClean="0"/>
              <a:t> </a:t>
            </a:r>
            <a:r>
              <a:rPr lang="en-US" dirty="0"/>
              <a:t>An X Education need help to select the most promising leads, i.e. the leads that are most likely to convert into paying customers. The company requires us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p:txBody>
      </p:sp>
      <p:sp>
        <p:nvSpPr>
          <p:cNvPr id="4" name="Title 1"/>
          <p:cNvSpPr txBox="1">
            <a:spLocks/>
          </p:cNvSpPr>
          <p:nvPr/>
        </p:nvSpPr>
        <p:spPr>
          <a:xfrm>
            <a:off x="1310378" y="315299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571500" indent="-571500">
              <a:buFont typeface="Arial" panose="020B0604020202020204" pitchFamily="34" charset="0"/>
              <a:buChar char="•"/>
            </a:pPr>
            <a:r>
              <a:rPr lang="en-US" dirty="0" smtClean="0"/>
              <a:t>goals</a:t>
            </a:r>
            <a:endParaRPr lang="en-IN" dirty="0"/>
          </a:p>
        </p:txBody>
      </p:sp>
      <p:sp>
        <p:nvSpPr>
          <p:cNvPr id="6" name="Content Placeholder 3"/>
          <p:cNvSpPr txBox="1">
            <a:spLocks/>
          </p:cNvSpPr>
          <p:nvPr/>
        </p:nvSpPr>
        <p:spPr>
          <a:xfrm>
            <a:off x="1399831" y="3998773"/>
            <a:ext cx="1007986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t>There are quite a few goals for this case study.</a:t>
            </a:r>
          </a:p>
          <a:p>
            <a:pPr lvl="1"/>
            <a:r>
              <a:rPr lang="en-US" dirty="0" smtClean="0"/>
              <a:t>To Build a logistic regression model to assign a lead score between 0 and 100 to each of the leads which can be used by the company to target potential leads.</a:t>
            </a:r>
          </a:p>
          <a:p>
            <a:pPr lvl="1"/>
            <a:r>
              <a:rPr lang="en-US" dirty="0" smtClean="0"/>
              <a:t>There are some more problems presented by the company which your model should be able to adjust to if the company's requirement changes in the future so you will need to handle these as well.</a:t>
            </a:r>
            <a:endParaRPr lang="en-US" dirty="0"/>
          </a:p>
        </p:txBody>
      </p:sp>
    </p:spTree>
    <p:extLst>
      <p:ext uri="{BB962C8B-B14F-4D97-AF65-F5344CB8AC3E}">
        <p14:creationId xmlns:p14="http://schemas.microsoft.com/office/powerpoint/2010/main" val="341886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11622"/>
            <a:ext cx="9905998" cy="1478570"/>
          </a:xfrm>
        </p:spPr>
        <p:txBody>
          <a:bodyPr/>
          <a:lstStyle/>
          <a:p>
            <a:pPr marL="571500" indent="-571500">
              <a:buFont typeface="Arial" panose="020B0604020202020204" pitchFamily="34" charset="0"/>
              <a:buChar char="•"/>
            </a:pPr>
            <a:r>
              <a:rPr lang="en-US" dirty="0" smtClean="0"/>
              <a:t>Solution methodology</a:t>
            </a:r>
            <a:endParaRPr lang="en-IN" dirty="0"/>
          </a:p>
        </p:txBody>
      </p:sp>
      <p:sp>
        <p:nvSpPr>
          <p:cNvPr id="3" name="Content Placeholder 2"/>
          <p:cNvSpPr>
            <a:spLocks noGrp="1"/>
          </p:cNvSpPr>
          <p:nvPr>
            <p:ph idx="1"/>
          </p:nvPr>
        </p:nvSpPr>
        <p:spPr>
          <a:xfrm>
            <a:off x="1141411" y="1285391"/>
            <a:ext cx="9905999" cy="5304251"/>
          </a:xfrm>
        </p:spPr>
        <p:txBody>
          <a:bodyPr>
            <a:normAutofit fontScale="92500" lnSpcReduction="20000"/>
          </a:bodyPr>
          <a:lstStyle/>
          <a:p>
            <a:pPr marL="457200" indent="-457200">
              <a:lnSpc>
                <a:spcPct val="100000"/>
              </a:lnSpc>
              <a:buFont typeface="+mj-lt"/>
              <a:buAutoNum type="arabicPeriod"/>
            </a:pPr>
            <a:r>
              <a:rPr lang="en-US" dirty="0" smtClean="0"/>
              <a:t>Loading &amp; Cleaning the Data</a:t>
            </a:r>
          </a:p>
          <a:p>
            <a:pPr marL="914400" lvl="1" indent="-457200">
              <a:lnSpc>
                <a:spcPct val="100000"/>
              </a:lnSpc>
              <a:buFont typeface="+mj-lt"/>
              <a:buAutoNum type="arabicPeriod"/>
            </a:pPr>
            <a:r>
              <a:rPr lang="en-US" dirty="0"/>
              <a:t>Importing the Data</a:t>
            </a:r>
          </a:p>
          <a:p>
            <a:pPr marL="914400" lvl="1" indent="-457200">
              <a:lnSpc>
                <a:spcPct val="100000"/>
              </a:lnSpc>
              <a:buFont typeface="+mj-lt"/>
              <a:buAutoNum type="arabicPeriod"/>
            </a:pPr>
            <a:r>
              <a:rPr lang="en-US" dirty="0"/>
              <a:t>Cleaning the </a:t>
            </a:r>
            <a:r>
              <a:rPr lang="en-US" dirty="0" smtClean="0"/>
              <a:t>data frame</a:t>
            </a:r>
            <a:endParaRPr lang="en-US" dirty="0"/>
          </a:p>
          <a:p>
            <a:pPr marL="457200" indent="-457200">
              <a:lnSpc>
                <a:spcPct val="100000"/>
              </a:lnSpc>
              <a:buFont typeface="+mj-lt"/>
              <a:buAutoNum type="arabicPeriod"/>
            </a:pPr>
            <a:r>
              <a:rPr lang="en-US" dirty="0" smtClean="0"/>
              <a:t>EDA</a:t>
            </a:r>
          </a:p>
          <a:p>
            <a:pPr marL="914400" lvl="1" indent="-457200">
              <a:lnSpc>
                <a:spcPct val="100000"/>
              </a:lnSpc>
              <a:buFont typeface="+mj-lt"/>
              <a:buAutoNum type="arabicPeriod"/>
            </a:pPr>
            <a:r>
              <a:rPr lang="en-US" dirty="0"/>
              <a:t>Univariate Analysis</a:t>
            </a:r>
          </a:p>
          <a:p>
            <a:pPr marL="914400" lvl="1" indent="-457200">
              <a:lnSpc>
                <a:spcPct val="100000"/>
              </a:lnSpc>
              <a:buFont typeface="+mj-lt"/>
              <a:buAutoNum type="arabicPeriod"/>
            </a:pPr>
            <a:r>
              <a:rPr lang="en-US" dirty="0"/>
              <a:t>Bivariate Analysis</a:t>
            </a:r>
          </a:p>
          <a:p>
            <a:pPr marL="914400" lvl="1" indent="-457200">
              <a:lnSpc>
                <a:spcPct val="100000"/>
              </a:lnSpc>
              <a:buFont typeface="+mj-lt"/>
              <a:buAutoNum type="arabicPeriod"/>
            </a:pPr>
            <a:r>
              <a:rPr lang="en-US" dirty="0"/>
              <a:t>Multivariate </a:t>
            </a:r>
            <a:r>
              <a:rPr lang="en-US" dirty="0" smtClean="0"/>
              <a:t>Analysis</a:t>
            </a:r>
          </a:p>
          <a:p>
            <a:pPr marL="457200" indent="-457200">
              <a:lnSpc>
                <a:spcPct val="100000"/>
              </a:lnSpc>
              <a:buFont typeface="+mj-lt"/>
              <a:buAutoNum type="arabicPeriod"/>
            </a:pPr>
            <a:r>
              <a:rPr lang="en-US" dirty="0" smtClean="0"/>
              <a:t>Dummy Variables</a:t>
            </a:r>
          </a:p>
          <a:p>
            <a:pPr marL="457200" indent="-457200">
              <a:lnSpc>
                <a:spcPct val="100000"/>
              </a:lnSpc>
              <a:buFont typeface="+mj-lt"/>
              <a:buAutoNum type="arabicPeriod"/>
            </a:pPr>
            <a:r>
              <a:rPr lang="en-US" dirty="0" smtClean="0"/>
              <a:t>Test-Train Split</a:t>
            </a:r>
          </a:p>
          <a:p>
            <a:pPr marL="457200" indent="-457200">
              <a:lnSpc>
                <a:spcPct val="100000"/>
              </a:lnSpc>
              <a:buFont typeface="+mj-lt"/>
              <a:buAutoNum type="arabicPeriod"/>
            </a:pPr>
            <a:r>
              <a:rPr lang="en-US" dirty="0" smtClean="0"/>
              <a:t>Model Building</a:t>
            </a:r>
          </a:p>
          <a:p>
            <a:pPr marL="457200" indent="-457200">
              <a:lnSpc>
                <a:spcPct val="100000"/>
              </a:lnSpc>
              <a:buFont typeface="+mj-lt"/>
              <a:buAutoNum type="arabicPeriod"/>
            </a:pPr>
            <a:r>
              <a:rPr lang="en-US" dirty="0" smtClean="0"/>
              <a:t>Creating </a:t>
            </a:r>
            <a:r>
              <a:rPr lang="en-US" dirty="0" smtClean="0"/>
              <a:t>Prediction</a:t>
            </a:r>
          </a:p>
          <a:p>
            <a:pPr marL="457200" indent="-457200">
              <a:lnSpc>
                <a:spcPct val="100000"/>
              </a:lnSpc>
              <a:buFont typeface="+mj-lt"/>
              <a:buAutoNum type="arabicPeriod"/>
            </a:pPr>
            <a:r>
              <a:rPr lang="en-US" dirty="0" smtClean="0"/>
              <a:t>Model Evaluation </a:t>
            </a:r>
            <a:endParaRPr lang="en-US" dirty="0" smtClean="0"/>
          </a:p>
          <a:p>
            <a:pPr marL="457200" indent="-457200">
              <a:lnSpc>
                <a:spcPct val="100000"/>
              </a:lnSpc>
              <a:buFont typeface="+mj-lt"/>
              <a:buAutoNum type="arabicPeriod"/>
            </a:pPr>
            <a:r>
              <a:rPr lang="en-US" dirty="0" smtClean="0"/>
              <a:t>ROC Curve</a:t>
            </a:r>
            <a:endParaRPr lang="en-US" dirty="0" smtClean="0"/>
          </a:p>
          <a:p>
            <a:pPr marL="457200" indent="-457200">
              <a:lnSpc>
                <a:spcPct val="100000"/>
              </a:lnSpc>
              <a:buFont typeface="+mj-lt"/>
              <a:buAutoNum type="arabicPeriod"/>
            </a:pPr>
            <a:r>
              <a:rPr lang="en-US" dirty="0" smtClean="0"/>
              <a:t>Conclusion </a:t>
            </a:r>
            <a:r>
              <a:rPr lang="en-US" dirty="0" smtClean="0"/>
              <a:t>&amp; Recommendation </a:t>
            </a:r>
          </a:p>
          <a:p>
            <a:pPr marL="457200" indent="-457200">
              <a:lnSpc>
                <a:spcPct val="100000"/>
              </a:lnSpc>
              <a:buFont typeface="+mj-lt"/>
              <a:buAutoNum type="arabicPeriod"/>
            </a:pP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64383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Loading &amp; Cleaning the data  </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1.1  Importing the data</a:t>
            </a:r>
          </a:p>
          <a:p>
            <a:pPr lvl="1"/>
            <a:r>
              <a:rPr lang="en-US" dirty="0" smtClean="0"/>
              <a:t>Loading </a:t>
            </a:r>
            <a:r>
              <a:rPr lang="en-US" dirty="0"/>
              <a:t>File </a:t>
            </a:r>
            <a:r>
              <a:rPr lang="en-US" i="1" dirty="0"/>
              <a:t>“Lead.csv”</a:t>
            </a:r>
            <a:r>
              <a:rPr lang="en-US" dirty="0"/>
              <a:t> </a:t>
            </a:r>
            <a:endParaRPr lang="en-US" dirty="0" smtClean="0"/>
          </a:p>
          <a:p>
            <a:pPr marL="0" indent="0">
              <a:buNone/>
            </a:pPr>
            <a:r>
              <a:rPr lang="en-US" dirty="0" smtClean="0"/>
              <a:t>1.2  Inspect the </a:t>
            </a:r>
            <a:r>
              <a:rPr lang="en-US" dirty="0" err="1" smtClean="0"/>
              <a:t>dataframe</a:t>
            </a:r>
            <a:endParaRPr lang="en-US" dirty="0"/>
          </a:p>
          <a:p>
            <a:pPr marL="0" indent="0">
              <a:buNone/>
            </a:pPr>
            <a:r>
              <a:rPr lang="en-US" dirty="0" smtClean="0"/>
              <a:t>1.3 Cleaning the </a:t>
            </a:r>
            <a:r>
              <a:rPr lang="en-US" dirty="0" err="1" smtClean="0"/>
              <a:t>dataframe</a:t>
            </a:r>
            <a:endParaRPr lang="en-US" dirty="0" smtClean="0"/>
          </a:p>
          <a:p>
            <a:pPr lvl="1"/>
            <a:r>
              <a:rPr lang="en-US" dirty="0" smtClean="0"/>
              <a:t>Converting all string in Lowercase &amp; Replacing N.A</a:t>
            </a:r>
          </a:p>
          <a:p>
            <a:pPr lvl="1"/>
            <a:r>
              <a:rPr lang="en-US" dirty="0" smtClean="0"/>
              <a:t>Dropping the Unwanted </a:t>
            </a:r>
            <a:r>
              <a:rPr lang="en-US" dirty="0"/>
              <a:t>Columns like </a:t>
            </a:r>
            <a:r>
              <a:rPr lang="en-US" i="1" dirty="0"/>
              <a:t>'</a:t>
            </a:r>
            <a:r>
              <a:rPr lang="en-US" i="1" dirty="0" err="1"/>
              <a:t>Magazine','Receive</a:t>
            </a:r>
            <a:r>
              <a:rPr lang="en-US" i="1" dirty="0"/>
              <a:t> More Updates About Our </a:t>
            </a:r>
            <a:r>
              <a:rPr lang="en-US" i="1" dirty="0" err="1"/>
              <a:t>Courses','I</a:t>
            </a:r>
            <a:r>
              <a:rPr lang="en-US" i="1" dirty="0"/>
              <a:t> agree to pay the amount through </a:t>
            </a:r>
            <a:r>
              <a:rPr lang="en-US" i="1" dirty="0" err="1"/>
              <a:t>cheque</a:t>
            </a:r>
            <a:r>
              <a:rPr lang="en-US" i="1" dirty="0"/>
              <a:t>','Get updates on DM </a:t>
            </a:r>
            <a:r>
              <a:rPr lang="en-US" i="1" dirty="0" err="1"/>
              <a:t>Content','Update</a:t>
            </a:r>
            <a:r>
              <a:rPr lang="en-US" i="1" dirty="0"/>
              <a:t> me on Supply Chain Content'</a:t>
            </a:r>
            <a:endParaRPr lang="en-US" i="1" dirty="0" smtClean="0"/>
          </a:p>
          <a:p>
            <a:pPr lvl="1"/>
            <a:r>
              <a:rPr lang="en-US" dirty="0" smtClean="0"/>
              <a:t>Checking the Null Values &amp; Dropping the columns which has null value more </a:t>
            </a:r>
          </a:p>
          <a:p>
            <a:pPr marL="914400" lvl="2" indent="0">
              <a:buNone/>
            </a:pPr>
            <a:r>
              <a:rPr lang="en-US" dirty="0" smtClean="0"/>
              <a:t>Then 35%.</a:t>
            </a:r>
            <a:endParaRPr lang="en-US" dirty="0"/>
          </a:p>
        </p:txBody>
      </p:sp>
    </p:spTree>
    <p:extLst>
      <p:ext uri="{BB962C8B-B14F-4D97-AF65-F5344CB8AC3E}">
        <p14:creationId xmlns:p14="http://schemas.microsoft.com/office/powerpoint/2010/main" val="344449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627" y="-53541"/>
            <a:ext cx="9905998" cy="1478570"/>
          </a:xfrm>
        </p:spPr>
        <p:txBody>
          <a:bodyPr/>
          <a:lstStyle/>
          <a:p>
            <a:r>
              <a:rPr lang="en-US" dirty="0" smtClean="0"/>
              <a:t>2. EDA</a:t>
            </a:r>
            <a:endParaRPr lang="en-IN" dirty="0"/>
          </a:p>
        </p:txBody>
      </p:sp>
      <p:sp>
        <p:nvSpPr>
          <p:cNvPr id="3" name="Content Placeholder 2"/>
          <p:cNvSpPr>
            <a:spLocks noGrp="1"/>
          </p:cNvSpPr>
          <p:nvPr>
            <p:ph idx="1"/>
          </p:nvPr>
        </p:nvSpPr>
        <p:spPr>
          <a:xfrm>
            <a:off x="1314627" y="1124892"/>
            <a:ext cx="9905999" cy="3541714"/>
          </a:xfrm>
        </p:spPr>
        <p:txBody>
          <a:bodyPr/>
          <a:lstStyle/>
          <a:p>
            <a:pPr marL="0" indent="0">
              <a:buNone/>
            </a:pPr>
            <a:r>
              <a:rPr lang="en-US" dirty="0" smtClean="0"/>
              <a:t>2. 1 Univariate Analysis</a:t>
            </a:r>
          </a:p>
          <a:p>
            <a:pPr lvl="1"/>
            <a:r>
              <a:rPr lang="en-US" dirty="0" smtClean="0"/>
              <a:t>Lead Source</a:t>
            </a:r>
            <a:endParaRPr lang="en-IN" dirty="0"/>
          </a:p>
          <a:p>
            <a:pPr lvl="1"/>
            <a:r>
              <a:rPr lang="en-US" dirty="0" smtClean="0"/>
              <a:t>Count of “Converted” (Y variable)</a:t>
            </a:r>
          </a:p>
          <a:p>
            <a:pPr marL="457200" lvl="1" indent="0">
              <a:buNone/>
            </a:pPr>
            <a:endParaRPr lang="en-IN" dirty="0"/>
          </a:p>
        </p:txBody>
      </p:sp>
      <p:sp>
        <p:nvSpPr>
          <p:cNvPr id="4" name="AutoShape 2" descr="data:image/png;base64,iVBORw0KGgoAAAANSUhEUgAABmIAAAqOCAYAAACG5kj6AAAAOXRFWHRTb2Z0d2FyZQBNYXRwbG90bGliIHZlcnNpb24zLjUuMiwgaHR0cHM6Ly9tYXRwbG90bGliLm9yZy8qNh9FAAAACXBIWXMAAA9hAAAPYQGoP6dpAAEAAElEQVR4nOzdfZRVZ2E27nvCx/AhHPlwZjJKDFqKUYha4oIh1qB8JFGCFltenTjVGgktkXRqIhGjdqIVDFaChTYmFBNkQHzfVvxqnQbU0GIgEOrUECnatzQBywCNwwARByTz+8M35+cAiYA5TMxc11p7rZy977PP8+QfnsXNs3dZR0dHRwAAAAAAAHjWXdDVAwAAAAAAAHi+UsQAAAAAAACUiCIGAAAAAACgRBQxAAAAAAAAJaKIAQAAAAAAKBFFDAAAAAAAQIkoYgAAAAAAAEpEEQMAAAAAAFAiihgAAAAAAIASUcRAN3bvvfemrKwsDz30UFcPJUlSVlaWhoaGM8ru3r0773//+/Pyl788ffr0yaBBgzJhwoSsWrUqHR0dZ/yb999/f8rKynL//feXfMwA0B09td546ujTp0+qqqryxje+MQsWLMj+/fuf1d/7r//6r+JvrVmz5pTrDQ0NKSsry//8z/+c9b3/8R//8az+3H/Pe97Tae4nH13hPe95Ty6++OJO5y6++OK85z3v6ZLxAEBX685rlad8/etfzzXXXJPKysr07t07gwcPzsSJE7Nq1aocP378rO83YcKETJgwodM5f39Cd6eIAX7jfPe7382ll16ar371q/nTP/3TNDU15d57782LX/zivOtd78o73/nOPPnkk2d0r9/5nd/Jpk2b8ju/8zvnNJZNmzblfe973zl9FwC6k3vuuSebNm3KunXr8td//dd5zWtek9tvvz2XXHJJ1q9fX5LfvPXWW8/pLw+ezj/+4z/mtttuO6vv9O3bN5s2bTrt0RU++tGPZu3atV3y2wDwXNYd1yodHR35oz/6o0ybNi1PPvlkFi1alPXr12fFihV59atfndmzZ+dv/uZvnrXxQXfWs6sHAHA2Dh48mOnTp6dQKOTBBx9MZWVl8dpb3/rWXHrppfnQhz6U17zmNfnQhz70tPc5fvx4ysrKMnDgwIwbN+6cx/PrfBcAupNRo0blsssuK35++9vfnj/7sz/L61//+kyfPj0/+tGPOv25/uu6+uqr881vfjOf+9znMmfOnGftvmfrggsueE6tF17+8pd39RAA4DmpO65VPv3pT+fee+/Nbbfdlo997GOdrl1zzTWZO3du/uM//qNLxgbPN3bEAL/Sj370o9TW1qaioiLl5eW55JJL8td//dedMj/72c9y00035TWveU0KhUIGDx6cmpqafPWrXz3lfocOHcrMmTMzZMiQvOAFL8hVV12VH/7wh2c0lr/927/N/v3786lPfeq0C6C5c+fmFa94RT796U8X/1XJU48fW7lyZW666aa8+MUvTnl5ef7jP/7jaR9NtmzZsvz2b/92ysvL88pXvjKrV68+7aM8Tt5a+9SW5u985zv5kz/5kwwdOjRDhgzJ9OnT89///d9nNEcA6C4uuuiifOYzn8nhw4dz1113dbr2ta99LTU1NenXr18GDBiQyZMnn9Uukje96U258sor84lPfCKHDx/+lfnPf/7zefWrX50+ffpk8ODB+b3f+73s2LGjeP0973lPcf3zy48v+a//+q8zHtPTeWo9snr16txyyy258MIL84IXvCDXXHNN9u3bl8OHD+f666/P0KFDM3To0PzRH/1Rjhw50ukef/3Xf503vOENqaioSP/+/TN69OgsXLjwlH9le7r1DABwes/ntcrx48dz++235xWveEU++tGPnjZTVVWV17/+9cXPt912W8aOHZvBgwdn4MCB+Z3f+Z0sX778rB4RD92VIgZ4Rj/4wQ/yute9Ltu3b89nPvOZfOMb38hb3vKW3HjjjZ22u7a3t+cnP/lJbr755nzlK1/JF7/4xeK/GvnCF75QzHV0dORtb3tbsRRZu3Ztxo0bl6uvvvqMxrNu3br06NEj11xzzWmvl5WVZdq0afnJT36Sbdu2dbo2b968PPbYY/nc5z6Xr3/966moqDjtPe6+++5cf/31ufTSS/PlL385H/nIR3Lbbbed1Xtk3ve+96VXr15ZvXp1Fi5cmPvvvz/vete7zvj7ANBdvPnNb06PHj3yz//8z8Vzq1evzlvf+tYMHDgwX/ziF7N8+fK0trZmwoQJ2bhx4xnf+/bbb8///M//5NOf/vQz5hYsWJDrrrsur3rVq/LlL385n/3sZ/P9738/NTU1+dGPfpTkF4/0+v3f//0k6fR4sQsvvPBXjuPnP//5KcfpHqP64Q9/OPv378+9996bz3zmM7n//vvzzne+M29/+9tTKBTyxS9+MXPnzs3KlSvz4Q9/uNN3/+///b+pra3NypUr841vfCPXXXddPv3pT2fWrFln+r8LADiN5+ta5aGHHspPfvKTvPWtbz3jd9f913/9V2bNmpX//b//d7785S9n+vTpmTNnTj7xiU+c8Zyhu/JoMuAZfeADH8iAAQOycePGDBw4MEkyefLktLe351Of+lRuvPHGDBo0KIVCIffcc0/xeydOnMjEiRPT2tqaxYsX5w//8A+TJP/0T/+U73znO/nsZz+bG2+8sXi/3r1759Zbb/2V43nsscfyohe9KP3793/azPDhw4vZX34UyMtf/vL8n//zf57x/k8++WT+/M//PGPHjs3f/d3fFc+//vWvz2/91m+lurr6V44xSa666qr81V/9VfHzT37yk8ydOzctLS2pqqo6o3sAQHfQv3//DB06tLhz9Mknn8wHP/jBjB49Ot/85jdzwQW/+Ldjb37zm/Pyl788t9xyS7773e+e0b1f/epXp7a2NosWLcrs2bNP+2fwwYMH84lPfCJvfvObs3r16uL5CRMmZMSIEWloaMiqVavy8pe/vLgb92weNfbEE0+kV69ep5yfOHHiKc+bv/TSSzutp/793/89ixcvzo033lj8C5qn/rXtqlWrOq01Fi1aVPzvJ598Mr/7u7+bIUOG5I/+6I/ymc98JoMGDTrjMQMA/7/n61rlscceS/L//x3KmfjldcqTTz6ZCRMmpKOjI5/97Gfz0Y9+9IwLHeiO7IgBntbPfvazfOtb38rv/d7vpV+/fp3+Feeb3/zm/OxnP8vmzZuL+f/zf/5PLr/88rzgBS9Iz54906tXryxfvrzTVtnvfOc7SZJrr72202/V1tY+a+N+akvsyQuAt7/97b/yuzt37kxLS0tmzJjR6fxFF12Uyy+//IzHMG3atE6fL7300iTJo48+esb3AIDu4pcfZ7Fz587893//d+rq6op/sZEkL3jBC/L2t789mzdvzk9/+tMzvvdf/MVf5Pjx40/74tpNmzbl6NGjec973tPp/LBhw/KmN70p3/rWt85uMifp27dvtm7despxuhffTp06tdPnSy65JEnylre85ZTzP/nJTzo9nux73/tepk2bliFDhqRHjx7p1atX/vAP/zAnTpw440fAAgCn93xeq5yNb3/725k0aVIKhUJxvfGxj30sjz/+ePbv33/exgG/iRQxwNN6/PHH8/Of/zxLlixJr169Oh1vfvObkyT/8z//kyT58pe/nBkzZuTFL35xGhsbs2nTpmzdujXvfe9787Of/azTPXv27JkhQ4Z0+q0z3SVy0UUX5cCBA3niiSeeNvPU80+HDRvW6fyZPDrk8ccfT5LTvn/mbF7Kd/L8ysvLkyRHjx4943sAQHfwxBNP5PHHHy/uOn3qz+LT/bldXV2dJ598Mq2trWd8/4svvjizZ8/O3/7t3xYf3fHLftXvPXX9XF1wwQW57LLLTjl++7d/+5Ts4MGDO33u3bv3M55/ao312GOP5Xd/93fz4x//OJ/97GfzL//yL9m6dWvxOfHWHwBw7p6va5WLLrooSbJr164zym/ZsiVTpkxJ8ov36n73u9/N1q1bi083sd6AZ+bRZMDTGjRoUHr06JG6urrccMMNp808tYW1sbExw4cPz5e+9KVOO1Ha29s75YcMGZKf//znefzxxzuVFS0tLWc0psmTJ+e+++7L17/+9bzjHe845XpHR0e+9rWvZfDgwRkzZkyna2eyRfapMe3bt++Ua2c6RgDgzP3DP/xDTpw4kQkTJiT5//8s3rt37ynZ//7v/84FF1xw1o/Z+shHPpLPf/7z+fCHP5xXvepVna79qt8bOnToWf1WV/jKV76SJ554Il/+8pfz0pe+tHi+ubm56wYFAM8Tz9e1ymWXXZbBgwfnq1/9ahYsWPAr/85kzZo16dWrV77xjW+kT58+xfNf+cpXzun3obuxIwZ4Wv369csb3/jGfO9738ull1562n/N+dSCoKysLL179+70B3dLS0u++tWvdrrnG9/4xiTJqlWrOp3/5eecPpP3ve99qaioyLx580677XXhwoX593//98ydO/e0z2P/VUaOHJmqqqr87//9vzudf+yxx/LAAw+c9f0AgKf32GOP5eabb06hUCi+VH7kyJF58YtfnNWrV3d6DMgTTzyRv//7v09NTU369et3Vr8zZMiQ3HLLLfm7v/u7bNmypdO1mpqa9O3bN42NjZ3O79mzJ9/+9rczceLE4rnn6g7Xp9ZfT40v+cU/Tlm2bFlXDQkAnheez2uVXr165ZZbbsm///u/5xOf+MRpM/v37y++76asrCw9e/ZMjx49itePHj2alStXntkkoZuzIwbIt7/97eLjvH7Zm9/85nz2s5/N61//+vzu7/5u/uRP/iQXX3xxDh8+nP/4j//I17/+9Xz7299O8otnmn/5y1/O7Nmz8/u///vZvXt3PvGJT+TCCy/stLV2ypQpecMb3pC5c+fmiSeeyGWXXZbvfve7Z/wH9wtf+MJ8+ctfztSpUzNmzJh88IMfzKtf/eocOnQoX/rSl7Jq1ar8r//1v/LBD37wnP5fXHDBBbntttsya9as/P7v/37e+9735uDBg7ntttty4YUXdnr+KwBw5rZv315819z+/fvzL//yL7nnnnvSo0ePrF27Ni960YuS/OLP4oULF+baa6/N1KlTM2vWrLS3t+fTn/50Dh48mE996lPn9Pv19fX567/+63zzm9/sdP6FL3xhPvrRj+bDH/5w/vAP/zDvfOc78/jjj+e2225Lnz598ud//ufF7OjRo5Mkt99+e66++ur06NEjl156afFRYafz5JNPdnqn3i977Wtf26k8OVeTJ09O79698853vjNz587Nz372s9x5551n9VgUAOjuuuNa5YMf/GB27NiRP//zP8+WLVtSW1ubYcOGpa2tLf/8z/+cu+++O7fddlsuv/zyvOUtb8miRYtSW1ub66+/Po8//nj+8i//8llZy0B3oIgBcsstt5z2/K5du/LKV74y//qv/5pPfOIT+chHPpL9+/fnhS98YUaMGFF8T0yS/NEf/VH279+fz33uc/n85z+fl73sZfnQhz6UPXv2dHrh3AUXXJCvfe1r+cAHPpCFCxfm2LFjufzyy/OP//iPecUrXnFG47388svz/e9/P7fffns++9nPZs+ePenbt29e/epXp7GxMbW1tWf0GLKnc/3116esrCwLFy7M7/3e7+Xiiy/Ohz70oXz1q1/NY489ds73BYDu7I/+6I+S/OL9Ji984QtzySWX5JZbbsn73ve+4l9sPKW2tjb9+/fPggUL8r/+1/9Kjx49Mm7cuHznO9/J+PHjz+n3+/Xrl4aGhlx//fWnXJs3b14qKiryV3/1V/nSl76Uvn37ZsKECZk/f35GjBjRaVzf/e538zd/8zf5+Mc/no6OjuzatSsXX3zx0/7u0aNHU1NTc9prP/rRj/Jbv/Vb5zSfX/aKV7wif//3f5+PfOQjmT59eoYMGZLa2tp84AMfyNVXX/1r3x8AuoPuuFYpKyvLPffck9/7vd/L3Xffnfr6+rS2tmbAgAF5zWtek9tvv734/+VNb3pTPv/5z+f222/PNddckxe/+MWZOXNmKioqct11153TnKE7Kev45T10AJzWwYMH89u//dt529velrvvvrurhwMAAAAA/IawIwbgJC0tLfnkJz+ZN77xjRkyZEgeffTR3HHHHTl8+HD+9E//tKuHBwAAAAD8BlHEAJykvLw8//Vf/5XZs2fnJz/5Sfr165dx48blc5/7XF71qld19fAAAAAAgN8gHk0GAAAAAABQIhd09QAAAAAAAACerxQxAAAAAAAAJaKIAQAAAAAAKJGeXT2A3xRPPvlk/vu//zsDBgxIWVlZVw8HAJ4TOjo6cvjw4VRXV+eCC/z7jlKyFgGAU1mLnD/WIgBwqjNdiyhiztB///d/Z9iwYV09DAB4Ttq9e3de8pKXdPUwntesRQDg6VmLlJ61CAA8vV+1FlHEnKEBAwYk+cX/0IEDB3bxaADgueHQoUMZNmxY8c9JSsdaBABOZS1y/liLAMCpznQtoog5Q09tux04cKAFBwCcxOMpSs9aBACenrVI6VmLAMDT+1VrEQ9QBQAAAAAAKBFFDAAAAAAAQIkoYgAAAAAAAEpEEQMAAAAAAFAiihgAAAAAAIASUcQAAAAAAACUSJcWMQ0NDSkrK+t0VFVVFa93dHSkoaEh1dXV6du3byZMmJBHHnmk0z3a29szZ86cDB06NP3798+0adOyZ8+eTpnW1tbU1dWlUCikUCikrq4uBw8ePB9TBAAAAAAAurEu3xHzqle9Knv37i0eDz/8cPHawoULs2jRoixdujRbt25NVVVVJk+enMOHDxcz9fX1Wbt2bdasWZONGzfmyJEjmTp1ak6cOFHM1NbWprm5OU1NTWlqakpzc3Pq6urO6zwBAAAAAIDup2eXD6Bnz067YJ7S0dGRxYsX59Zbb8306dOTJCtWrEhlZWVWr16dWbNmpa2tLcuXL8/KlSszadKkJEljY2OGDRuW9evX58orr8yOHTvS1NSUzZs3Z+zYsUmSZcuWpaamJjt37szIkSPP32QBAAAAAIBupct3xPzoRz9KdXV1hg8fnne84x35z//8zyTJrl270tLSkilTphSz5eXlueKKK/LAAw8kSbZt25bjx493ylRXV2fUqFHFzKZNm1IoFIolTJKMGzcuhUKhmDmd9vb2HDp0qNMBAAAAAABwNrq0iBk7dmy+8IUv5J/+6Z+ybNmytLS0ZPz48Xn88cfT0tKSJKmsrOz0ncrKyuK1lpaW9O7dO4MGDXrGTEVFxSm/XVFRUcyczoIFC4rvlCkUChk2bNivNVcAAAAAAKD76dIi5uqrr87b3/72jB49OpMmTco//MM/JPnFI8ieUlZW1uk7HR0dp5w72cmZ0+V/1X3mzZuXtra24rF79+4zmhMAAAAAAMBTuvzRZL+sf//+GT16dH70ox8V3xtz8q6V/fv3F3fJVFVV5dixY2ltbX3GzL59+075rQMHDpyy2+aXlZeXZ+DAgZ0OAAAAAACAs/GcKmLa29uzY8eOXHjhhRk+fHiqqqqybt264vVjx45lw4YNGT9+fJJkzJgx6dWrV6fM3r17s3379mKmpqYmbW1t2bJlSzHz4IMPpq2trZgBAAAAAAAohZ5d+eM333xzrrnmmlx00UXZv39//uIv/iKHDh3Ku9/97pSVlaW+vj7z58/PiBEjMmLEiMyfPz/9+vVLbW1tkqRQKOS6667LTTfdlCFDhmTw4MG5+eabi486S5JLLrkkV111VWbOnJm77rorSXL99ddn6tSpGTlyZJfNHQAAAAAAeP7r0iJmz549eec735n/+Z//yYte9KKMGzcumzdvzktf+tIkydy5c3P06NHMnj07ra2tGTt2bO67774MGDCgeI877rgjPXv2zIwZM3L06NFMnDgx9957b3r06FHMrFq1KjfeeGOmTJmSJJk2bVqWLl16ficLAAAAAAB0O2UdHR0dXT2I3wSHDh1KoVBIW1ub98UAwP/jz8fzx/9rADiVPx/PH/+vAeBUZ/rn43PqHTEAAAAAAADPJ4oYAAAAAACAElHEAAAAAAAAlIgiBgAAAAAAoEQUMQAAAAAAACXSs6sHAM9lj318dFcPodu46GMPd/UQALq1MR/8QlcPAZ512z79h109BADOkLUIz0fWIsBT7IgBAAAAAAAoEUUMAAAAAABAiShiAAAAAAAASkQRAwAAAAAAUCKKGAAAAAAAgBJRxAAAAAAAAJSIIgYAAAAAAKBEFDEAAAAAAAAloogBAAAAAAAoEUUMAAAAAABAiShiAAAAAAAASkQRAwAAAAAAUCKKGAAAAAAAgBJRxAAAAAAAAJSIIgYAAAAAAKBEFDEAAAAAAAAloogBAAAAAAAoEUUMANBt/fznP89HPvKRDB8+PH379s3LXvayfPzjH8+TTz5ZzHR0dKShoSHV1dXp27dvJkyYkEceeaTTfdrb2zNnzpwMHTo0/fv3z7Rp07Jnz55OmdbW1tTV1aVQKKRQKKSuri4HDx48H9MEAAAAupAiBgDotm6//fZ87nOfy9KlS7Njx44sXLgwn/70p7NkyZJiZuHChVm0aFGWLl2arVu3pqqqKpMnT87hw4eLmfr6+qxduzZr1qzJxo0bc+TIkUydOjUnTpwoZmpra9Pc3JympqY0NTWlubk5dXV153W+AAAAwPnXs6sHAADQVTZt2pS3vvWtectb3pIkufjii/PFL34xDz30UJJf7IZZvHhxbr311kyfPj1JsmLFilRWVmb16tWZNWtW2trasnz58qxcuTKTJk1KkjQ2NmbYsGFZv359rrzyyuzYsSNNTU3ZvHlzxo4dmyRZtmxZampqsnPnzowcObILZg8AAACcD3bEAADd1utf//p861vfyg9/+MMkyb/9279l48aNefOb35wk2bVrV1paWjJlypTid8rLy3PFFVfkgQceSJJs27Ytx48f75Sprq7OqFGjiplNmzalUCgUS5gkGTduXAqFQjFzsvb29hw6dKjTAQAAAPzmsSMGAOi2brnllrS1teUVr3hFevTokRMnTuSTn/xk3vnOdyZJWlpakiSVlZWdvldZWZlHH320mOndu3cGDRp0Suap77e0tKSiouKU36+oqChmTrZgwYLcdtttv94EAQAAgC5nRwwA0G196UtfSmNjY1avXp1//dd/zYoVK/KXf/mXWbFiRadcWVlZp88dHR2nnDvZyZnT5Z/pPvPmzUtbW1vx2L1795lOCwAAAHgOsSMGAOi2PvjBD+ZDH/pQ3vGOdyRJRo8enUcffTQLFizIu9/97lRVVSX5xY6WCy+8sPi9/fv3F3fJVFVV5dixY2ltbe20K2b//v0ZP358MbNv375Tfv/AgQOn7LZ5Snl5ecrLy5+diQIAAABdxo4YAKDb+ulPf5oLLui8HOrRo0eefPLJJMnw4cNTVVWVdevWFa8fO3YsGzZsKJYsY8aMSa9evTpl9u7dm+3btxczNTU1aWtry5YtW4qZBx98MG1tbcUMAAAA8PxkRwwA0G1dc801+eQnP5mLLroor3rVq/K9730vixYtynvf+94kv3icWH19febPn58RI0ZkxIgRmT9/fvr165fa2tokSaFQyHXXXZebbropQ4YMyeDBg3PzzTdn9OjRmTRpUpLkkksuyVVXXZWZM2fmrrvuSpJcf/31mTp1akaOHNk1kwcAAADOC0UMANBtLVmyJB/96Ecze/bs7N+/P9XV1Zk1a1Y+9rGPFTNz587N0aNHM3v27LS2tmbs2LG57777MmDAgGLmjjvuSM+ePTNjxowcPXo0EydOzL333psePXoUM6tWrcqNN96YKVOmJEmmTZuWpUuXnr/JAgAAAF1CEQMAdFsDBgzI4sWLs3jx4qfNlJWVpaGhIQ0NDU+b6dOnT5YsWZIlS5Y8bWbw4MFpbGz8NUYLAAAA/Cbyj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F3g5z//eT7ykY9k+PDh6du3b172spfl4x//eJ588slipqOjIw0NDamurk7fvn0zYcKEPPLII53u097enjlz5mTo0KHp379/pk2blj179nTKtLa2pq6uLoVCIYVCIXV1dTl48OD5mCYAdHuKGAAAAIAucPvtt+dzn/tcli5dmh07dmThwoX59Kc/nSVLlhQzCxcuzKJFi7J06dJs3bo1VVVVmTx5cg4fPlzM1NfXZ+3atVmzZk02btyYI0eOZOrUqTlx4kQxU1tbm+bm5jQ1NaWpqSnNzc2pq6s7r/MFgO6qZ1cPAAAAAKA72rRpU9761rfmLW95S5Lk4osvzhe/+MU89NBDSX6xG2bx4sW59dZbM3369CTJihUrUllZmdWrV2fWrFlpa2vL8uXLs3LlykyaNClJ0tjYmGHDhmX9+vW58sors2PHjjQ1NWXz5s0ZO3ZskmTZsmWpqanJzp07M3LkyC6YPQB0H3bEAAAAAHSB17/+9fnWt76VH/7wh0mSf/u3f8vGjRvz5je/OUmya9eutLS0ZMqUKcXvlJeX54orrsgDDzyQJNm2bVuOHz/eKVNdXZ1Ro0YVM5s2bUqhUCiWMEkybty4FAqFYuZk7e3tOXToUKcDADg3dsQAAAAAdIFbbrklbW1tecUrXpEePXrkxIkT+eQnP5l3vvOdSZKWlpYkSWVlZafvVVZW5tFHHy1mevfunUGDBp2Seer7LS0tqaioOOX3KyoqipmTLViwILfddtuvN0EAIIkdMQAAAABd4ktf+lIaGxuzevXq/Ou//mtWrFiRv/zLv8yKFSs65crKyjp97ujoOOXcyU7OnC7/TPeZN29e2traisfu3bvPdFoAwEnsiAEAAADoAh/84AfzoQ99KO94xzuSJKNHj86jjz6aBQsW5N3vfneqqqqS/GJHy4UXXlj83v79+4u7ZKqqqnLs2LG0trZ22hWzf//+jB8/vpjZt2/fKb9/4MCBU3bbPKW8vDzl5eXPzkQBoJuzIwYAAACgC/z0pz/NBRd0/quZHj165Mknn0ySDB8+PFVVVVm3bl3x+rFjx7Jhw4ZiyTJmzJj06tWrU2bv3r3Zvn17MVNTU5O2trZs2bKlmHnwwQfT1tZWzAAApWNHDAAAAEAXuOaaa/LJT34yF110UV71qlfle9/7XhYtWpT3vve9SX7xOLH6+vrMnz8/I0aMyIgRIzJ//vz069cvtbW1SZJCoZDrrrsuN910U4YMGZLBgwfn5ptvzujRozNp0qQkySWXXJKrrroqM2fOzF133ZUkuf766zN16tSMHDmyayYPAN2IIgYAAACgCyxZsiQf/ehHM3v27Ozfvz/V1dWZNWtWPvaxjxUzc+fOzdGjRzN79uy0trZm7Nixue+++zJgwIBi5o477kjPnj0zY8aMHD16NBMnTsy9996bHj16FDOrVq3KjTfemClTpiRJpk2blqVLl56/yQJAN6aIAQAAAOgCAwYMyOLFi7N48eKnzZSVlaWhoSENDQ1Pm+nTp0+WLFmSJUuWPG1m8ODBaWxs/DVGCwCcK++IAQAAAAAAKBFFDAAAAAAAQIkoYgAAAAAAAEpEEQMAAAAAAFAiihgAAAAAAIASUcQAAAAAAACUiCIGAAAAAACgRBQxAAAAAAAAJaKIAQAAAAAAKBFFDAAAAAAAQIkoYgAAAAAAAEpEEQMAdFsXX3xxysrKTjluuOGGJElHR0caGhpSXV2dvn37ZsKECXnkkUc63aO9vT1z5szJ0KFD079//0ybNi179uzplGltbU1dXV0KhUIKhULq6upy8ODB8zVNAAAAoAspYgCAbmvr1q3Zu3dv8Vi3bl2S5A/+4A+SJAsXLsyiRYuydOnSbN26NVVVVZk8eXIOHz5cvEd9fX3Wrl2bNWvWZOPGjTly5EimTp2aEydOFDO1tbVpbm5OU1NTmpqa0tzcnLq6uvM7WQAAAKBL9OzqAQAAdJUXvehFnT5/6lOfystf/vJcccUV6ejoyOLFi3Prrbdm+vTpSZIVK1aksrIyq1evzqxZs9LW1pbly5dn5cqVmTRpUpKksbExw4YNy/r163PllVdmx44daWpqyubNmzN27NgkybJly1JTU5OdO3dm5MiR53fSAAAAwHllRwwAQJJjx46lsbEx733ve1NWVpZdu3alpaUlU6ZMKWbKy8tzxRVX5IEHHkiSbNu2LcePH++Uqa6uzqhRo4qZTZs2pVAoFEuYJBk3blwKhUIxczrt7e05dOhQpwMAAAD4zaOIAQBI8pWvfCUHDx7Me97zniRJS0tLkqSysrJTrrKysnitpaUlvXv3zqBBg54xU1FRccrvVVRUFDOns2DBguI7ZQqFQoYNG3bOcwMAAAC6jiIGACDJ8uXLc/XVV6e6urrT+bKysk6fOzo6Tjl3spMzp8v/qvvMmzcvbW1txWP37t1nMg0AAADgOUYRAwB0e48++mjWr1+f973vfcVzVVVVSXLKrpX9+/cXd8lUVVXl2LFjaW1tfcbMvn37TvnNAwcOnLLb5peVl5dn4MCBnQ4AAADgN48iBgDo9u65555UVFTkLW95S/Hc8OHDU1VVlXXr1hXPHTt2LBs2bMj48eOTJGPGjEmvXr06Zfbu3Zvt27cXMzU1NWlra8uWLVuKmQcffDBtbW3FDAAAAPD81bOrBwAA0JWefPLJ3HPPPXn3u9+dnj3//6VRWVlZ6uvrM3/+/IwYMSIjRozI/Pnz069fv9TW1iZJCoVCrrvuutx0000ZMmRIBg8enJtvvjmjR4/OpEmTkiSXXHJJrrrqqsycOTN33XVXkuT666/P1KlTM3LkyPM/YQAAAOC8UsQAAN3a+vXr89hjj+W9733vKdfmzp2bo0ePZvbs2Wltbc3YsWNz3333ZcCAAcXMHXfckZ49e2bGjBk5evRoJk6cmHvvvTc9evQoZlatWpUbb7wxU6ZMSZJMmzYtS5cuLf3kAAAAgC73nHk02YIFC4r/8vQpHR0daWhoSHV1dfr27ZsJEybkkUce6fS99vb2zJkzJ0OHDk3//v0zbdq07Nmzp1OmtbU1dXV1KRQKKRQKqaury8GDB8/DrACA57opU6ako6Mjv/3bv33KtbKysjQ0NGTv3r352c9+lg0bNmTUqFGdMn369MmSJUvy+OOP56c//Wm+/vWvZ9iwYZ0ygwcPTmNjYw4dOpRDhw6lsbExL3zhC0s5LQAAAOA54jlRxGzdujV33313Lr300k7nFy5cmEWLFmXp0qXZunVrqqqqMnny5Bw+fLiYqa+vz9q1a7NmzZps3LgxR44cydSpU3PixIlipra2Ns3NzWlqakpTU1Oam5tTV1d33uYHAAAAAAB0T11exBw5ciTXXnttli1blkGDBhXPd3R0ZPHixbn11lszffr0jBo1KitWrMhPf/rTrF69OknS1taW5cuX5zOf+UwmTZqU1772tWlsbMzDDz+c9evXJ0l27NiRpqam/O3f/m1qampSU1OTZcuW5Rvf+EZ27tzZJXMGAAAAAAC6hy4vYm644Ya85S1vKb7Q9im7du1KS0tL8VnqSVJeXp4rrrgiDzzwQJJk27ZtOX78eKdMdXV1Ro0aVcxs2rQphUIhY8eOLWbGjRuXQqFQzJxOe3t78fEhTx0AAAAAAABno2dX/viaNWuybdu2PPTQQ6dca2lpSZJUVlZ2Ol9ZWZlHH320mOndu3ennTRPZZ76fktLSyoqKk65f0VFRTFzOgsWLMhtt912dhMCAAAAAAD4JV22I2b37t350z/906xatSp9+vR52lxZWVmnzx0dHaecO9nJmdPlf9V95s2bl7a2tuKxe/fuZ/xNAAAAAACAk3VZEbNt27bs378/Y8aMSc+ePdOzZ89s2LAhf/VXf5WePXsWd8KcvGtl//79xWtVVVU5duxYWltbnzGzb9++U37/wIEDp+y2+WXl5eUZOHBgpwMAAAAAAOBsdFkRM3HixDz88MNpbm4uHpdddlmuvfbaNDc352Uve1mqqqqybt264neOHTuWDRs2ZPz48UmSMWPGpFevXp0ye/fuzfbt24uZmpqatLW1ZcuWLcXMgw8+mLa2tmIGAAAAAACgFLrsHTEDBgzIqFGjOp3r379/hgwZUjxfX1+f+fPnZ8SIERkxYkTmz5+ffv36pba2NklSKBRy3XXX5aabbsqQIUMyePDg3HzzzRk9enQmTZqUJLnkkkty1VVXZebMmbnrrruSJNdff32mTp2akSNHnscZAwAAAAAA3U2XFTFnYu7cuTl69Ghmz56d1tbWjB07Nvfdd18GDBhQzNxxxx3p2bNnZsyYkaNHj2bixIm5995706NHj2Jm1apVufHGGzNlypQkybRp07J06dLzPh8AAAAAAKB7eU4VMffff3+nz2VlZWloaEhDQ8PTfqdPnz5ZsmRJlixZ8rSZwYMHp7Gx8VkaJQAAAAAAwJnpsnfEAAAAAAAAPN8p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6dnVA3i+GvPBL3T1ELqNbZ/+w64eAgAAAAAAnJYdMQAAAAAAACWiiAEAAAAAACgRRQwAAAAAAECJKGIAgG7txz/+cd71rndlyJAh6devX17zmtdk27ZtxesdHR1paGhIdXV1+vbtmwkTJuSRRx7pdI/29vbMmTMnQ4cOTf/+/TNt2rTs2bOnU6a1tTV1dXUpFAopFAqpq6vLwYMHz8cUAQAAgC6kiAEAuq3W1tZcfvnl6dWrV775zW/mBz/4QT7zmc/khS98YTGzcOHCLFq0KEuXLs3WrVtTVVWVyZMn5/Dhw8VMfX191q5dmzVr1mTjxo05cuRIpk6dmhMnThQztbW1aW5uTlNTU5qamtLc3Jy6urrzOV0AAACgC/Ts6gEAAHSV22+/PcOGDcs999xTPHfxxRcX/7ujoyOLFy/OrbfemunTpydJVqxYkcrKyqxevTqzZs1KW1tbli9fnpUrV2bSpElJksbGxgwbNizr16/PlVdemR07dqSpqSmbN2/O2LFjkyTLli1LTU1Ndu7cmZEjR56/SQMAAADnlR0xAEC39bWvfS2XXXZZ/uAP/iAVFRV57Wtfm2XLlhWv79q1Ky0tLZkyZUrxXHl5ea644oo88MADSZJt27bl+PHjnTLV1dUZNWpUMbNp06YUCoViCZMk48aNS6FQKGZO1t7enkOHDnU6AAAAgN88ihgAoNv6z//8z9x5550ZMWJE/umf/il//Md/nBtvvDFf+MIXkiQtLS1JksrKyk7fq6ysLF5raWlJ7969M2jQoGfMVFRUnPL7FRUVxczJFixYUHyfTKFQyLBhw369yQIAAABdQhEDAHRbTz75ZH7nd34n8+fPz2tf+9rMmjUrM2fOzJ133tkpV1ZW1ulzR0fHKedOdnLmdPlnus+8efPS1tZWPHbv3n2m0wIAAACeQxQxAEC3deGFF+aVr3xlp3OXXHJJHnvssSRJVVVVkpyya2X//v3FXTJVVVU5duxYWltbnzGzb9++U37/wIEDp+y2eUp5eXkGDhzY6QAAAAB+8yhiAIBu6/LLL8/OnTs7nfvhD3+Yl770pUmS4cOHp6qqKuvWrSteP3bsWDZs2JDx48cnScaMGZNevXp1yuzduzfbt28vZmpqatLW1pYtW7YUMw8++GDa2tqKGQAAAOD5qWdXDwAAoKv82Z/9WcaPH5/58+dnxowZ2bJlS+6+++7cfffdSX7xOLH6+vrMnz8/I0aMyIgRIzJ//vz069cvtbW1SZJCoZDrrrsuN910U4YMGZLBgwfn5ptvzujRozNp0qQkv9hlc9VVV2XmzJm56667kiTXX399pk6dmpEjR3bN5AEAAIDzQhEDAHRbr3vd67J27drMmzcvH//4xzN8+PAsXrw41157bTEzd+7cHD16NLNnz05ra2vGjh2b++67LwMGDChm7rjjjvTs2TMzZszI0aNHM3HixNx7773p0aNHMbNq1arceOONmTJlSpJk2rRpWbp06fmbLAAAANAlFDEAQLc2derUTJ069Wmvl5WVpaGhIQ0NDU+b6dOnT5YsWZIlS5Y8bWbw4MFpbGz8dYYKAAAA/AbyjhgAAAAAAIASUcQAAAAAAACUiCIGAAAAAACgRBQxAAAAAAAAJaKIAQAAAAAAKBFFDAAAAAAAQIkoYgAAAAAAAEpEEQMAAAAAAFAiihgAAAAAAIASUcQAAAAAAACUiCIGAAAAAACgRBQxAAAAAAAAJaKIAQAAAAAAKBFFDAAAAAAAQIkoYgAAAAAAAEpEEQMAAAAAAFAiihgAAAAAAIASUcQAAAAAdJEf//jHede73pUhQ4akX79+ec1rXpNt27YVr3d0dKShoSHV1dXp27dvJkyYkEceeaTTPdrb2zNnzpwMHTo0/fv3z7Rp07Jnz55OmdbW1tTV1aVQKKRQKKSuri4HDx48H1MEgG5PEQMAAADQBVpbW3P55ZenV69e+eY3v5kf/OAH+cxnPpMXvvCFxczChQuzaNGiLF26NFu3bk1VVVUmT56cw4cPFzP19fVZu3Zt1qxZk40bN+bIkSOZOnVqTpw4UczU1tamubk5TU1NaWpqSnNzc+rq6s7ndAGg2+rZ1QMAAAAA6I5uv/32DBs2LPfcc0/x3MUXX1z8746OjixevDi33nprpk+fniRZsWJFKisrs3r16syaNSttbW1Zvnx5Vq5cmUmTJiVJGhsbM2zYsKxfvz5XXnllduzYkaampmzevDljx45Nkixbtiw1NTXZuXNnRo4cef4mDQDdkB0xAAAAAF3ga1/7Wi677LL8wR/8QSoqKvLa1742y5YtK17ftWtXWlpaMmXKlOK58vLyXHHFFXnggQeSJNu2bcvx48c7ZaqrqzNq1KhiZtOmTSkUCsUSJknGjRuXQqFQzJysvb09hw4d6nQAAOdGEQMAAADQBf7zP/8zd955Z0aMGJF/+qd/yh//8R/nxhtvzBe+8IUkSUtLS5KksrKy0/cqKyuL11paWtK7d+8MGjToGTMVFRWn/H5FRUUxc7IFCxYU3ydTKBQybNiwX2+yANCNKWIAAAAAusCTTz6Z3/md38n8+fPz2te+NrNmzcrMmTNz5513dsqVlZV1+tzR0XHKuZOdnDld/pnuM2/evLS1tRWP3bt3n+m0AICTKGIAAAAAusCFF16YV77ylZ3OXXLJJXnssceSJFVVVUlyyq6V/fv3F3fJVFVV5dixY2ltbX3GzL59+075/QMHDpyy2+Yp5eXlGThwYKcDADg3ihgAAACALnD55Zdn586dnc798Ic/zEtf+tIkyfDhw1NVVZV169YVrx87diwbNmzI+PHjkyRjxoxJr169OmX27t2b7du3FzM1NTVpa2vLli1bipkHH3wwbW1txQwAUDo9u3oAAAAAAN3Rn/3Zn2X8+PGZP39+ZsyYkS1btuTuu+/O3XffneQXjxOrr6/P/PnzM2LEiIwYMSLz589Pv379UltbmyQpFAq57rrrctNNN2XIkCEZPHhwbr755owePTqTJk1K8otdNldddVVmzpyZu+66K0ly/fXXZ+rUqRk5cmTXTB4AuhFFDAAAAEAXeN3rXpe1a9dm3rx5+fjHP57hw4dn8eLFufbaa4uZuXPn5ujRo5k9e3ZaW1szduzY3HfffRkwYEAxc8cdd6Rnz56ZMWNGjh49mokTJ+bee+9Njx49iplVq1blxhtvzJQpU5Ik06ZNy9KlS8/fZAGgG1PEAAAAAHSRqVOnZurUqU97vaysLA0NDWloaHjaTJ8+fbJkyZIsWbLkaTODBw9OY2PjrzNUAOAceUcMAAAAAABAiShiAAAAAAAASkQRAwAAAAAAUCKKGAAAAAAAgBJRxAAAAAAAAJSIIgYAAAAAAKBEFDEAAAAAAAAloogBAAAAAAAoEUUMAAAAAABAiShiAAAAAAAASkQRAwAAAAAAUCKKGAAAAAAAgBJRxAAAAAAAAJRIlxYxd955Zy699NIMHDgwAwcOTE1NTb75zW8Wr3d0dKShoSHV1dXp27dvJkyYkEceeaTTPdrb2zNnzpwMHTo0/fv3z7Rp07Jnz55OmdbW1tTV1aVQKKRQKKSuri4HDx48H1MEAAAAAAC6sS4tYl7ykpfkU5/6VB566KE89NBDedOb3pS3vvWtxbJl4cKFWbRoUZYuXZqtW7emqqoqkydPzuHDh4v3qK+vz9q1a7NmzZps3LgxR44cydSpU3PixIlipra2Ns3NzWlqakpTU1Oam5tTV1d33ucLAAAAAAB0Lz278sevueaaTp8/+clP5s4778zmzZvzyle+MosXL86tt96a6dOnJ0lWrFiRysrKrF69OrNmzUpbW1uWL1+elStXZtKkSUmSxsbGDBs2LOvXr8+VV16ZHTt2pKmpKZs3b87YsWOTJMuWLUtNTU127tyZkSNHnt9JAwAAAAAA3cZz5h0xJ06cyJo1a/LEE0+kpqYmu3btSktLS6ZMmVLMlJeX54orrsgDDzyQJNm2bVuOHz/eKVNdXZ1Ro0YVM5s2bUqhUCiWMEkybty4FAqFYuZ02tvbc+jQoU4HAAAAAADA2ejyIubhhx/OC17wgpSXl+eP//iPs3bt2rzyla9MS0tLkqSysrJTvrKysnitpaUlvXv3zqBBg54xU1FRccrvVlRUFDOns2DBguI7ZQqFQoYNG/ZrzRMAAAAAAOh+uryIGTlyZJqbm7N58+b8yZ/8Sd797nfnBz/4QfF6WVlZp3xHR8cp5052cuZ0+V91n3nz5qWtra147N69+0ynBAAAAAAAkOQ5UMT07t07v/Vbv5XLLrssCxYsyKtf/ep89rOfTVVVVZKcsmtl//79xV0yVVVVOXbsWFpbW58xs2/fvlN+98CBA6fstvll5eXlGThwYKcDAAAAAADgbHR5EXOyjo6OtLe3Z/jw4amqqsq6deuK144dO5YNGzZk/PjxSZIxY8akV69enTJ79+7N9u3bi5mampq0tbVly5YtxcyDDz6Ytra2YgYAAAAAAKAUurSI+fCHP5x/+Zd/yX/913/l4Ycfzq233pr7778/1157bcrKylJfX5/58+dn7dq12b59e97znvekX79+qa2tTZIUCoVcd911uemmm/Ktb30r3/ve9/Kud70ro0ePzqRJk5Ikl1xySa666qrMnDkzmzdvzubNmzNz5sxMnTo1I0eO7MrpAwBdrKGhIWVlZZ2Op3blJr/4ByINDQ2prq5O3759M2HChDzyyCOd7tHe3p45c+Zk6NCh6d+/f6ZNm5Y9e/Z0yrS2tqaurq747rm6urocPHjwfEwRAAAA6GJdWsTs27cvdXV1GTlyZCZOnJgHH3wwTU1NmTx5cpJk7ty5qa+vz+zZs3PZZZflxz/+ce67774MGDCgeI877rgjb3vb2zJjxoxcfvnl6devX77+9a+nR48excyqVasyevToTJkyJVOmTMmll16alStXnvf5AgDPPa961auyd+/e4vHwww8Xry1cuDCLFi3K0qVLs3Xr1lRVVWXy5Mk5fPhwMVNfX5+1a9dmzZo12bhxY44cOZKpU6fmxIkTxUxtbW2am5vT1NSUpqamNDc3p66u7rzOEwAAAOgaPbvyx5cvX/6M18vKytLQ0JCGhoanzfTp0ydLlizJkiVLnjYzePDgNDY2nuswAYDnsZ49e3baBfOUjo6OLF68OLfeemumT5+eJFmxYkUqKyuzevXqzJo1K21tbVm+fHlWrlxZ3I3b2NiYYcOGZf369bnyyiuzY8eONDU1ZfPmzRk7dmySZNmyZampqcnOnTvt0AUAAIDnuefcO2IAAM6nH/3oR6murs7w4cPzjne8I//5n/+ZJNm1a1daWloyZcqUYra8vDxXXHFFHnjggSTJtm3bcvz48U6Z6urqjBo1qpjZtGlTCoVCsYRJknHjxqVQKBQzp9Pe3p5Dhw51OgAAAIDfPIoYAKDbGjt2bL7whS/kn/7pn7Js2bK0tLRk/Pjxefzxx9PS0pIkqays7PSdysrK4rWWlpb07t07gwYNesZMRUXFKb9dUVFRzJzOggULiu+UKRQKGTZs2K81VwAAAKBrKGIAgG7r6quvztvf/vaMHj06kyZNyj/8wz8k+cUjyJ5SVlbW6TsdHR2nnDvZyZnT5X/VfebNm5e2trbisXv37jOaEwAAAPDcoogBAPh/+vfvn9GjR+dHP/pR8b0xJ+9a2b9/f3GXTFVVVY4dO5bW1tZnzOzbt++U3zpw4MApu21+WXl5eQYOHNjpAAAAAH7zKGIAAP6f9vb27NixIxdeeGGGDx+eqqqqrFu3rnj92LFj2bBhQ8aPH58kGTNmTHr16tUps3fv3mzfvr2YqampSVtbW7Zs2VLMPPjgg2lraytmAAAAgOevnl09AACArnLzzTfnmmuuyUUXXZT9+/fnL/7iL3Lo0KG8+93vTllZWerr6zN//vyMGDEiI0aMyPz589OvX7/U1tYmSQqFQq677rrcdNNNGTJkSAYPHpybb765+KizJLnkkkty1VVXZebMmbnrrruSJNdff32mTp2akSNHdtncAQAAgPNDEQMAdFt79uzJO9/5zvzP//xPXvSiF2XcuHHZvHlzXvrSlyZJ5s6dm6NHj2b27NlpbW3N2LFjc99992XAgAHFe9xxxx3p2bNnZsyYkaNHj2bixIm5995706NHj2Jm1apVufHGGzNlypQkybRp07J06dLzO1kAAACgSyhiAIBua82aNc94vaysLA0NDWloaHjaTJ8+fbJkyZIsWbLkaTODBw9OY2PjuQ4TAAAA+A3mHTEAAAAAAAAloogBAAAAAAAoEUUMAAAAAABAiShiAAAAAAAASkQRAwAAAAAAUCKKGAAAAAAAgBJRxAAAAAAAAJSIIgYAAAAAAKBEFDEAAAAAAAAloogBAAAAAAAoEUUMAAAAAABAiShiAAAAAAAASkQRAwAAAAAAUCLnVMS86U1vysGDB085f+jQobzpTW/6dccEAPCMrEUAgK5kLQIAnI1zKmLuv//+HDt27JTzP/vZz/Iv//Ivv/agAACeibUIANCVrEUAgLPR82zC3//+94v//YMf/CAtLS3FzydOnEhTU1Ne/OIXP3ujAwD4JdYiAEBXshYBAM7FWRUxr3nNa1JWVpaysrLTbrXt27dvlixZ8qwNDgDgl1mLAABdyVoEADgXZ1XE7Nq1Kx0dHXnZy16WLVu25EUvelHxWu/evVNRUZEePXo864MEAEisRQCArmUtAgCci7MqYl760pcmSZ588smSDAYA4JlYiwAAXclaBAA4F2dVxPyyH/7wh7n//vuzf//+UxYgH/vYx37tgQEAPBNrEQCgK1mLAABn6pyKmGXLluVP/uRPMnTo0FRVVaWsrKx4rayszIIDACgpaxEAoCtZiwAAZ+Ocipi/+Iu/yCc/+cnccsstz/Z4AAB+JWsRAKArWYsAAGfjgnP5Umtra/7gD/7g2R4LAMAZsRYBALqStQgAcDbOqYj5gz/4g9x3333P9lgAAM6ItQgA0JWsRQCAs3FOjyb7rd/6rXz0ox/N5s2bM3r06PTq1avT9RtvvPFZGRwAwOlYiwAAXclaBAA4G+dUxNx99915wQtekA0bNmTDhg2drpWVlVlwAAAlZS0CAHQlaxEA4GycUxGza9euZ3scAABnzFoEAOhK1iIAwNk4p3fEAAAAAAAA8Kud046Y9773vc94/fOf//w5DQYA4ExYiwAAXclaBAA4G+dUxLS2tnb6fPz48Wzfvj0HDx7Mm970pmdlYAAAT8daBADoStYiAMDZOKciZu3ataece/LJJzN79uy87GUv+7UHBQDwTKxFAICuZC0CAJyNZ+0dMRdccEH+7M/+LHfcccezdUsAgDNmLQIAdCVrEQDg6TxrRUyS/N//+3/z85///Nm8JQDAGbMWAQC6krUIAHA65/Rosg984AOdPnd0dGTv3r35h3/4h7z73e9+VgYGAPB0rEUAgK5kLQIAnI1zKmK+973vdfp8wQUX5EUvelE+85nP5L3vfe+zMjAAgKdjLQIAdCVrEQDgbJxTEfOd73zn2R4HAMAZsxYBALqStQgAcDbOqYh5yoEDB7Jz586UlZXlt3/7t/OiF73o2RoXAMCvZC0CAHQlaxEA4ExccC5feuKJJ/Le9743F154Yd7whjfkd3/3d1NdXZ3rrrsuP/3pT5/tMQIAdGItAgB0JWsRAOBsnFMR84EPfCAbNmzI17/+9Rw8eDAHDx7MV7/61WzYsCE33XTTsz1GAIBOrEUAgK5kLQIAnI1zejTZ3//93+fv/u7vMmHChOK5N7/5zenbt29mzJiRO++889kaHwDAKaxFAICuZC0CAJyNc9oR89Of/jSVlZWnnK+oqLAFFwAoOWsRAKArWYsAAGfjnIqYmpqa/Pmf/3l+9rOfFc8dPXo0t912W2pqap61wQEAnI61CADQlaxFAICzcU6PJlu8eHGuvvrqvOQlL8mrX/3qlJWVpbm5OeXl5bnvvvue7TECAHRiLQIAdCVrEQDgbJxTETN69Oj86Ec/SmNjY/793/89HR0decc73pFrr702ffv2fbbHCADQibUIANCVrEUAgLNxTkXMggULUllZmZkzZ3Y6//nPfz4HDhzILbfc8qwMDgDgdKxFAICuZC0CAJyNc3pHzF133ZVXvOIVp5x/1atelc997nO/9qAAAJ6JtQgA0JWsRQCAs3FORUxLS0suvPDCU86/6EUvyt69e3/tQQEAPBNrEQCgK1mLAABn45yKmGHDhuW73/3uKee/+93vprq6+tceFADAM7EWAQC6krUIAHA2zukdMe973/tSX1+f48eP501velOS5Fvf+lbmzp2bm2666VkdIADAyaxFAICuZC0CAJyNcypi5s6dm5/85CeZPXt2jh07liTp06dPbrnllsybN+9ZHSAAwMmsRQCArmQtAgCcjXN6NFlZWVluv/32HDhwIJs3b86//du/5Sc/+Uk+9rGPPdvjAwA4RSnWIgsWLEhZWVnq6+uL5zo6OtLQ0JDq6ur07ds3EyZMyCOPPNLpe+3t7ZkzZ06GDh2a/v37Z9q0admzZ0+nTGtra+rq6lIoFFIoFFJXV5eDBw+e81gBgK7l70UAgLNxTkXMU17wghfkda97XUaNGpXy8vJna0wAAGfk2VqLbN26NXfffXcuvfTSTucXLlyYRYsWZenSpdm6dWuqqqoyefLkHD58uJipr6/P2rVrs2bNmmzcuDFHjhzJ1KlTc+LEiWKmtrY2zc3NaWpqSlNTU5qbm1NXV3fO4wUAnhv8vQgAcCZ+rSIGAOA33ZEjR3Lttddm2bJlGTRoUPF8R0dHFi9enFtvvTXTp0/PqFGjsmLFivz0pz/N6tWrkyRtbW1Zvnx5PvOZz2TSpEl57Wtfm8bGxjz88MNZv359kmTHjh1pamrK3/7t36ampiY1NTVZtmxZvvGNb2Tnzp1dMmcAAADg/FHEAADd2g033JC3vOUtmTRpUqfzu3btSktLS6ZMmVI8V15eniuuuCIPPPBAkmTbtm05fvx4p0x1dXVGjRpVzGzatCmFQiFjx44tZsaNG5dCoVDMnE57e3sOHTrU6QAAAAB+8/Ts6gEAAHSVNWvWZNu2bXnooYdOudbS0pIkqays7HS+srIyjz76aDHTu3fvTjtpnso89f2WlpZUVFSccv+Kiopi5nQWLFiQ22677ewmBAAAADzn2BEDAHRLu3fvzp/+6Z9m1apV6dOnz9PmysrKOn3u6Og45dzJTs6cLv+r7jNv3ry0tbUVj927dz/jbwIAAADPTYoYAKBb2rZtW/bv358xY8akZ8+e6dmzZzZs2JC/+qu/Ss+ePYs7YU7etbJ///7itaqqqhw7diytra3PmNm3b98pv3/gwIFTdtv8svLy8gwcOLDTAQAAAPzmUcQAAN3SxIkT8/DDD6e5ubl4XHbZZbn22mvT3Nycl73sZamqqsq6deuK3zl27Fg2bNiQ8ePHJ0nGjBmTXr16dcrs3bs327dvL2ZqamrS1taWLVu2FDMPPvhg2traihkAAADg+cs7YgCAbmnAgAEZNWpUp3P9+/fPkCFDiufr6+szf/78jBgxIiNGjMj8+fPTr1+/1NbWJkkKhUKuu+663HTTTRkyZEgGDx6cm2++OaNHj86kSZOSJJdcckmuuuqqzJw5M3fddVeS5Prrr8/UqVMzcuTI8zhjAAAAoCsoYgAAnsbcuXNz9OjRzJ49O62trRk7dmzuu+++DBgwoJi544470rNnz8yYMSNHjx7NxIkTc++996ZHjx7FzKpVq3LjjTdmypQpSZJp06Zl6dKl530+AAAAwPmniAEA+H/uv//+Tp/LysrS0NCQhoaGp/1Onz59smTJkixZsuRpM4MHD05jY+OzNEoAAADgN4l3xAAAAAAAAJSIIgYAAAAAAKBEFDEAAAAAAAAloogBAAAAAAAoEUUMAAAAAABAiShiAAAAAAAASkQRAwAAAAAAUCKKGAAAAAAAgBJRxAAAAAB0sQULFqSsrCz19fXFcx0dHWloaEh1dXX69u2bCRMm5JFHHun0vfb29syZMydDhw5N//79M23atOzZs6dTprW1NXV1dSkUCikUCqmrq8vBgwfPw6wAgEQRAwAAANCltm7dmrvvvjuXXnppp/MLFy7MokWLsnTp0mzdujVVVVWZPHlyDh8+XMzU19dn7dq1WbNmTTZu3JgjR45k6tSpOXHiRDFTW1ub5ubmNDU1pampKc3Nzamrqztv8wOA7k4RAwAAANBFjhw5kmuvvTbLli3LoEGDiuc7OjqyePHi3HrrrZk+fXpGjRqVFStW5Kc//WlWr16dJGlra8vy5cvzmc98JpMmTcprX/vaNDY25uGHH8769euTJDt27EhTU1P+9m//NjU1NampqcmyZcvyjW98Izt37uySOQNAd6OIAQAAAOgiN9xwQ97ylrdk0qRJnc7v2rUrLS0tmTJlSvFceXl5rrjiijzwwANJkm3btuX48eOdMtXV1Rk1alQxs2nTphQKhYwdO7aYGTduXAqFQjFzOu3t7Tl06FCnAwA4Nz27egAAAAAA3dGaNWuybdu2PPTQQ6dca2lpSZJUVlZ2Ol9ZWZlHH320mOndu3ennTRPZZ76fktLSyoqKk65f0VFRTFzOgsWLMhtt912dhMCAE7LjhgAAACA82z37t350z/906xatSp9+vR52lxZWVmnzx0dHaecO9nJmdPlf9V95s2bl7a2tuKxe/fuZ/xNAODpKWIAAAAAzrNt27Zl//79GTNmTHr27JmePXtmw4YN+au/+qv07NmzuBPm5F0r+/fvL16rqqrKsWPH0tra+oyZffv2nfL7Bw4cOGW3zS8rLy/PwIEDOx0AwLlRxAAAAACcZxMnTszDDz+c5ubm4nHZZZfl2muvTXNzc172spelqqoq69atK37n2LFj2bBhQ8aPH58kGTNmTHr16tUps3fv3mzfvr2YqampSVtbW7Zs2VLMPPjgg2lraytmAIDS8o4YAAAAgPNswIABGTVqVKdz/fv3z5AhQ4rn6+vrM3/+/IwYMSIjRozI/Pnz069fv9TW1iZJCoVCrrvuutx0000ZMmRIBg8enJtvvjmjR4/OpEmTkiSXXHJJrrrqqsycOTN33XVXkuT666/P1KlTM3LkyPM4YwDovhQxAAAAAM9Bc+fOzdGjRzN79uy0trZm7Nixue+++zJgwIBi5o477kjPnj0zY8aMHD16NBMnTsy9996bHj16FDOrVq3KjTfemClTpiRJpk2blqVLl573+QBAd6WIAQAAAHgOuP/++zt9LisrS0NDQxoaGp72O3369MmSJUuyZMmSp80MHjw4jY2Nz9IoAYCz5R0xAAAAAAAAJaKIAQAAAAAAKBFFDAAAAAAAQIkoYgAAAAAAAEpEEQMAAAAAAFAiXVrELFiwIK973esyYMCAVFRU5G1ve1t27tzZKdPR0ZGGhoZUV1enb9++mTBhQh555JFOmfb29syZMydDhw5N//79M23atOzZs6dTprW1NXV1dSkUCikUCqmrq8vBgwdLPUUAAAAAAKAb69IiZsOGDbnhhhuyefPmrFu3Lj//+c8zZcqUPPHEE8XMwoULs2jRoixdujRbt25NVVVVJk+enMOHDxcz9fX1Wbt2bdasWZONGzfmyJEjmTp1ak6cOFHM1NbWprm5OU1NTWlqakpzc3Pq6urO63wBAAAAAIDupWdX/nhTU1Onz/fcc08qKiqybdu2vOENb0hHR0cWL16cW2+9NdOnT0+SrFixIpWVlVm9enVmzZqVtra2LF++PCtXrsykSZOSJI2NjRk2bFjWr1+fK6+8Mjt27EhTU1M2b96csWPHJkmWLVuWmpqa7Ny5MyNHjjy/EwcAAAAAALqF59Q7Ytra2pIkgwcPTpLs2rUrLS0tmTJlSjFTXl6eK664Ig888ECSZNu2bTl+/HinTHV1dUaNGlXMbNq0KYVCoVjCJMm4ceNSKBSKmZO1t7fn0KFDnQ4AAAAAAICz8ZwpYjo6OvKBD3wgr3/96zNq1KgkSUtLS5KksrKyU7aysrJ4raWlJb17986gQYOeMVNRUXHKb1ZUVBQzJ1uwYEHxfTKFQiHDhg379SYIAAAAAAB0O8+ZIub9739/vv/97+eLX/ziKdfKyso6fe7o6Djl3MlOzpwu/0z3mTdvXtra2orH7t27z2QaAAAAAAAARc+JImbOnDn52te+lu985zt5yUteUjxfVVWVJKfsWtm/f39xl0xVVVWOHTuW1tbWZ8zs27fvlN89cODAKbttnlJeXp6BAwd2OgAAAAAAAM5GlxYxHR0def/7358vf/nL+fa3v53hw4d3uj58+PBUVVVl3bp1xXPHjh3Lhg0bMn78+CTJmDFj0qtXr06ZvXv3Zvv27cVMTU1N2trasmXLlmLmwQcfTFtbWzEDAAAAAADwbOvZlT9+ww03ZPXq1fnqV7+aAQMGFHe+FAqF9O3bN2VlZamvr8/8+fMzYsSIjBgxIvPnz0+/fv1SW1tbzF533XW56aabMmTIkAwePDg333xzRo8enUmTJiVJLrnkklx11VWZOXNm7rrrriTJ9ddfn6lTp2bkyJFdM3kAAAAAAOB5r0uLmDvvvDNJMmHChE7n77nnnrznPe9JksydOzdHjx7N7Nmz09ramrFjx+a+++7LgAEDivk77rgjPXv2zIwZM3L06NFMnDgx9957b3r06FHMrFq1KjfeeGOmTJmSJJk2bVqWLl1a2gkCAAAAAADdWpcWMR0dHb8yU1ZWloaGhjQ0NDxtpk+fPlmyZEmWLFnytJnBgwensbHxXIYJAAAAAABwTrr0HTEAAAAAAADPZ4oYAAAAAACAElHEAAAAAAAAlIgiBgAAAAAAoEQUMQAAAAAAACWiiAEAAAAAACgRRQwAAAAAAECJKGIAAAAAAABKRBEDAAAAAABQIooYAAAAAACAElHEAAAAAAAAlIgiBgAAAAAAoEQUMQAAAAAAACWiiAEAAAAAACgRRQwA0G3deeedufTSSzNw4MAMHDgwNTU1+eY3v1m83tHRkYaGhlRXV6dv376ZMGFCHnnkkU73aG9vz5w5czJ06ND0798/06ZNy549ezplWltbU1dXl0KhkEKhkLq6uhw8ePB8TBEAAADoYooYAKDbeslLXpJPfepTeeihh/LQQw/lTW96U9761rcWy5aFCxdm0aJFWbp0abZu3ZqqqqpMnjw5hw8fLt6jvr4+a9euzZo1a7Jx48YcOXIkU6dOzYkTJ4qZ2traNDc3p6mpKU1NTWlubk5dXd15ny8AAABw/vXs6gEAAHSVa665ptPnT37yk7nzzjuzefPmvPKVr8zixYtz6623Zvr06UmSFStWpLKyMqtXr86sWbPS1taW5cuXZ+XKlZk0aVKSpLGxMcOGDcv69etz5ZVXZseOHWlqasrmzZszduzYJMmyZctSU1OTnTt3ZuTIked30gAAAMB5ZUcMAECSEydOZM2aNXniiSdSU1OTXbt2paWlJVOmTClmysvLc8UVV+SBBx5Ikmzbti3Hjx/vlKmurs6oUaOKmU2bNqVQKBRLmCQZN25cCoVCMXM67e3tOXToUKcDAAAA+M2jiAEAurWHH344L3jBC1JeXp4//uM/ztq1a/PKV74yLS0tSZLKyspO+crKyuK1lpaW9O7dO4MGDXrGTEVFxSm/W1FRUcyczoIFC4rvlCkUChk2bNivNU8AAACgayhiAIBubeTIkWlubs7mzZvzJ3/yJ3n3u9+dH/zgB8XrZWVlnfIdHR2nnDvZyZnT5X/VfebNm5e2trbisXv37jOdEgAAAPAcoogBALq13r1757d+67dy2WWXZcGCBXn1q1+dz372s6mqqkqSU3at7N+/v7hLpqqqKseOHUtra+szZvbt23fK7x44cOCU3Ta/rLy8PAMHDux0AAAAAL95FDEAAL+ko6Mj7e3tGT58eKqqqrJu3britWPHjmXDhg0ZP358kmTMmDHp1atXp8zevXuzffv2YqampiZtbW3ZsmVLMfPggw+mra2tmAEAAACev3p29QAAALrKhz/84Vx99dUZNmxYDh8+nDVr1uT+++9PU1NTysrKUl9fn/nz52fEiBEZMWJE5s+fn379+qW2tjZJUigUct111+Wmm27KkCFDMnjw4Nx8880ZPXp0Jk2alCS55JJLctVVV2XmzJm56667kiTXX399pk6dmpEjR3bZ3AEAAIDzQxEDAHRb+/btS11dXfbu3ZtCoZBLL700TU1NmTx5cpJk7ty5OXr0aGbPnp3W1taMHTs29913XwYMGFC8xx133JGePXtmxowZOXr0aCZOnJh77703PXr0KGZWrVqVG2+8MVOmTEmSTJs2LUuXLj2/kwUAAAC6hCIGAOi2li9f/ozXy8rK0tDQkIaGhqfN9OnTJ0uWLMmSJUueNjN48OA0Njae6zABAACA32D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N3WggUL8rrXvS4DBgxIRUVF3va2t2Xnzp2dMh0dHWloaEh1dXX69u2bCRMm5JFHHumUaW9vz5w5czJ06ND0798/06ZNy549ezplWltbU1dXl0KhkEKhkLq6uhw8eLDUUwQAAAC6mCIGAOi2NmzYkBtuuCGbN2/OunXr8vOf/zxTpkzJE088UcwsXLgwixYtytKlS7N169ZUVVVl8uTJOXz4cDFTX1+ftWvXZs2aNdm4cWOOHDmSqVOn5sSJE8VMbW1tmpub09TUlKampjQ3N6euru68zhcAAAA4/3p29QAAALpKU1NTp8/33HNPKioqsm3btrzhDW9IR0dHFi9enFtvvTXTp09PkqxYsSKVlZVZvXp1Zs2alba2tixfvjwrV67MpEmTkiSNjY0ZNmxY1q9fnyuvvDI7duxIU1NTNm/enLFjxyZJli1blpqamuzcuTMjR448vxMHAAAAzhs7YgAA/p+2trYkyeDBg5Mku3btSktLS6ZMmVLMlJeX54orrsgDDzyQJNm2bVuOHz/eKVNdXZ1Ro0YVM5s2bUqhUCiWMEkybty4FAqFYuZk7e3tOXToUKcDAAAA+M2jiAEAyC/eBfOBD3wgr3/96zNq1KgkSUtLS5KksrKyU7aysrJ4raWlJb17986gQYOeMVNRUXHKb1ZUVBQzJ1uwYEHxfTKFQiHDhg379SYIAAAAdAlFDABAkve///35/ve/ny9+8YunXCsrK+v0uaOj45RzJzs5c7r8M91n3rx5aWtrKx67d+8+k2kAAAAAzzGKGACg25szZ06+9rWv5Tvf+U5e8pKXFM9XVVUlySm7Vvbv31/cJVNVVZVjx46ltbX1GTP79u075XcPHDhwym6bp5SXl2fgwIGdDgAAAOA3jyIGAOi2Ojo68v73vz9f/vKX8+1vfzvDhw/vdH348OGpqqrKunXriueOHTuWDRs2ZPz48UmSMWPGpFevXp0ye/fuzfbt24uZmpqatLW1ZcuWLcXMgw8+mLa2tmIGAAAAeH7q2dUDAADoKjfccENWr16dr371qxkwYEBx50uhUEjfvn1TVlaW+vr6zJ8/PyNGjMiIESMyf/789OvXL7W1tcXsddddl5tuuilDhgzJ4MGDc/PNN2f06NGZNGlSkuSSSy7JVVddlZkzZ+auu+5Kklx//fWZOnVqRo4c2TWTBwAAAM4LO2IAgG7rzjvvTFtbWyZMmJALL7yweHzpS18qZubOnZv6+vrMnj07l112WX784x/nvvvuy4ABA4qZO+64I29729syY8aMXH755enXr1++/vWvp0ePHsXMqlWrMnr06EyZMiVTpkzJpZdempUrV57X+QIAzy0LFizI6173ugwYMCAVFRV529velp07d3bKdHR0pKGhIdXV1enbt28mTJiQRx55pFOmvb09c+bMydChQ9O/f/9MmzYte/bs6ZRpbW1NXV1dCoVCCoVC6urqcvDgwVJPEQCIIgYA6MY6OjpOe7znPe8pZsrKytLQ0JC9e/fmZz/7WTZs2JBRo0Z1uk+fPn2yZMmSPP744/npT3+ar3/96xk2bFinzODBg9PY2JhDhw7l0KFDaWxszAtf+MLzMEsA4Llqw4YNueGGG7J58+asW7cuP//5zzNlypQ88cQTxczChQuzaNGiLF26NFu3bk1VVVUmT56cw4cPFzP19fVZu3Zt1qxZk40bN+bIkSOZOnVqTpw4UczU1tamubk5TU1NaWpqSnNzc+rq6s7rfAGgu/JoMgAAAIAu0NTU1OnzPffck4qKimzbti1veMMb0tHRkcWLF+fWW2/N9OnTkyQrVqxIZWVlVq9enVmzZqWtrS3Lly/PypUri49FbWxszLBhw7J+/fpceeWV2bFjR5qamrJ58+aMHTs2SbJs2bLU1NRk586dHpUKACVmRwwAAADAc0BbW1uSX+ykTZJdu3alpaUlU6ZMKWbKy8tzxRVX5IEHHkiSbNu2LcePH++Uqa6uzqhRo4qZTZs2pVAoFEuYJBk3blwKhUIxc7L29vbiTt6nDgDg3ChiAAAAALpYR0dHPvCBD+T1r3998TGoLS0tSZLKyspO2crKyuK1lpaW9O7dO4MGDXrGTEVFxSm/WVFRUcycbMGCBcX3yRQKhVMeuwoAnDlFDAAAAEAXe//735/vf//7+eIXv3jKtbKysk6fOzo6Tjl3spMzp8s/033mzZuXtra24rF79+4zmQYAcBqKGAAAAIAuNGfOnHzta1/Ld77znbzkJS8pnq+qqkqSU3at7N+/v7hLpqqqKseOHUtra+szZvbt23fK7x44cOCU3TZPKS8vz8CBAzsdAMC5UcQAAAAAdIGOjo68//3vz5e//OV8+9vfzvDhwztdHz58eKqqqrJu3briuWPHjmXDhg0ZP358kmTMmDHp1atXp8zevXuzffv2YqampiZtbW3ZsmVLMfPggw+mra2tmAEASqdLi5h//ud/zjXXXJPq6uqUlZXlK1/5SqfrHR0daWhoSHV1dfr27ZsJEybkkUce6ZRpb2/PnDlzMnTo0PTv3z/Tpk3Lnj17OmVaW1tTV1dXfK5pXV1dDh48WOLZAQAAADy9G264IY2NjVm9enUGDBiQlpaWtLS05OjRo0l+8Tix+vr6zJ8/P2vXrs327dvznve8J/369UttbW2SpFAo5LrrrstNN92Ub33rW/ne976Xd73rXRk9enQmTZqUJLnkkkty1VVXZebMmdm8eXM2b96cmTNnZurUqRk5cmSXzR8AuosuLWKeeOKJvPrVr87SpUtPe33hwoVZtGhRli5dmq1bt6aqqiqTJ0/O4cOHi5n6+vqsXbs2a9asycaNG3PkyJFMnTo1J06cKGZqa2vT3NycpqamNDU1pbm5OXV1dSWfHwAAAMDTufPOO9PW1pYJEybkwgsvLB5f+tKXipm5c+emvr4+s2fPzmWXXZYf//jHue+++zJgwIBi5o477sjb3va2zJgxI5dffnn69euXr3/96+nRo0cxs2rVqowePTpTpkzJlClTcumll2blypXndb4A0F317Mofv/rqq3P11Vef9lpHR0cWL16cW2+9NdOnT0+SrFixIpWVlVm9enVmzZqVtra2LF++PCtXriz+K4/GxsYMGzYs69evz5VXXpkdO3akqakpmzdvztixY5Mky5YtS01NTXbu3OlffgAAAABdoqOj41dmysrK0tDQkIaGhqfN9OnTJ0uWLMmSJUueNjN48OA0NjaeyzABgF/Tc/YdMbt27UpLS0umTJlSPFdeXp4rrrgiDzzwQJJk27ZtOX78eKdMdXV1Ro0aVcxs2rQphUKhWMIkybhx41IoFIqZ02lvb8+hQ4c6HQAAAAAAAGfjOVvEtLS0JEkqKys7na+srCxea2lpSe/evTNo0KBnzFRUVJxy/4qKimLmdBYsWFB8p0yhUMiwYcN+rfkAAAAAAADdz3O2iHlKWVlZp88dHR2nnDvZyZnT5X/VfebNm5e2trbisXv37rMcOQAAAAAA0N09Z4uYqqqqJDll18r+/fuLu2Sqqqpy7NixtLa2PmNm3759p9z/wIEDp+y2+WXl5eUZOHBgpwMAAAAAAOBsPGeLmOHDh6eqqirr1q0rnjt27Fg2bNiQ8ePHJ0nGjBmTXr16dcrs3bs327dvL2ZqamrS1taWLVu2FDMPPvhg2traihkAAAAAAIBS6NmVP37kyJH8x3/8R/Hzrl270tzcnMGDB+eiiy5KfX195s+fnxEjRmTEiBGZP39++vXrl9ra2iRJoVDIddddl5tuuilDhgzJ4MGDc/PNN2f06NGZNGlSkuSSSy7JVVddlZkzZ+auu+5Kklx//fWZOnVqRo4cef4nDQAAAAAAdBtdWsQ89NBDeeMb31j8/IEPfCBJ8u53vzv33ntv5s6dm6NHj2b27NlpbW3N2LFjc99992XAgAHF79xxxx3p2bNnZsyYkaNHj2bixIm5995706NHj2Jm1apVufHGGzNlypQkybRp07J06dLzNEsAAAAAAKC76tIiZsKECeno6Hja62VlZWloaEhDQ8PTZvr06ZMlS5ZkyZIlT5sZPHhwGhsbf52hAgAAAAAAnLXn7DtiAAAAAAAAftMp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DQbf3zP/9zrrnmmlRXV6esrCxf+cpXOl3v6OhIQ0NDqqur07dv30yYMCGPPPJIp0x7e3vmzJmToUOHpn///pk2bVr27NnTKdPa2pq6uroUCoUUCoXU1dXl4MGDJZ4dAAAA8FygiAEAuq0nnngir371q7N06dLTXl+4cGEWLVqUpUuXZuvWramqqsrkyZNz+PDhYqa+vj5r167NmjVrsnHjxhw5ciRTp07NiRMnipna2to0NzenqakpTU1NaW5uTl1dXcnnBwAAAHS9nl09AACArnL11Vfn6quvPu21jo6OLF68OLfeemumT5+eJFmxYkUqKyuzevXqzJo1K21tbVm+fHlWrlyZSZMmJUkaGxszbNiwrF+/PldeeWV27NiRpqambN68OWPHjk2SLFu2LDU1Ndm5c2dGjhx5fiYLAAAAdAk7YgAATmPXrl1paWnJlClTiufKy8tzxRVX5IEHHkiSbNu2LcePH++Uqa6uzqhRo4qZTZs2pVAoFEuYJBk3blwKhUIxczrt7e05dOhQpwMAAAD4zWNHDPC8d/mSy7t6CN3Gd+d8t6uHAM+alpaWJEllZWWn85WVlXn00UeLmd69e2fQoEGnZJ76fktLSyoqKk65f0VFRTFzOgsWLMhtt932a80BAAAA6Hp2xAAAPIOysrJOnzs6Ok45d7KTM6fL/6r7zJs3L21tbcVj9+7dZzlyAAAA4LlAEQMAcBpVVVVJcsqulf379xd3yVRVVeXYsWNpbW19xsy+fftOuf+BAwdO2W3zy8rLyzNw4MBOBwAAAPCbRxEDAHAaw4cPT1VVVdatW1c8d+zYsWzYsCHjx49PkowZMya9evXqlNm7d2+2b99ezNTU1KStrS1btmwpZh588MG0tbUVMwAAAMDzl3fEAADd1pEjR/If//Efxc+7du1Kc3NzBg8enIsuuij19fWZP39+RowYkREjRuT/Y+/Ow6qo+/+Pv47sAh4RBSTJJRX33Qy1tAS1Qm259S4NNc21NLc0MxO7C5dul9Q0NbfSsu5K7bbEXTNXpCgXUjNzKVEzxI0bFOb3Rz/n6xFEQMaj8nxc17kuz8xnPvOZmcM5b89rZk5MTIyKFi2qjh07SpLsdru6d++uwYMHy9/fXyVKlNCQIUNUs2ZNhYeHS5KqVq2q1q1bq0ePHpo5c6YkqWfPnoqMjFRoaOit32gAAAAAAHBLEcQAAIBCa+fOnXr44YfN54MGDZIkdenSRfPnz9fQoUOVmpqqvn37Kjk5WY0aNdKqVavk6+trLjNp0iS5urqqQ4cOSk1NVYsWLTR//ny5uLiYbRYtWqT+/furZcuWkqS2bdtq2rRpt2grAQAAAACAMxHEAACAQqt58+YyDOO68202m6KjoxUdHX3dNp6enpo6daqmTp163TYlSpTQwoULb2aoAAAAAADgDsVvxAAAAAAAAAAAAFiEIAYAAAAAAAAAAMAiBDEAAAAAAAAAAAAWIYgBAAAAAAAAAACwCEEMAAAAAAAAAACARQhiAAAAAAAAAAAALEIQAwAAAAAAAAAAYBGCGAAAAAAAAAAAAIsQxAAAAAAAAAAAAFiEIAYAAAAAAAAAAMAirs4eAAAAAADg/xx5s6azhwAUuHvf2OXsIQAAADgNV8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CRQhXETJ8+XeXLl5enp6fq16+vTZs2OXtIAACgEKEWAQAAzkQtAgCAc7g6ewC3yqeffqoBAwZo+vTpatKkiWbOnKlHH31Ue/fu1b333uvs4QEAbmDjQ82cPYRCo9m3G509hLsStQgAAHAmahEAAJyn0FwRM3HiRHXv3l0vvPCCqlatqsmTJyskJEQzZsxw9tAAAEAhQC0CAACciVoEAADnKRRXxKSnpys+Pl6vvvqqw/SWLVtqy5Yt2S6TlpamtLQ083lKSook6ezZs7laZ0Zaaj5Hi7zK7THJj3P/y7Csbziy8jheTr1sWd9wZOVxvHCZ43ir5OU4XmlrGIZVw7krOKMWyStqF9yNrPxcshI1KO5GVv09UovkDrUI4Bx3ai0CIPdyW4sUiiDmzz//VEZGhgIDAx2mBwYGKikpKdtlxowZo9GjR2eZHhISYskYkX/2qb2dPQQUhDF2Z48ABcA+jON4V7Dn/TieO3dO9nwsV1hQiwDOQZ0I3EYsrvepRXJGLQI4B7UIUHjcqBYpFEHMFTabzeG5YRhZpl0xfPhwDRo0yHyemZmpv/76S/7+/tdd5k539uxZhYSE6OjRoypWrJizh4N84jjeHTiOd4fCcBwNw9C5c+cUHBzs7KHcEahFUBjeF4A7BX+PdwdqkbyhFgHvfcDtg7/Hu0Nua5FCEcSULFlSLi4uWc7yOHnyZJazQa7w8PCQh4eHw7TixYtbNcTbSrFixfjjvwtwHO8OHMe7w91+HDn79MaoRXCtu/19AbiT8Pd456MWuTFqEVyL9z7g9sHf450vN7VIkVswDqdzd3dX/fr1tXr1aofpq1evVuPGjZ00KgAAUFhQiwAAAGeiFgEAwLkKxRUxkjRo0CBFRUWpQYMGCgsL06xZs3TkyBH17s29GgEAgPWoRQAAgDNRiwAA4DyFJoj55z//qdOnT+vNN9/U8ePHVaNGDX3zzTcqW7ass4d22/Dw8NCoUaOyXHqMOwvH8e7Acbw7cBxxNWoRSLwvALcT/h5R2FCLQOK9D7id8PdYuNgMwzCcPQgAAAAAAAAAAIC7UaH4jRgAAAAAAAAAAABnIIgBAAAAAAAAAACwCEEMAAAAAAAAAACARQhikGsbNmyQzWbTmTNnCqzP5s2ba8CAAQXW3/VER0erTp065vOuXbvqiSeesHy9dzOr9mFBvc5+++032Ww2derUqWAGlgOrXsflypXT5MmTc2xjs9m0dOnS6843DEM9e/ZUiRIlZLPZlJCQUKBjvF3cqveSG63n2vcaAAAAAAAAgCAGuda4cWMdP35cdrvd2UO5ae+++67mz5/v7GEgGwX1OgsJCVFYWJj8/f0LaGR3ptjYWM2fP1/Lly/X8ePHVaNGDWcP6a42ZMgQrV271tnDyNGNwjsAAAAAAAAULFdnDwB3Dnd3dwUFBTl7GAXibgiT7lYF9TpzcXGRu7u7ihQp3HnzwYMHVbp0aTVu3DjffRiGoYyMDLm68pFxIz4+PvLx8XH2MLKVnp4ud3d3Zw8DAAAAAACg0Cnc31AWMrGxsWratKmKFy8uf39/RUZG6uDBg5L+7zZOixcvVuPGjeXp6anq1atrw4YN5vJW3JrsWgsXLlSDBg3k6+uroKAgdezYUSdPnswyhrVr16pBgwYqWrSoGjdurH379jn0M3bsWAUGBsrX11fdu3fX//73P4f5195Wq3nz5urfv7+GDh2qEiVKKCgoSNHR0Q7L/Pzzz2ratKk8PT1VrVo1rVmz5oZnljdv3lwvvfSSXnrpJXO/v/766zIMI9fbLElfffWVKlWqJC8vLz388MNasGBBlmOxZcsWPfTQQ/Ly8lJISIj69++vCxcuXHdsP/74ox5++GH5+vqqWLFiql+/vnbu3Ckp+9srTZ48WeXKlcvSz+jRoxUQEKBixYqpV69eSk9Pd9j+fv36acCAAfLz81NgYKBmzZqlCxcu6Pnnn5evr6/uu+8+rVixwlzm2tfZ4cOH1aZNG/n5+cnb21vVq1fXN998I0lKTk5Wp06dVKpUKXl5ealSpUqaN2+epL9f0xs3btSpU6fMvtesWaPSpUvLZrOpSJEiCg4Odrh6oUmTJqpcubJ8fX1ls9nk5uamp59+2mF7L1y4oM6dO8vHx0elS5fWhAkTrruPrzh48KDatWunwMBA+fj4qGHDhlqzZo1Dm5MnT6pNmzby8vJS+fLltWjRoiz9HDhwQA899JD5Gly9enWO6+3atav69eunI0eOyGazmccvLS1N/fv3V0BAgDw9PdW0aVPFxcWZy105BitXrlSDBg3k4eGhTZs25et4Okt6erqGDh2qe+65R97e3mrUqJHD+9np06f17LPPqkyZMipatKhq1qypTz75xKGP/Bzr690GMSYmRoGBgSpevLhGjx6ty5cv65VXXlGJEiVUpkwZzZ0711wmN+/HkrRx40bdf//98vDwUOnSpfXqq6/q8uXL5vwr7z+DBg1SyZIlFRERYb4GnnzySYfXBICCdaO64siRI2rXrp18fHxUrFgxdejQQSdOnHDegIG7yIcffih/f3+lpaU5TH/66afVuXNnSdJ///tf1a9fX56enqpQoYL52XxFdHS07r33Xnl4eCg4OFj9+/e/pdsAADeLWgRwHmoRXA9BTCFy4cIFDRo0SHFxcVq7dq2KFCmiJ598UpmZmWabV155RYMHD9YPP/ygxo0bq23btjp9+vQtG2N6err+9a9/6ccff9TSpUt16NAhde3aNUu7ESNGaMKECdq5c6dcXV3VrVs3c95nn32mUaNG6e2339bOnTtVunRpTZ8+/YbrXrBggby9vbV9+3aNHz9eb775pvlFd2Zmpp544gkVLVpU27dv16xZszRixIhcbdOCBQvk6uqq7du3a8qUKZo0aZI++OCDXG/zb7/9pn/84x964oknlJCQoF69emVZ965du9SqVSs99dRT+umnn/Tpp5/qu+++00svvXTdcXXq1EllypRRXFyc4uPj9eqrr8rNzS1X23TF2rVrlZiYqPXr1+uTTz7RkiVLNHr06CzbX7JkSe3YsUP9+vVTnz591L59ezVu3Fjff/+9WrVqpaioKF28eDHbdbz44otKS0vTt99+q127dmncuHHmFQcjR47U3r17tWLFCiUmJmrGjBkqWbJktv38/vvvat26tSTpo48+0nvvvaeUlBS1atVKBw4ckPT3cT5y5Ig6deqkNWvW6JlnntGXX36pKVOmmP288sorWr9+vZYsWaJVq1Zpw4YNio+Pz3E/nT9/Xo899pjWrFmjH374Qa1atVKbNm105MgRs03Xrl3122+/ad26dfr88881ffp0h0AuMzNTTz31lFxcXLRt2za9//77GjZsWI7rfffdd/Xmm2+qTJkyOn78uBm2DB06VF988YUWLFig77//XhUrVlSrVq30119/OSw/dOhQjRkzRomJiapVq5akmz+et8rzzz+vzZs3a/Hixfrpp5/Uvn17tW7d2jzW//vf/1S/fn0tX75cu3fvVs+ePRUVFaXt27ebfeTnWGdn3bp1+uOPP/Ttt99q4sSJio6OVmRkpPz8/LR9+3b17t1bvXv31tGjRx2Wy+n9+Pfff9djjz2mhg0b6scff9SMGTM0Z84cvfXWWw59XHn/2bx5s2bOnGm+BubNm+fwmgBQ8K5XVxiGoSeeeEJ//fWXNm7cqNWrV+vgwYP65z//6ewhA3eF9u3bKyMjQ1999ZU57c8//9Ty5cv1/PPPa+XKlXruuefUv39/7d27VzNnztT8+fP19ttvS5I+//xzTZo0STNnztSBAwe0dOlS1axZ01mbAwD5Ri0COAe1CK7LQKF18uRJQ5Kxa9cu49ChQ4YkY+zYseb8S5cuGWXKlDHGjRtnGIZhrF+/3pBkJCcnF9gYmjVrZrz88svXnb9jxw5DknHu3DmHMaxZs8Zs8/XXXxuSjNTUVMMwDCMsLMzo3bu3Qz+NGjUyateubT7v0qWL0a5dO4dxNG3a1GGZhg0bGsOGDTMMwzBWrFhhuLq6GsePHzfnr1692pBkLFmyJMftq1q1qpGZmWlOGzZsmFG1atVcb/OwYcOMGjVqOLQZMWKEw7GIiooyevbs6dBm06ZNRpEiRcz9ci1fX19j/vz52c4bNWqUw/4yDMOYNGmSUbZsWfN5ly5djBIlShgXLlwwp82YMcPw8fExMjIyzO2/er9evnzZ8Pb2NqKiosxpx48fNyQZW7duNQwj6+usZs2aRnR0dLbjbNOmjfH8889nO+/Ka7pjx46GYRhGnz59DEnGsWPHzDbvvfee4eLiYrz66qvZjtcwDMNutxsNGzY0DMMwzp07Z7i7uxuLFy82558+fdrw8vLK8XWcnWrVqhlTp041DMMw9u3bZ0gytm3bZs5PTEw0JBmTJk0yDMMwVq5cabi4uBhHjx4126xYseKGr8Frj9v58+cNNzc3Y9GiRea09PR0Izg42Bg/frxhGP93DJYuXerQV36O561y9XvJL7/8YthsNuP33393aNOiRQtj+PDh1+3jscceMwYPHmwYRv6P9bV/O126dDHKli1r/k0YhmGEhoYaDz74oPn8yn785JNPDMMwcvV+/NprrxmhoaEO7y3vvfdelr+/OnXqZBnjjV4zAG5eTnXFqlWrDBcXF+PIkSPmvD179hiSjB07dtzqoQJ3pT59+hiPPvqo+Xzy5MlGhQoVjMzMTOPBBx80YmJiHNp/9NFHRunSpQ3DMIwJEyYYlStXNtLT02/pmAGgIFGLAM5FLYLscEVMIXLw4EF17NhRFSpUULFixVS+fHlJcjgrPywszPy3q6urGjRooMTExFs2xh9++EHt2rVT2bJl5evrq+bNm2cZoyTz7HxJKl26tCSZVw8kJiY6bIekLM+zc3WfV/q90ue+ffsUEhLi8Nsl999/f6626YEHHpDNZnMYy4EDB5SRkSHpxtu8b98+NWzY0KHPa9cdHx+v+fPnm79P4ePjo1atWikzM1OHDh3KdlyDBg3SCy+8oPDwcI0dO9a8TV1e1K5dW0WLFnXYtvPnzzuc2X/1fnVxcZG/v79Dkh8YGChJWW7HdkX//v311ltvqUmTJho1apR++uknc16fPn20ePFi1alTR0OHDtWWLVuuO9YrVzKEhoaa+2jIkCHKyMjQ7t27Jf39Wyjp6emqVauW/P395ePjo7Nnz5q3Nzt48KDS09MdXk8lSpRQaGhojvvpwoULGjp0qKpVq6bixYvLx8dHP//8s3mMExMTzb+3K6pUqaLixYubzxMTE3XvvfeqTJky5rTcvK6vdfDgQV26dElNmjQxp7m5uen+++/P8rd+9XiuuNnjeSt8//33MgxDlStXdvib2Lhxo/k6z8jI0Ntvv+1wrFetWmUek/we6+xUr17d4beKAgMDHfbZlf147T7L6f34yvvc1e8tTZo00fnz53Xs2DFzWnbHEMCtcb26IjExUSEhIQoJCTHnXfl8uJU1F3A369Gjh1atWqXff/9d0t9Xgnbt2lU2m03x8fF68803HWqEHj166Pjx47p48aLat2+v1NRUVahQQT169NCSJUscbhUCAHcKahHAeahFkB2CmEKkTZs2On36tGbPnq3t27ebt+C5+jc9snP1F31WunDhglq2bCkfHx8tXLhQcXFxWrJkiaSsY7z6FlpXxnf1Ldby49rbctlsNrNPwzAs2Q+52ebs1m1c9Rsz0t/b3qtXLyUkJJiPH3/8UQcOHNB9992X7bqjo6O1Z88ePf7441q3bp2qVatmrrtIkSJZ1nHp0qVcb9fV481uv+bl+L3wwgv69ddfFRUVpV27dqlBgwaaOnWqJOnRRx/V4cOHNWDAAP3xxx9q0aKFhgwZkm0/mZmZ5gfelX20ePFic19I0tGjR/XTTz9p6NChWrdunRISEhQQEGCGZtfuk9x65ZVX9MUXX+jtt9/Wpk2blJCQoJo1azoc46v3RXayW3d+XpPXW1d2rzNvb+8sy9/s8bwVMjMz5eLi4nCsExISlJiYqHfffVeSNGHCBE2aNMnhWLdq1SrLMSkIN9pnV6blZp9d2b85vS9cPT27Ywjg1rje3/n1agqrag2gMKpbt65q166tDz/8UN9//7127dpl3vo3MzNTo0ePdqgRdu3apQMHDsjT01MhISHat2+f3nvvPXl5ealv37566KGH8lQLA8DtgFoEcB5qEWSHIKaQOH36tBITE/X666+rRYsWqlq1qpKTk7O027Ztm/nvy5cvKz4+XlWqVLklY/z555/1559/auzYsXrwwQdVpUqVfJ1VX7VqVYftkJTleV5VqVJFR44ccfjxutz+tkJ2Y6lUqZJcXFxytc1VqlTJsq6dO3c6PK9Xr5727NmjihUrZnm4u7tfd2yVK1fWwIEDtWrVKj311FPmD92XKlVKSUlJDl9GJyQkZFn+xx9/VGpqqsO2+fj4OFy1URBCQkLUu3dvffnllxo8eLBmz55tzitVqpS6du2qhQsXavLkyZo1a1a2fdSvX1+GYejEiRPmvjl27Jh8fX1Vt25dSVJKSooqVKig5557TrVr11aFChV0/vx5s4+KFSvKzc3N4ZgmJydr//79OY5/06ZN6tq1q5588knVrFlTQUFB+u2338z5VatW1eXLlx2O6759+3TmzBnzebVq1XTkyBH98ccf5rStW7fmvOOyceU18d1335nTLl26pJ07d6pq1ap57u92VLduXWVkZOjkyZNZ/h6uXNW2adMmtWvXzuFYX/n9GCn/x7og5fR+XK1aNW3ZssXhb3TLli3y9fXVPffck2O/bm5uZrgI4Na78n5+9dWje/fuVUpKyl3zPgzcDl544QXNmzdPc+fOVXh4uHnmd7169bRv375s6+YrV7B6eXmpbdu2mjJlijZs2KCtW7dq165dztwcACgw1CLArUEtgmsRxBQSfn5+8vf316xZs/TLL79o3bp1GjRoUJZ27733npYsWaKff/5ZL774opKTk9WtW7dbMsZ7771X7u7umjp1qn799Vd99dVX+te//pXnfl5++WXNnTtXc+fO1f79+zVq1Cjt2bPnpsYWERGh++67T126dNFPP/2kzZs3a8SIEZJufFXC0aNHNWjQIO3bt0+ffPKJpk6dqpdffllS7ra5V69e+vnnnzVs2DDt379fn332mebPn++w7mHDhmnr1q168cUXlZCQoAMHDuirr75Sv379sh1TamqqXnrpJW3YsEGHDx/W5s2bFRcXZxZdzZs316lTpzR+/HgdPHhQ7733nlasWJGln/T0dHXv3l179+7VihUrNGrUKL300ksOt2G6WQMGDNDKlSt16NAhff/991q3bp05zjfeeEPLli3TL7/8oj179mj58uXXLRxHjhwpFxcXRUZGasqUKZo1a5Zee+013X///YqNjZX09wfdkSNHtGXLFiUmJqpXr15KS0sz+/Dx8VH37t31yiuvaO3atdq9e7e6du16w+2tWLGivvzyS/NKpY4dOzpc/RAaGqrWrVurR48e2r59u+Lj4/XCCy/Iy8vLbBMeHq7Q0FB17txZP/74ozZt2mS+BvPC29tbffr00SuvvKLY2Fjt3btXPXr00MWLF9W9e/c893c7qly5sjp16qTOnTvryy+/1KFDhxQXF6dx48bpm2++kfT3MVm9erXDsU5KSjL7yO+xLkg5vR/37dtXR48eVb9+/fTzzz9r2bJlGjVqlAYNGnTDMZYrV05r165VUlJStoE8AGuFh4erVq1a6tSpk77//nvt2LFDnTt3VrNmzbidIFCAOnXqpN9//12zZ892+P/MG2+8oQ8//NC8OjwxMVGffvqpXn/9dUnS/PnzNWfOHO3evVu//vqrPvroI3l5eals2bLO2hQAKFDUIsCtQS2CaxHEFBJFihTR4sWLFR8frxo1amjgwIF65513srQbO3asxo0bp9q1a2vTpk1atmyZSpYseUvGWKpUKc2fP1//+c9/VK1aNY0dO1b//ve/89zPP//5T73xxhsaNmyY6tevr8OHD6tPnz43NTYXFxctXbpU58+fV8OGDfXCCy+Yb5Cenp45Ltu5c2elpqbq/vvv14svvqh+/fqpZ8+eknK3zeXLl9fnn3+uL7/8UrVq1dKMGTPML+A9PDwk/X3v140bN+rAgQN68MEHVbduXY0cOdL8/Zzstuf06dPq3LmzKleurA4dOujRRx/V6NGjJf19hcb06dP13nvvqXbt2tqxY0e2t/xq0aKFKlWqpIceekgdOnRQmzZtzNt8FZSMjAy9+OKLqlq1qlq3bq3Q0FBNnz5dkuTu7q7hw4erVq1aeuihh+Ti4mLebuxa99xzj1auXClfX1+9/PLL6tWrly5fvixfX1/zrISyZcsqICBArVq1UvPmzRUUFJRlH77zzjt66KGH1LZtW4WHh6tp06aqX79+jtswadIk+fn5qXHjxmrTpo1atWqlevXqObSZN2+eQkJC1KxZMz311FPq2bOnAgICzPlFihTRkiVLlJaWpvvvv18vvPCC3n777TzvT+nvv/Onn35aUVFRqlevnn755RetXLlSfn5++ervdjRv3jx17txZgwcPVmhoqNq2bavt27ebx3rkyJGqV6+ew7F+4oknHPrIz7EuSDm9H99zzz365ptvtGPHDtWuXVu9e/dW9+7dzfelnEyYMEGrV69WSEiIeTUYgFvHZrNp6dKl8vPz00MPPaTw8HBVqFBBn376qbOHBtxVihUrpqefflo+Pj4On/GtWrXS8uXLtXr1ajVs2FAPPPCAJk6caH65Ubx4cc2ePVtNmjRRrVq1tHbtWv33v/+Vv7+/k7YEAAoWtQhwa1CL4Fo2oyBvhI871m+//aby5cvrhx9+UJ06dZw9nDvC5s2b1bRpU/3yyy/X/R2W5s2bq06dOpo8eXKBrvvtt9/W+++/73ApMYC7A+/HAAAUjIiICFWtWlVTpkxx9lAAAEAhRC2Cq7k6ewDAnWLJkiXy8fFRpUqV9Msvv+jll19WkyZNrhvCFKTp06erYcOG8vf31+bNm/XOO+/opZdesny9AAAAwJ3mr7/+0qpVq7Ru3TpNmzbN2cMBAACFDLUIskMQA+TSuXPnNHToUB09elQlS5ZUeHi4JkyYcEvWfeDAAb311lv666+/dO+992rw4MEaPnz4LVk3AAAAcCepV6+ekpOTNW7cOIWGhjp7OAAAoJChFkF2uDUZAAAAAAAAAACARYo4ewAAAAAAAAAAAAB3K4IYAAAAAAAAAAAAixDEAAAAAAAAAAAAWIQgBgAAAAAAAAAAwCIEMQAAAAAAAAAAABYhiAFwW/ntt99ks9mUkJBg2To2bNggm82mM2fO5HqZ6Oho1alTx7IxAQAAFIRra5auXbvqiSeecNp4AADA3ctms2np0qWSbs33OcCdjCAGwHXdzv9x37Nnjzp06KBSpUrJw8NDlSpV0siRI3Xx4sUbLtu4cWMdP35cdrs91+sbMmSI1q5dezNDBgAA19G1a1fZbDbZbDa5ubkpMDBQERERmjt3rjIzM2+6f5vNJk9PTx0+fNhh+hNPPKGuXbvmup/cnsxxpV12j6SkpHxsQe5RswAAULDutjpFkgzD0KxZs9SoUSP5+PioePHiatCggSZPnpyr71UA5B1BDIA7zrZt29SoUSOlp6fr66+/1v79+xUTE6MFCxYoIiJC6enp11320qVLcnd3V1BQkGw2W67X6ePjI39//4IYPgAAyEbr1q11/Phx/fbbb1qxYoUefvhhvfzyy4qMjNTly5dvun+bzaY33nijAEaae/v27dPx48cdHgEBAZauk5oFAICCd7fVKVFRURowYIDatWun9evXKyEhQSNHjtSyZcu0atWqWzYOoDAhiAGQb3v37tVjjz0mHx8fBQYGKioqSn/++ac5PzY2Vk2bNlXx4sXl7++vyMhIHTx40KGPHTt2qG7duvL09FSDBg30ww8/5LhOwzDUvXt3Va1aVV9++aXuv/9+lS1bVu3bt9d///tfbd26VZMmTTLb22w2vf/++2rXrp28vb311ltvZXuWyOzZsxUSEqKiRYvqySef1MSJE1W8eHFz/vVu8/Hvf/9bpUuXlr+/v1588UVdunQpfzsTAIBCzsPDQ0FBQbrnnntUr149vfbaa1q2bJlWrFih+fPnm+2OHDmidu3aycfHR8WKFVOHDh104sSJG/bfr18/LVy4ULt27bpum7S0NPXv318BAQHy9PRU06ZNFRcXJ+nv2208/PDDkiQ/Pz/ZbLYbnqUaEBCgoKAgh0eRIn//F+xKLRETE6PAwEAVL15co0eP1uXLl/XKK6+oRIkSKlOmjObOnevQ57Bhw1S5cmUVLVpUFSpU0MiRIx3qD26nCgBAwbub6pTPPvtMixYt0ieffKLXXntNDRs2VLly5dSuXTutW7fO7CcuLk4REREqWbKk7Ha7mjVrpu+//z6XewzAtQhiAOTL8ePH1axZM9WpU0c7d+5UbGysTpw4oQ4dOphtLly4oEGDBikuLk5r165VkSJF9OSTT5qX7l64cEGRkZEKDQ1VfHy8oqOjNWTIkBzXm5CQoL1792rQoEHmFxlX1K5dW+Hh4frkk08cpo8aNUrt2rXTrl271K1btyx9bt68Wb1799bLL7+shIQERURE6O23377hPli/fr0OHjyo9evXa8GCBZo/f75DAQYAAG7OI488otq1a+vLL7+U9PcJGU888YT++usvbdy4UatXr9bBgwf1z3/+84Z9NW7cWJGRkRo+fPh12wwdOlRffPGFFixYoO+//14VK1ZUq1at9NdffykkJERffPGFpP+70uXdd9+9qe1bt26d/vjjD3377beaOHGioqOjFRkZKT8/P23fvl29e/dW7969dfToUXMZX19fzZ8/X3v37tW7776r2bNnO5yEAgAAbo07tU5ZtGiRQkND1a5duyzzbDabeRv3c+fOqUuXLtq0aZO2bdumSpUq6bHHHtO5c+duuD0AsnJ19gAA3JlmzJihevXqKSYmxpw2d+5chYSEaP/+/apcubKefvpph2XmzJmjgIAA7d27VzVq1NCiRYuUkZGhuXPnqmjRoqpevbqOHTumPn36XHe9+/fvlyRVrVo12/lVq1bVd9995zCtY8eODgHMoUOHHOZPnTpVjz76qBkCVa5cWVu2bNHy5ctz3Ad+fn6aNm2aXFxcVKVKFT3++ONau3atevTokeNyAAAg96pUqaKffvpJkrRmzRr99NNPOnTokEJCQiRJH330kapXr664uDg1bNgwx75iYmJUu3Ztbdq0SQ8++KDDvAsXLmjGjBmaP3++Hn30UUl/XzG7evVqzZkzx7xKRfr7Sperr5y9njJlyjg8v+eee7Rv3z7zeYkSJTRlyhQVKVJEoaGhGj9+vC5evKjXXntNkjR8+HCNHTtWmzdv1jPPPCNJev31183ly5Urp8GDB+vTTz/V0KFDbzgeAABQsO7EOuXAgQMKDQ294bY98sgjDs9nzpwpPz8/bdy4UZGRkTdcHoAjrogBkC/x8fFav369fHx8zEeVKlUkybz92MGDB9WxY0dVqFBBxYoVU/ny5SX9famuJCUmJqp27doqWrSo2W9YWNhNjcswjCy//dKgQYMcl9m3b5/uv/9+h2nXPs9O9erV5eLiYj4vXbq0Tp48mYfRAgCAG7n6sz0xMVEhISHmlxuSVK1aNRUvXlyJiYk37Kt69erq3Lmzhg0blmXewYMHdenSJTVp0sSc5ubmpvvvvz9XfWdn06ZNSkhIMB8rV67MMp6rr/ANDAxUzZo1zecuLi7y9/d3qC8+//xzNW3aVEFBQfLx8dHIkSPN2goAANxad2Kdkt33Jtk5efKkevfurcqVK8tut8tut+v8+fPUHUA+cUUMgHzJzMxUmzZtNG7cuCzzSpcuLUlq06aNQkJCNHv2bAUHByszM1M1atRQenq6pL8//POqcuXKkv7+fZrs7n/+888/q1KlSg7TvL29c+wzuyIkN2Nzc3NzeG6z2czbrgEAgIKRmJhonsxxvS8OcvuFgiSNHj1alStX1tKlS7P0ISnbmiC3fV+rfPnyOZ6Rml0tkVN9sW3bNj3zzDMaPXq0WrVqJbvdrsWLF2vChAn5Gh8AALg5d2KdUrly5VyFN127dtWpU6c0efJklS1bVh4eHgoLCzO/0wGQN1wRAyBf6tWrpz179qhcuXKqWLGiw8Pb21unT59WYmKiXn/9dbVo0UJVq1ZVcnKyQx/VqlXTjz/+qNTUVHPatm3bclxvnTp1VKVKFU2aNClL6PHjjz9qzZo1evbZZ/O0LVWqVNGOHTscpu3cuTNPfQAAgIK3bt067dq1y7zdabVq1XTkyBGH30zZu3evUlJSrnvb0muFhITopZde0muvvaaMjAxzesWKFeXu7u5wi9NLly5p586dZt/u7u6S5LDcrbR582aVLVtWI0aMUIMGDVSpUiUdPnzYKWMBAKCwu1PrlI4dO2r//v1atmxZlnmGYSglJUXS31f29u/fX4899piqV68uDw8P/fnnn7naDgBZEcQAyFFKSorDLTUSEhJ05MgRvfjii/rrr7/07LPPaseOHfr111+1atUqdevWTRkZGfLz85O/v79mzZqlX375RevWrdOgQYMc+u7YsaOKFCmi7t27a+/evfrmm2/073//O8fx2Gw2ffDBB9q7d6+efvpp7dixQ0eOHNF//vMftWnTRmFhYRowYECetrFfv3765ptvNHHiRB04cEAzZ87UihUr8n32KwAAyLu0tDQlJSXp999/1/fff6+YmBi1a9dOkZGR6ty5syQpPDxctWrVUqdOnfT9999rx44d6ty5s5o1a3bDW5Febfjw4frjjz+0Zs0ac5q3t7f69OmjV155RbGxsdq7d6969Oihixcvqnv37pKksmXLymazafny5Tp16pTOnz+f43pOnjyppKQkh8elS5fysXf+VrFiRR05ckSLFy/WwYMHNWXKFC1ZsiTf/QEAgNy5m+qUDh066J///KeeffZZjRkzRjt37tThw4e1fPlyhYeHa/369ZL+rjs++ugjJSYmavv27erUqZO8vLzyuwuBQo8gBkCONmzYoLp16zo83njjDQUHB2vz5s3KyMhQq1atVKNGDb388suy2+0qUqSIihQposWLFys+Pl41atTQwIED9c477zj07ePjo//+97/au3ev6tatqxEjRmR7q7NrNWnSRNu2bZOLi4see+wxVaxYUcOHD1eXLl20evVqeXh45GkbmzRpovfff18TJ05U7dq1FRsbq4EDB8rT0zNP/QAAgPyLjY1V6dKlVa5cObVu3Vrr16/XlClTtGzZMvM32Ww2m5YuXSo/Pz899NBDCg8PV4UKFfTpp5/maV0lSpTQsGHD9L///c9h+tixY/X0008rKipK9erV0y+//KKVK1fKz89PknTPPfdo9OjRevXVVxUYGKiXXnopx/WEhoaqdOnSDo/4+Pg8jfVq7dq108CBA/XSSy+pTp062rJli0aOHJnv/gAAQO7cTXWKzWbTxx9/rIkTJ2rJkiVq1qyZatWqpejoaLVr106tWrWSJM2dO1fJycmqW7euoqKi1L9/fwUEBOR11wH4/2xGfn6kAQDucj169NDPP/+sTZs2OXsoAAAAAAAAAO5grs4eAADcDv79738rIiJC3t7eWrFihRYsWKDp06c7e1gAAAAAAAAA7nBcEQMA+vseqRs2bNC5c+dUoUIF9evXT71793b2sAAAAAAAAADc4QhiAAAAAAAAAAAALFLE2QMAAAAAAAAAAAC4WxH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LhpP/30k55//nmVL19enp6e8vHxUb169TR+/Hj99ddfzh6ePv74Y02ePNnZwwAAABbbvn27nnzySd17773y8PBQYGCgwsLCNHjwYGcP7bqaN2+uGjVqOHsYAAA43fz582Wz2eTp6anDhw9nmc9npnNMmTJFNpstX/v+jz/+UHR0tBISErLMi46Ols1my3OfXbt2Vbly5fK8HOBsBDEAbsrs2bNVv359xcXF6ZVXXlFsbKyWLFmi9u3b6/3331f37t2dPUSCGAAACoGvv/5ajRs31tmzZzV+/HitWrVK7777rpo0aaJPP/3U2cMDAAC5lJaWptdff93Zw8D/N3fuXEnSnj17tH379jwt+8cff2j06NHZBjEvvPCCtm7dWhBDBO4Irs4eAIA719atW9WnTx9FRERo6dKl8vDwMOdFRERo8ODBio2NdeII8y4jI0OXL1922BYAAHD7Gz9+vMqXL6+VK1fK1fX//pvzzDPPaPz48bd0LKmpqfL09MzXWZ4AABR2rVu31scff6whQ4aodu3azh7OXevixYsqWrRojm127typH3/8UY8//ri+/vprzZkzR40aNbph31e+W8lJmTJlVKZMmTyNGbiTcUUMgHyLiYmRzWbTrFmzsg0u3N3d1bZtW0lSZmamxo8frypVqsjDw0MBAQHq3Lmzjh075rBMuXLl1LVr1yx9NW/eXM2bNzefb9iwQTabTZ988olGjBih4OBgFStWTOHh4dq3b5/Dcl9//bUOHz4sm81mPiTpt99+k81m0/jx4/XWW2+pfPny8vDw0OrVq1W8eHH16tUryzh+++03ubi46J133snPLgMAABY5ffq0SpYs6RDCXFGkiON/ez799FOFhYXJ29tbPj4+atWqlX744QeHNjt37tQzzzyjcuXKycvLS+XKldOzzz6b5VYpV26jsmrVKnXr1k2lSpVS0aJFlZaWJunvK3PDwsLk4+MjHx8f1alTR3PmzMkyxri4OD344IMqWrSoKlSooLFjxyozM/NmdwsAAHecoUOHyt/fX8OGDbthW8MwNH36dNWpU0deXl7y8/PTP/7xD/36669mm/fee09FihTRyZMnzWkTJkyQzWbTiy++aE7LzMyUn5+fwy1NZ8yYodq1a8vHx0e+vr6qUqWKXnvtNXP+lTpg9erVev7551WiRAl5e3urTZs2DmOQpNWrV6tdu3YqU6aMPD09VbFiRfXq1Ut//vmnQ7srt+z64Ycf9NRTT6lYsWKy2+167rnndOrUqSz7IDd1TdeuXeXj46Ndu3apZcuW8vX1VYsWLW64f6/ULGPHjlXjxo21ePFiXbx40aHN9b5bWb9+vRo2bChJev75583vY6Kjox2281q5rZ2ulpvXAeBsBDEA8iUjI0Pr1q1T/fr1FRIScsP2ffr00bBhwxQREaGvvvpK//rXvxQbG6vGjRtnKTry4rXXXtPhw4f1wQcfaNasWTpw4IDatGmjjIwMSdL06dPVpEkTBQUFaevWrebjalOmTNG6dev073//WytWrFCNGjXUrVs3LVq0SCkpKQ5tp0+fLnd3d3Xr1i3fYwYAAAUvLCxM27dvV//+/bV9+3ZdunQp23YxMTF69tlnVa1aNX322Wf66KOPdO7cOT344IPau3ev2e63335TaGioJk+erJUrV2rcuHE6fvy4GjZsmG3t0q1bN7m5uemjjz7S559/Ljc3N73xxhvq1KmTgoODNX/+fC1ZskRdunTJEuYkJSWpU6dOeu655/TVV1/p0Ucf1fDhw7Vw4cKC3UkAANwBfH199frrr2vlypVat25djm179eqlAQMGKDw8XEuXLtX06dO1Z88eNW7cWCdOnJAkhYeHyzAMrV271lxuzZo18vLy0urVq81pO3fu1JkzZxQeHi5JWrx4sfr27atmzZppyZIlWrp0qQYOHKgLFy5kGUf37t1VpEgR89boO3bsUPPmzXXmzBmzzcGDBxUWFqYZM2Zo1apVeuONN7R9+3Y1bdo027rlySefVMWKFfX5558rOjpaS5cuVatWrRza5raukaT09HS1bdtWjzzyiJYtW6bRo0fnuG9TU1P1ySefqGHDhub3JOfOndN//vOfbNtf+91KcHCw5s2bJ0l6/fXXze9jXnjhheuuM7e107Vy8zoAnM4AgHxISkoyJBnPPPPMDdsmJiYakoy+ffs6TN++fbshyXjttdfMaWXLljW6dOmSpY9mzZoZzZo1M5+vX7/ekGQ89thjDu0+++wzQ5KxdetWc9rjjz9ulC1bNkufhw4dMiQZ9913n5Genu4w7+DBg0aRIkWMSZMmmdNSU1MNf39/4/nnn7/hNgMAgFvrzz//NJo2bWpIMiQZbm5uRuPGjY0xY8YY586dMwzDMI4cOWK4uroa/fr1c1j23LlzRlBQkNGhQ4fr9n/58mXj/Pnzhre3t/Huu++a0+fNm2dIMjp37uzQ/tdffzVcXFyMTp065TjuZs2aGZKM7du3O0yvVq2a0apVq1xtOwAAd4Mrn6lxcXFGWlqaUaFCBaNBgwZGZmamYRh/f2ZWr17dbL9161ZDkjFhwgSHfo4ePWp4eXkZQ4cONaeVKVPG6Natm2EYhpGWlmZ4e3sbw4YNMyQZhw8fNgzDMN5++23Dzc3NOH/+vGEYhvHSSy8ZxYsXz9WYn3zySYfpmzdvNiQZb731VrbLZWZmGpcuXTIOHz5sSDKWLVtmzhs1apQhyRg4cKDDMosWLTIkGQsXLjQMI291TZcuXQxJxty5c3Pcnqt9+OGHhiTj/fffN/v18fExHnzwQYd2OX23EhcXZ0gy5s2bl6X/K9t5RW5rpy5dujh8x5OX1wHgTFwRA8By69evl6Qstxy7//77VbVqVYezUvLqyq3PrqhVq5Yk3fBsiWv7cHNzc5hWoUIFRUZGavr06TIMQ9Lfl8eePn1aL730Ur7HCwAArOHv769NmzYpLi5OY8eOVbt27bR//34NHz5cNWvW1J9//qmVK1fq8uXL6ty5sy5fvmw+PD091axZM23YsMHs7/z58xo2bJgqVqwoV1dXubq6ysfHRxcuXFBiYmKW9T/99NMOz1evXq2MjAyHW55cT1BQkO6//36HabVq1cpTPQMAwN3E3d1db731lnbu3KnPPvss2zbLly+XzWbTc8895/C5HhQUpNq1azt8rrdo0UJr1qyRJG3ZskUXL17UoEGDVLJkSfOqmDVr1pi3+JL+/s7izJkzevbZZ7Vs2bIc7+bRqVMnh+eNGzdW2bJlze9DJOnkyZPq3bu3QkJC5OrqKjc3N5UtW1aSsq0tru2zQ4cOcnV1NfvMS11zxbX1Sk7mzJkjLy8vPfPMM5IkHx8ftW/fXps2bdKBAweytM/uu5W8yEvtdLW8vA4AZyKIAZAvJUuWVNGiRXXo0KEbtj19+rQkqXTp0lnmBQcHm/Pzw9/f3+H5ld+qSU1NzXUf2Y1Lkl5++WUdOHDALMree+89hYWFqV69evkcLQAAsFqDBg00bNgw/ec//9Eff/yhgQMH6rffftP48ePNW1M0bNhQbm5uDo9PP/3U4QuWjh07atq0aXrhhRe0cuVK7dixQ3FxcSpVqlS2dca19cSVe7jn5kdor61npL9rmrzUMwAA3G2eeeYZ1atXTyNGjMj21l0nTpyQYRgKDAzM8rm+bds2h8/18PBwHTlyRAcOHNCaNWtUt25dBQQE6JFHHtGaNWuUmpqqLVu2mLclk6SoqCjNnTtXhw8f1tNPP62AgAA1atTI4XZmVwQFBWU77cr3HZmZmWrZsqW+/PJLDR06VGvXrtWOHTu0bds2Sdl/h3Ftn66urvL39zf7zEtdI0lFixZVsWLFst/Z1/jll1/07bff6vHHH5dhGDpz5ozOnDmjf/zjH5KkuXPnZlnmet+t5FZeaqer5eV1ADhT1l+yBIBccHFxUYsWLbRixQodO3Ysxw/KK18uHD9+PEu7P/74QyVLljSfe3p6mj9ue7U///zToV1Byu7H4STpkUceUY0aNTRt2jT5+Pjo+++/517tAADcQdzc3DRq1ChNmjRJu3fvVrt27SRJn3/+uXkGanZSUlK0fPlyjRo1Sq+++qo5PS0tTX/99Ve2y1xbT5QqVUqSdOzYsVz9nh4AAHBks9k0btw4RUREaNasWVnmlyxZUjabTZs2bTJPyrza1dOu/DD9mjVrtHr1akVERJjTX3/9dX377bdKS0tzCGKkv39k/vnnn9eFCxf07bffatSoUYqMjNT+/fsdaomkpKQs609KSlLFihUlSbt379aPP/6o+fPnq0uXLmabX3755brbn5SUpHvuucd8fvnyZZ0+fdr8juXKdyQ3qmuuuN53H9mZO3euDMPQ559/rs8//zzL/AULFuitt96Si4tLvvrPTn5rp7y8DgBnIogBkG/Dhw/XN998ox49emjZsmVyd3d3mH/p0iXFxsbqkUcekSQtXLhQDRs2NOfHxcUpMTFRI0aMMKeVK1dOP/30k0M/+/fv1759+/IdxNzMGaX9+/dX7969lZKSosDAQLVv3z5f/QAAAGsdP3482zMxr9zqIzg4WK1atZKrq6sOHjyY4605bDabDMPI8h/3Dz74QBkZGbkaT8uWLeXi4qIZM2YoLCwsD1sCAACuCA8PV0REhN58880sX85HRkZq7Nix+v3339WhQ4cc+yldurSqVaumL774QvHx8YqJiZEkRUREqFevXpo4caKKFSvm8J3F1by9vfXoo48qPT1dTzzxhPbs2eMQfixatMihttiyZYsOHz5s/jD9lZDi2tpi5syZ1x3zokWLVL9+ffP5Z599psuXL6t58+aSlOu6Jq8yMjK0YMEC3Xffffrggw+yzF++fLkmTJigFStWKDIyMse+8nLXkvzWTnl5HQDORBADIN/CwsI0Y8YM9e3bV/Xr11efPn1UvXp1Xbp0ST/88INmzZqlGjVqaMmSJerZs6emTp2qIkWK6NFHH9Vvv/2mkSNHKiQkRAMHDjT7jIqK0nPPPae+ffvq6aef1uHDhzV+/HjzzIj8qFmzpr788kvNmDFD9evXV5EiRdSgQYNcLfvcc89p+PDh+vbbb/X6669nCZsAAMDtoVWrVipTpozatGmjKlWqKDMzUwkJCZowYYJ8fHz08ssvq1y5cnrzzTc1YsQI/frrr2rdurX8/Px04sQJ7dixQ97e3ho9erSKFSumhx56SO+8845KliypcuXKaePGjZozZ46KFy+eq/GUK1dOr732mv71r38pNTVVzz77rOx2u/bu3as///xTo0ePtnaHAABwlxg3bpzq16+vkydPqnr16ub0Jk2aqGfPnnr++ee1c+dOPfTQQ/L29tbx48f13XffqWbNmurTp4/ZvkWLFpo6daq8vLzUpEkTSVL58uVVvnx5rVq1Sm3btpWr6/99VdqjRw+zbenSpZWUlKQxY8bIbrdnCWx27typF154Qe3bt9fRo0c1YsQI3XPPPerbt68kqUqVKrrvvvv06quvyjAMlShRQv/973+zvc3ZFV9++aVcXV0VERGhPXv2aOTIkapdu7YZNuS2rsmrFStW6I8//tC4cePM0OdqV+4cMmfOnBsGMffdd5+8vLy0aNEiVa1aVT4+PgoODlZwcHCWtvmtnfL6OgCcxgCAm5SQkGB06dLFuPfeew13d3fD29vbqFu3rvHGG28YJ0+eNAzDMDIyMoxx48YZlStXNtzc3IySJUsazz33nHH06FGHvjIzM43x48cbFSpUMDw9PY0GDRoY69atM5o1a2Y0a9bMbLd+/XpDkvGf//zHYflDhw4Zkox58+aZ0/766y/jH//4h1G8eHHDZrMZV976rrR95513cty+rl27Gq6ursaxY8duYi8BAAArffrpp0bHjh2NSpUqGT4+Poabm5tx7733GlFRUcbevXsd2i5dutR4+OGHjWLFihkeHh5G2bJljX/84x/GmjVrzDbHjh0znn76acPPz8/w9fU1WrdubezevdsoW7as0aVLF7PdvHnzDElGXFxctuP68MMPjYYNGxqenp6Gj4+PUbduXYc6pVmzZkb16tWzLNelSxejbNmyN7VPAAC4k+T0mdqxY0dDUrafmXPnzjUaNWpkeHt7G15eXsZ9991ndO7c2di5c6dDu2XLlhmSjIiICIfpPXr0MCQZU6ZMcZi+YMEC4+GHHzYCAwMNd3d3Izg42OjQoYPx008/ZRnzqlWrjKioKKN48eKGl5eX8dhjjxkHDhxw6G/v3r1GRESE4evra/j5+Rnt27c3jhw5YkgyRo0aZbYbNWqUIcmIj4832rRpY/j4+Bi+vr7Gs88+a5w4cSLL9uemrunSpYvh7e2dzV7P6oknnjDc3d3N73Oy88wzzxiurq5GUlLSDb9b+eSTT4wqVaoYbm5uDtt6ZTuvdaPa6Xo1Um5fB4Cz2AzDMJyQ/wDAHSE9PV3lypVT06ZN9dlnnzl7OAAAAAAA4DYxf/58Pf/884qLi8v1nTduJDo6WqNHj9apU6cs+61cALcetyYDgGycOnVK+/bt07x583TixAmHH+oFAAAAAAAAgNwiiAGAbHz99dd6/vnnVbp0aU2fPl316tVz9pAAAAAAAAAA3IG4NRkAAAAAAAAAAIBFijh7AAAAAAAAAAAAAHcrghgAAAAAAAAAAACLEMQAAAAAAAAAAABYxNXZA7hTZGZm6o8//pCvr69sNpuzhwMAwG3BMAydO3dOwcHBKlKE8zusRC0CAEBW1CK3DrUIAABZ5bYWIYjJpT/++EMhISHOHgYAALelo0ePqkyZMs4exl2NWgQAgOujFrEetQgAANd3o1qEICaXfH19Jf29Q4sVK+bk0QAAcHs4e/asQkJCzM9JWIdaBACArKhFbh1qEQAAssptLUIQk0tXLrstVqwYBQcAANfg9hTWoxYBAOD6qEWsRy0CAMD13agW4Qaq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uDp7AABu3pE3azp7CLgF7n1jl7OHAOAuVv+VD509BKDAxb/T2dlDAADkErUI7kbUIgCu4Io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MTpQczvv/+u5557Tv7+/ipatKjq1Kmj+Ph4c75hGIqOjlZwcLC8vLzUvHlz7dmzx6GPtLQ09evXTyVLlpS3t7fatm2rY8eOObRJTk5WVFSU7Ha77Ha7oqKidObMmVuxiQAAAAAAAAAAoJByahCTnJysJk2ayM3NTStWrNDevXs1YcIEFS9e3Gwzfvx4TZw4UdOmTVNcXJyCgoIUERGhc+fOmW0GDBigJUuWaPHixfruu+90/vx5RUZGKiMjw2zTsWNHJSQkKDY2VrGxsUpISFBUVNSt3FwAAAAAAAAAAFDIuDpz5ePGjVNISIjmzZtnTitXrpz5b8MwNHnyZI0YMUJPPfWUJGnBggUKDAzUxx9/rF69eiklJUVz5szRRx99pPDwcEnSwoULFRISojVr1qhVq1ZKTExUbGystm3bpkaNGkmSZs+erbCwMO3bt0+hoaFZxpaWlqa0tDTz+dmzZ63YBQAAAAAAAAAA4C7m1CtivvrqKzVo0EDt27dXQECA6tatq9mzZ5vzDx06pKSkJLVs2dKc5uHhoWbNmmnLli2SpPj4eF26dMmhTXBwsGrUqGG22bp1q+x2uxnCSNIDDzwgu91utrnWmDFjzNuY2e12hYSEFOi2AwAAAAAAAACAu59Tg5hff/1VM2bMUKVKlbRy5Ur17t1b/fv314cffihJSkpKkiQFBgY6LBcYGGjOS0pKkru7u/z8/HJsExAQkGX9AQEBZptrDR8+XCkpKebj6NGjN7exAAAAAAAAAACg0HHqrckyMzPVoEEDxcTESJLq1q2rPXv2aMaMGercubPZzmazOSxnGEaWade6tk127XPqx8PDQx4eHrneFgAAAAAAAAAAgGs59YqY0qVLq1q1ag7TqlatqiNHjkiSgoKCJCnLVSsnT540r5IJCgpSenq6kpOTc2xz4sSJLOs/depUlqttAAAAAAAAAAAACopTg5gmTZpo3759DtP279+vsmXLSpLKly+voKAgrV692pyfnp6ujRs3qnHjxpKk+vXry83NzaHN8ePHtXv3brNNWFiYUlJStGPHDrPN9u3blZKSYrYBAAAAAAAAAAAoaE69NdnAgQPVuHFjxcTEqEOHDtqxY4dmzZqlWbNmSfr7dmIDBgxQTEyMKlWqpEqVKikmJkZFixZVx44dJUl2u13du3fX4MGD5e/vrxIlSmjIkCGqWbOmwsPDJf19lU3r1q3Vo0cPzZw5U5LUs2dPRUZGKjQ01DkbDwAAAAAAAAAA7npODWIaNmyoJUuWaPjw4XrzzTdVvnx5TZ48WZ06dTLbDB06VKmpqerbt6+Sk5PVqFEjrVq1Sr6+vmabSZMmydXVVR06dFBqaqpatGih+fPny8XFxWyzaNEi9e/fXy1btpQktW3bVtOmTbt1GwsAAAAAAAAAAAodpwYxkhQZGanIyMjrzrfZbIqOjlZ0dPR123h6emrq1KmaOnXqdduUKFFCCxcuvJmhAgAAAAAAAAAA5IlTfyMGAAAAAAAAAADgbkYQAwAAAAAAAAAAYBGCGAAAAAAAAAAAAIsQxAAAAAAAAAAAAFiEIAYAAAAAAAAAAMAiBDEAAAAAAAAAAAAWIYgBAAAAAAAAAACwCEEMAAAAAAAAAACARQhiAAAAAAAAAAAALEIQAwAAAAAAAAAAYBGCGAAAUGhdvnxZr7/+usqXLy8vLy9VqFBBb775pjIzM802hmEoOjpawcHB8vLyUvPmzbVnzx6HftLS0tSvXz+VLFlS3t7eatu2rY4dO+bQJjk5WVFRUbLb7bLb7YqKitKZM2duxWYCAIDbFLUIAACFA0EMAAAotMaNG6f3339f06ZNU2JiosaPH6933nlHU6dONduMHz9eEydO1LRp0xQXF6egoCBFRETo3LlzZpsBAwZoyZIlWrx4sb777judP39ekZGRysjIMNt07NhRCQkJio2NVWxsrBISEhQVFXVLtxcAANxeqEUAACgcXJ09AAAAAGfZunWr2rVrp8cff1ySVK5cOX3yySfauXOnpL/PQJ08ebJGjBihp556SpK0YMECBQYG6uOPP1avXr2UkpKiOXPm6KOPPlJ4eLgkaeHChQoJCdGaNWvUqlUrJSYmKjY2Vtu2bVOjRo0kSbNnz1ZYWJj27dun0NDQLGNLS0tTWlqa+fzs2bOW7gsAAHDr3c61CAAAKDhcEQMAAAqtpk2bau3atdq/f78k6ccff9R3332nxx57TJJ06NAhJSUlqWXLluYyHh4eatasmbZs2SJJio+P16VLlxzaBAcHq0aNGmabrVu3ym63m198SNIDDzwgu91utrnWmDFjzFuH2O12hYSEFOzGAwAAp7uda5G0tDSdPXvW4QEAAPKHK2IAAEChNWzYMKWkpKhKlSpycXFRRkaG3n77bT377LOSpKSkJElSYGCgw3KBgYE6fPiw2cbd3V1+fn5Z2lxZPikpSQEBAVnWHxAQYLa51vDhwzVo0CDz+dmzZwljAAC4y9zOtciYMWM0evTom9tAAAAgiSAGAAAUYp9++qkWLlyojz/+WNWrV1dCQoIGDBig4OBgdenSxWxns9kcljMMI8u0a13bJrv2OfXj4eEhDw+PvGwOAAC4w9zOtQgnhQAAUHAIYgAAQKH1yiuv6NVXX9UzzzwjSapZs6YOHz6sMWPGqEuXLgoKCpL091mkpUuXNpc7efKkeWZqUFCQ0tPTlZyc7HAm6smTJ9W4cWOzzYkTJ7Ks/9SpU1nOcAUAAIXH7VyLcFIIAAAFh9+IAQAAhdbFixdVpIhjOeTi4qLMzExJUvny5RUUFKTVq1eb89PT07Vx40bzi4369evLzc3Noc3x48e1e/dus01YWJhSUlK0Y8cOs8327duVkpJitgEAAIUPtQgAAIUDV8QAAIBCq02bNnr77bd17733qnr16vrhhx80ceJEdevWTdLft/AYMGCAYmJiVKlSJVWqVEkxMTEqWrSoOnbsKEmy2+3q3r27Bg8eLH9/f5UoUUJDhgxRzZo1FR4eLkmqWrWqWrdurR49emjmzJmSpJ49eyoyMlKhoaHO2XgAAOB01CIAABQOBDEAAKDQmjp1qkaOHKm+ffvq5MmTCg4OVq9evfTGG2+YbYYOHarU1FT17dtXycnJatSokVatWiVfX1+zzaRJk+Tq6qoOHTooNTVVLVq00Pz58+Xi4mK2WbRokfr376+WLVtKktq2batp06bduo0FAAC3HWoRAAAKB5thGIazB3EnOHv2rOx2u1JSUlSsWDFnDwdwcOTNms4eAm6Be9/Y5ewhAFnw+XjrWL2v67/yYYH3CThb/DudnT0EABajFrl1qEWAvKMWAe5+uf185Dd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cWoQEx0dLZvN5vAICgoy5xuGoejoaAUHB8vLy0vNmzfXnj17HPpIS0tTv379VLJkSXl7e6tt27Y6duyYQ5vk5GRFRUXJbrfLbrcrKipKZ86cuRWbCAAAAAAAAAAACjGnXxFTvXp1HT9+3Hzs2rXLnDd+/HhNnDhR06ZNU1xcnIKCghQREaFz586ZbQYMGKAlS5Zo8eLF+u6773T+/HlFRkYqIyPDbNOxY0clJCQoNjZWsbGxSkhIUFRU1C3dTgAAAAAAAAAAUPi4On0Arq4OV8FcYRiGJk+erBEjRuipp56SJC1YsECBgYH6+OOP1atXL6WkpGjOnDn66KOPFB4eLklauHChQkJCtGbNGrVq1UqJiYmKjY3Vtm3b1KhRI0nS7NmzFRYWpn379ik0NDTbcaWlpSktLc18fvbs2YLedAAAAAAAAAAAcJdz+hUxBw4cUHBwsMqXL69nnnlGv/76qyTp0KFDSkpKUsuWLc22Hh4eatasmbZs2SJJio+P16VLlxzaBAcHq0aNGmabrVu3ym63myGMJD3wwAOy2+1mm+yMGTPGvJWZ3W5XSEhIgW43AAAAAAAAAAC4+zk1iGnUqJE+/PBDrVy5UrNnz1ZSUpIaN26s06dPKykpSZIUGBjosExgYKA5LykpSe7u7vLz88uxTUBAQJZ1BwQEmG2yM3z4cKWkpJiPo0eP3tS2AgAAAAAAAACAwseptyZ79NFHzX/XrFlTYWFhuu+++7RgwQI98MADkiSbzeawjGEYWaZd69o22bW/UT8eHh7y8PDI1XYAAAAAAAAAAABkx+m3Jruat7e3atasqQMHDpi/G3PtVSsnT540r5IJCgpSenq6kpOTc2xz4sSJLOs6depUlqttAAAAAAAAAAAACtJtFcSkpaUpMTFRpUuXVvny5RUUFKTVq1eb89PT07Vx40Y1btxYklS/fn25ubk5tDl+/Lh2795ttgkLC1NKSop27Nhhttm+fbtSUlLMNgAAAAAAAAAAAFZw6q3JhgwZojZt2ujee+/VyZMn9dZbb+ns2bPq0qWLbDabBgwYoJiYGFWqVEmVKlVSTEyMihYtqo4dO0qS7Ha7unfvrsGDB8vf318lSpTQkCFDVLNmTYWHh0uSqlatqtatW6tHjx6aOXOmJKlnz56KjIxUaGio07YdAAAAAAAAAADc/ZwaxBw7dkzPPvus/vzzT5UqVUoPPPCAtm3bprJly0qShg4dqtTUVPXt21fJyclq1KiRVq1aJV9fX7OPSZMmydXVVR06dFBqaqpatGih+fPny8XFxWyzaNEi9e/fXy1btpQktW3bVtOmTbu1GwsAAAAAAAAAAAodpwYxixcvznG+zWZTdHS0oqOjr9vG09NTU6dO1dSpU6/bpkSJElq4cGF+hwkAAAAAAAAAAJAvt9VvxAAAAAAAAAAAANxN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BQqP3+++967rnn5O/vr6JFi6pOnTqKj4835xuGoejoaAUHB8vLy0vNmzfXnj17HPpIS0tTv379VLJkSXl7e6tt27Y6duyYQ5vk5GRFRUXJbrfLbrcrKipKZ86cuRWbCAAAAAAAnIggBgAAFFrJyclq0qSJ3NzctGLFCu3du1cTJkxQ8eLFzTbjx4/XxIkTNW3aNMXFxSkoKEgRERE6d+6c2WbAgAFasmSJFi9erO+++07nz59XZGSkMjIyzDYdO3ZUQkKCYmNjFRsbq4SEBEVFRd3KzQUAALchTgoBAODuRxADAAAKrXHjxikkJETz5s3T/fffr3LlyqlFixa67777JP39xcfkyZM1YsQIPfXUU6pRo4YWLFigixcv6uOPP5YkpaSkaM6cOZowYYLCw8NVt25dLVy4ULt27dKaNWskSYmJiYqNjdUHH3ygsLAwhYWFafbs2Vq+fLn27dvntO0HAADOxUkhAAAUDgQxAACg0Prqq6/UoEEDtW/fXgEBAapbt65mz55tzj906JCSkpLUsmVLc5qHh4eaNWumLVu2SJLi4+N16dIlhzbBwcGqUaOG2Wbr1q2y2+1q1KiR2eaBBx6Q3W4321wrLS1NZ8+edXgAAIC7y+18Ugi1CAAABYcgBgAAFFq//vqrZsyYoUqVKmnlypXq3bu3+vfvrw8//FCSlJSUJEkKDAx0WC4wMNCcl5SUJHd3d/n5+eXYJiAgIMv6AwICzDbXGjNmjHnrELvdrpCQkJvbWAAAcNu5nU8KoRYBAKDgEMQAAIBCKzMzU/Xq1VNMTIzq1q2rXr16qUePHpoxY4ZDO5vN5vDcMIws0651bZvs2ufUz/Dhw5WSkmI+jh49mtvNAgAAd4jb+aQQahEAAAqOq7MHAAAA4CylS5dWtWrVHKZVrVpVX3zxhSQpKChI0t9fXpQuXdpsc/LkSfMLkaCgIKWnpys5OdnhC5CTJ0+qcePGZpsTJ05kWf+pU6eyfLFyhYeHhzw8PG5i6wAAwO0uMzNTDRo0UExMjCSpbt262rNnj2bMmKHOnTub7ZxxUgi1CAAABYcrYgAAQKHVpEmTLPdF379/v8qWLStJKl++vIKCgrR69Wpzfnp6ujZu3GiGLPXr15ebm5tDm+PHj2v37t1mm7CwMKWkpGjHjh1mm+3btyslJcVsAwAACp/rnRRy5MgRSY4nhVzteieF5NQmryeFAACAgkMQAwAACq2BAwdq27ZtiomJ0S+//KKPP/5Ys2bN0osvvijp7zNHBwwYoJiYGC1ZskS7d+9W165dVbRoUXXs2FGSZLfb1b17dw0ePFhr167VDz/8oOeee041a9ZUeHi4pL+/UGndurV69Oihbdu2adu2berRo4ciIyMVGhrqtO0HAADOxUkhAAAUDtyaDAAAFFoNGzbUkiVLNHz4cL355psqX768Jk+erE6dOplthg4dqtTUVPXt21fJyclq1KiRVq1aJV9fX7PNpEmT5Orqqg4dOig1NVUtWrTQ/Pnz5eLiYrZZtGiR+vfvb/6Qbtu2bTVt2rRbt7EAAOC2M3DgQDVu3FgxMTHq0KGDduzYoVmzZmnWrFmSHE8KqVSpkipVqqSYmJjrnhTi7++vEiVKaMiQIdc9KWTmzJmSpJ49e3JSCAAAtwhBDAAAKNQiIyMVGRl53fk2m03R0dGKjo6+bhtPT09NnTpVU6dOvW6bEiVKaOHChTczVAAAcJfhpBAAAAoHghgAAAAAAAAn4aQQAADufvxGDAAAAAAAAAAAgEUIYgAAAAAAAAAAACxCEAMAAAAAAAAAAGARghgAAAAAAAAAAACLEMQAAAAAAAAAAABYhCAGAAAAAAAAAADAIgQxAAAAAAAAAAAAFiGIAQAAAAAAAAAAsAhBDAAAAAAAAAAAgEUIYgAAAAAAAAAAACxCEAMAAAAAAAAAAGCR2yaIGTNmjGw2mwYMGGBOMwxD0dHRCg4OlpeXl5o3b649e/Y4LJeWlqZ+/fqpZMmS8vb2Vtu2bXXs2DGHNsnJyYqKipLdbpfdbldUVJTOnDlzC7YKAAAAAAAAAAAUZrdFEBMXF6dZs2apVq1aDtPHjx+viRMnatq0aYqLi1NQUJAiIiJ07tw5s82AAQO0ZMkSLV68WN99953Onz+vyMhIZWRkmG06duyohIQExcbGKjY2VgkJCYqKirpl2wcAAAAAAAAAAAonpwcx58+fV6dOnTR79mz5+fmZ0w3D0OTJkzVixAg99dRTqlGjhhYsWKCLFy/q448/liSlpKRozpw5mjBhgsLDw1W3bl0tXLhQu3bt0po1ayRJiYmJio2N1QcffKCwsDCFhYVp9uzZWr58ufbt2+eUbQYAAAAAAAAAAIWD04OYF198UY8//rjCw8Mdph86dEhJSUlq2bKlOc3Dw0PNmjXTli1bJEnx8fG6dOmSQ5vg4GDVqFHDbLN161bZ7XY1atTIbPPAAw/IbrebbbKTlpams2fPOjwAAAAAAAAAAADywtWZK1+8eLHi4+O1c+fOLPOSkpIkSYGBgQ7TAwMDdfjwYbONu7u7w5U0V9pcWT4pKUkBAQFZ+g8ICDDbZGfMmDEaPXp03jYIAAAAAAAAAADgKk67Iubo0aN6+eWXtWjRInl6el63nc1mc3huGEaWade6tk127W/Uz/Dhw5WSkmI+jh49muM6AQAAAAAAAAAAruW0ICY+Pl4nT55U/fr15erqKldXV23cuFFTpkyRq6ureSXMtVetnDx50pwXFBSk9PR0JScn59jmxIkTWdZ/6tSpLFfbXM3Dw0PFihVzeAAAAAAAAAAAAOSF04KYFi1aaNeuXUpISDAfDRo0UKdOnZSQkKAKFSooKChIq1evNpdJT0/Xxo0b1bhxY0lS/fr15ebm5tDm+PHj2r17t9kmLCxMKSkp2rFjh9lm+/btSklJMdsAAAAAAAAAAABYwWm/EePr66saNWo4TPP29pa/v785fcCAAYqJiVGlSpVUqVIlxcTEqGjRourYsaMkyW63q3v37ho8eLD8/f1VokQJDRkyRDVr1lR4eLgkqWrVqmrdurV69OihmTNnSpJ69uypyMhIhYaG3sItBgAAAAAAAAAAhY3TgpjcGDp0qFJTU9W3b18lJyerUaNGWrVqlXx9fc02kyZNkqurqzp06KDU1FS1aNFC8+fPl4uLi9lm0aJF6t+/v1q2bClJatu2raZNm3bLtwcAAAAAAAAAABQut1UQs2HDBofnNptN0dHRio6Ovu4ynp6emjp1qqZOnXrdNiVKlNDChQsLaJQAAAAAAAAAAAC547TfiAEAAAAAAAAAALjbEc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ySryDmkUce0ZkzZ7JMP3v2rB555JGbHRMAAECOqEUAAIAzUYsAAIC8yFcQs2HDBqWnp2eZ/r///U+bNm266UEBAADkhFoEAAA4E7UIAADIC9e8NP7pp5/Mf+/du1dJSUnm84yMDMXGxuqee+4puNEBAABchVoEAAA4E7UIAADIjzwFMXXq1JHNZpPNZsv2UlsvLy9NnTq1wAYHAABwNWoRAADgTNQiAAAgP/IUxBw6dEiGYahChQrasWOHSpUqZc5zd3dXQECAXFxcCnyQAAAAErUIAABwLmoRAACQH3kKYsqWLStJyszMtGQwAAAAOaEWAQAAzkQtAgAA8iNPQczV9u/frw0bNujkyZNZCpA33njjpgcGAACQE2oRAADgTNQiAAAgt/IVxMyePVt9+vRRyZIlFRQUJJvNZs6z2WwUHAAAwFLUIgAAwJmoRQAAQF7kK4h566239Pbbb2vYsGEFPR4AAIAbohYBAADORC0CAADyokh+FkpOTlb79u0LeiwAAAC5Qi0CAACciVoEAADkRb6CmPbt22vVqlUFPRYAAIBcoRYBAADORC0CAADyIl+3JqtYsaJGjhypbdu2qWbNmnJzc3OY379//wIZHAAAQHaoRQAAgDNRiwAAgLywGYZh5HWh8uXLX79Dm02//vrrTQ3qdnT27FnZ7XalpKSoWLFizh4O4ODImzWdPQTcAve+scvZQwCycNbnI7VIwe/r+q98WOB9As4W/05nZw8BgMWoRW4dahEg76hFgLtfbj8f83VFzKFDh/I9MAAAgJtFLQIAAJyJWgQAAORFvn4jBgAAAAAAAAAAADeWrytiunXrluP8uXPn5mswAAAAuUEtAgAAnIlaBAAA5EW+gpjk5GSH55cuXdLu3bt15swZPfLIIwUyMAAAgOuhFgEAAM5ELQIAAPIiX0HMkiVLskzLzMxU3759VaFChZseFAAAQE6oRQAAgDNRiwAAgLwosN+IKVKkiAYOHKhJkyYVVJcAAAC5Ri0CAACciVoEAABcT4EFMZJ08OBBXb58uSC7BAAAyDVqEQAA4EzUIgAAIDv5ujXZoEGDHJ4bhqHjx4/r66+/VpcuXQpkYAAAANdDLQIAAJyJWgQAAORFvoKYH374weF5kSJFVKpUKU2YMEHdunUrkIEBAABcD7UIAABwJmoRAACQF/kKYtavX1/Q4wAAAMg1ahEAAOBM1CIAACAv8hXEXHHq1Cnt27dPNptNlStXVqlSpQpqXAAAADdELQIAAJyJWgQAAORGkfwsdOHCBXXr1k2lS5fWQw89pAcffFDBwcHq3r27Ll68WNBjBAAAcEAtAgAAnIlaBAAA5EW+gphBgwZp48aN+u9//6szZ87ozJkzWrZsmTZu3KjBgwcX9BgBAAAcUIsAAABnohYBAAB5ka9bk33xxRf6/PPP1bx5c3PaY489Ji8vL3Xo0EEzZswoqPEBAABkQS0CAACciVoEAADkRb6uiLl48aICAwOzTA8ICOASXAAAYDlqEQAA4EzUIgAAIC/yFcSEhYVp1KhR+t///mdOS01N1ejRoxUWFlZggwMAAMgOtQgAAHAmahEAAJAX+bo12eTJk/Xoo4+qTJkyql27tmw2mxISEuTh4aFVq1YV9BgBAAAcUIsAAABnohYBAAB5ka8gpmbNmjpw4IAWLlyon3/+WYZh6JlnnlGnTp3k5eVV0GMEAABwQC0CAACciVoEAADkRb6CmDFjxigwMFA9evRwmD537lydOnVKw4YNK5DBAQAAZIdaBAAAOBO1CAAAyIt8/UbMzJkzVaVKlSzTq1evrvfff/+mBwUAAJATahEAAOBM1CIAACAv8hXEJCUlqXTp0lmmlypVSsePH7/pQQEAAOSEWgQAADgTtQgAAMiLfAUxISEh2rx5c5bpmzdvVnBw8E0PCgAAICfUIgAAwJmoRQAAQF7k6zdiXnjhBQ0YMECXLl3SI488Iklau3athg4dqsGDBxfoAAEAAK5FLQIAAJyJWgQAAORFvoKYoUOH6q+//lLfvn2Vnp4uSfL09NSwYcM0fPjwAh0gAADAtahFAACAM1GLAACAvMhXEGOz2TRu3DiNHDlSiYmJ8vLyUqVKleTh4VHQ4wMAAMiCWgQAADgTtQgAAMiLfAUxV/j4+Khhw4YFNRYAAIA8oRYBAADORC0CAAByo4izBwAAAAAAAAAAAHC3IogBAAAAAAAAAACwCEEMAAAAAAAAAACARQhiAAAAAAAAAAAALEIQAwAAAAAAAAAAYBGnBjEzZsxQrVq1VKxYMRUrVkxhYWFasWKFOd8wDEVHRys4OFheXl5q3ry59uzZ49BHWlqa+vXrp5IlS8rb21tt27bVsWPHHNokJycrKipKdrtddrtdUVFROnPmzK3YRAAAAAAAAAAAUIg5NYgpU6aMxo4dq507d2rnzp165JFH1K5dOzNsGT9+vCZOnKhp06YpLi5OQUFBioiI0Llz58w+BgwYoCVLlmjx4sX67rvvdP78eUVGRiojI8Ns07FjRyUkJCg2NlaxsbFKSEhQVFTULd9eAAAAAAAAAABQuLg6c+Vt2rRxeP72229rxowZ2rZtm6pVq6bJkydrxIgReuqppyRJCxYsUGBgoD7++GP16tVLKSkpmjNnjj766COFh4dLkhYuXKiQkBCtWbNGrVq1UmJiomJjY7Vt2zY1atRIkjR79myFhYVp3759Cg0NvbUbDQAAAAAAAAAACo3b5jdiMjIytHjxYl24cEFhYWE6dOiQkpKS1LJlS7ONh4eHmjVrpi1btkiS4uPjdenSJYc2wcHBqlGjhtlm69atstvtZggjSQ888IDsdrvZJjtpaWk6e/aswwMAAAAAAAAAACAvnB7E7Nq1Sz4+PvLw8FDv3r21ZMkSVatWTUlJSZKkwMBAh/aBgYHmvKSkJLm7u8vPzy/HNgEBAVnWGxAQYLbJzpgxY8zflLHb7QoJCbmp7QQAAAAAAAAAAIWP04OY0NBQJSQkaNu2berTp4+6dOmivXv3mvNtNptDe8Mwsky71rVtsmt/o36GDx+ulJQU83H06NHcbhIAAAAAAAAAAICk2yCIcXd3V8WKFdWgQQONGTNGtWvX1rvvvqugoCBJynLVysmTJ82rZIKCgpSenq7k5OQc25w4cSLLek+dOpXlapureXh4qFixYg4PAAAAAAAAAACAvHB6EHMtwzCUlpam8uXLKygoSKtXrzbnpaena+PGjWrcuLEkqX79+nJzc3Noc/z4ce3evdtsExYWppSUFO3YscNss337dqWkpJhtAAAAAAAAAAAArODqzJW/9tprevTRRxUSEqJz585p8eLF2rBhg2JjY2Wz2TRgwADFxMSoUqVKqlSpkmJiYlS0aFF17NhRkmS329W9e3cNHjxY/v7+KlGihIYMGaKaNWsqPDxcklS1alW1bt1aPXr00MyZMyVJPXv2VGRkpEJDQ5227QAAAAAAAAAA4O7n1CDmxIkTioqK0vHjx2W321WrVi3FxsYqIiJCkjR06FClpqaqb9++Sk5OVqNGjbRq1Sr5+vqafUyaNEmurq7q0KGDUlNT1aJFC82fP18uLi5mm0WLFql///5q2bKlJKlt27aaNm3ard1YAAAAAAAAAABQ6Dg1iJkzZ06O8202m6KjoxUdHX3dNp6enpo6daqmTp163TYlSpTQwoUL8ztMAAAAAAAAAACAfLntfiMGAADAGcaMGWPeGvUKwzAUHR2t4OBgeXl5qXnz5tqzZ4/DcmlpaerXr59Kliwpb29vtW3bVseOHXNok5ycrKioKNntdtntdkVFRenMmTO3YKsAAMCdgloEAIC7F0EMAAAo9OLi4jRr1izVqlXLYfr48eM1ceJETZs2TXFxcQoKClJERITOnTtnthkwYICWLFmixYsX67vvvtP58+cVGRmpjIwMs03Hjh2VkJCg2NhYxcbGKiEhQVFRUbds+wAAwO2NWgQAgLsbQQwAACjUzp8/r06dOmn27Nny8/MzpxuGocmTJ2vEiBF66qmnVKNGDS1YsEAXL17Uxx9/LElKSUnRnDlzNGHCBIWHh6tu3bpauHChdu3apTVr1kiSEhMTFRsbqw8++EBhYWEKCwvT7NmztXz5cu3bt88p2wwAAG4f1CIAANz9CGIAAECh9uKLL+rxxx9XeHi4w/RDhw4pKSlJLVu2NKd5eHioWbNm2rJliyQpPj5ely5dcmgTHBysGjVqmG22bt0qu92uRo0amW0eeOAB2e12s0120tLSdPbsWYcHAAC4+1CLAABw93N19gAAAACcZfHixYqPj9fOnTuzzEtKSpIkBQYGOkwPDAzU4cOHzTbu7u4OZ69eaXNl+aSkJAUEBGTpPyAgwGyTnTFjxmj06NF52yAAAHBHoRYBAKBw4IoYAABQKB09elQvv/yyFi1aJE9Pz+u2s9lsDs8Nw8gy7VrXtsmu/Y36GT58uFJSUszH0aNHc1wnAAC4s1CLAABQeBDEAACAQik+Pl4nT55U/fr15erqKldXV23cuFFTpkyRq6urefbptWeKnjx50pwXFBSk9PR0JScn59jmxIkTWdZ/6tSpLGe4Xs3Dw0PFihVzeAAAgLsHtQgAAIUHQQwAACiUWrRooV27dikhIcF8NPh/7N17/Nfz/T/+21vn41tFvUXCkJBTcyimUMJyGFs+IhKxOeawzDk2OWwOn2GGL+XMZoTNIoahEk1OxcxQM7FRSVKq5+8Pv14f795F0cs7ul4vl9cfr8fz8Xw+H8/X+9Xree95ex6++90ceOCBmTBhQtZbb71UVVVl1KhRpXnmzp2bxx57LF27dk2SdO7cOfXq1avW5+23386LL75Y6tOlS5fMmDEj48aNK/V56qmnMmPGjFIfAGDloxYBgJWHZ8QAACulZs2aZdNNN63W1qRJk7Rq1arUPmjQoAwdOjQbbLBBNthggwwdOjSNGzdO3759kySVlZU57LDDctJJJ6VVq1Zp2bJlTj755HTq1Kn0wN2OHTtmt912y8CBA3P11VcnSY444oj07t07HTp0+Bq3GABYkahFAGDlIYgBAFiCwYMHZ/bs2TnqqKMybdq0bLvttnnwwQfTrFmzUp9LL700devWTZ8+fTJ79uzssssuGT58eOrUqVPqc8stt+S4447LrrvumiTZa6+9csUVV3zt2wMAfLOoRQDg26GiKIqitgfxTfDBBx+ksrIyM2bMcF9UVjiTz+1U20Pga7D2WS/U9hCgBvvHr0+5P+vOP71xuS8Tatv4Xx5c20MAykwt8vVRi8CyU4vAt9/S7h89Iw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qRubQ9gZdH5pzfW9hD4Goz/5cG1PQQAAAAAAFYgrogBAAAAAAAoE0EMAAAAAABAmQhiAAAAAAAAykQQAwAAAAAAUCaCGAAAAAAAgDIRxAAAAAAAAJSJIAYAAAAAAKBMBDEAAAAAAABlIogBAAAAAAAoE0EMAAAAAABAmQhiAAAAAAAAykQQAwAAAAAAUCaCGAAAAAAAgDIRxAAAAAAAAJSJIAYAAAAAAKBMBDEAAAAAAABlIogBAAAAAAAoE0EMAAAAAABAmdRqEHP++edn6623TrNmzdK6devss88+eeWVV6r1KYoiQ4YMSdu2bdOoUaN07949L730UrU+c+bMybHHHpvVVlstTZo0yV577ZV//etf1fpMmzYt/fr1S2VlZSorK9OvX79Mnz693JsIAAAAAACsxGo1iHnsscdy9NFHZ+zYsRk1alTmzZuXXXfdNbNmzSr1ueiii3LJJZfkiiuuyNNPP52qqqr07NkzM2fOLPUZNGhQ7r777tx+++154okn8uGHH6Z3796ZP39+qU/fvn0zYcKEjBw5MiNHjsyECRPSr1+/r3V7AQAAAACAlUvd2lz5yJEjq70fNmxYWrdunfHjx2fHHXdMURS57LLLcvrpp2ffffdNktxwww1p06ZNbr311hx55JGZMWNGrrvuutx0003p0aNHkuTmm29Ou3bt8tBDD6VXr16ZNGlSRo4cmbFjx2bbbbdNklx77bXp0qVLXnnllXTo0OHr3XAAAAAAAGClsEI9I2bGjBlJkpYtWyZJXn/99UydOjW77rprqU+DBg3SrVu3jB49Okkyfvz4fPLJJ9X6tG3bNptuummpz5gxY1JZWVkKYZJku+22S2VlZanPoubMmZMPPvig2gsAAAAAAGBZrDBBTFEUOfHEE7PDDjtk0003TZJMnTo1SdKmTZtqfdu0aVOaNnXq1NSvXz8tWrT43D6tW7eusc7WrVuX+izq/PPPLz1PprKyMu3atftqGwgAAAAAAKx0Vpgg5phjjsnzzz+f2267rca0ioqKau+LoqjRtqhF+yyu/+ct59RTT82MGTNKrylTpizNZgAAAAAAAJSsEEHMsccem3vvvTePPPJI1lprrVJ7VVVVktS4auXdd98tXSVTVVWVuXPnZtq0aZ/b55133qmx3v/85z81rrZZqEGDBmnevHm1FwAAAAAAwLKo1SCmKIocc8wxueuuu/KXv/wl6667brXp6667bqqqqjJq1KhS29y5c/PYY4+la9euSZLOnTunXr161fq8/fbbefHFF0t9unTpkhkzZmTcuHGlPk899VRmzJhR6gMAAAAAALC81a3NlR999NG59dZbc88996RZs2alK18qKyvTqFGjVFRUZNCgQRk6dGg22GCDbLDBBhk6dGgaN26cvn37lvoedthhOemkk9KqVau0bNkyJ598cjp16pQePXokSTp27JjddtstAwcOzNVXX50kOeKII9K7d+906NChdjYeAAAAAAD41qvVIOaqq65KknTv3r1a+7Bhw9K/f/8kyeDBgzN79uwcddRRmTZtWrbddts8+OCDadasWan/pZdemrp166ZPnz6ZPXt2dtlllwwfPjx16tQp9bnlllty3HHHZdddd02S7LXXXrniiivKu4EAAAAAAMBKrVaDmKIovrBPRUVFhgwZkiFDhiyxT8OGDXP55Zfn8ssvX2Kfli1b5uabb/4ywwQAAAAAAPhSavUZMQAAAAAAAN9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YKV1/vnnZ+utt06zZs3SunXr7LPPPnnllVeq9SmKIkOGDEnbtm3TqFGjdO/ePS+99FK1PnPmzMmxxx6b1VZbLU2aNMlee+2Vf/3rX9X6TJs2Lf369UtlZWUqKyvTr1+/TJ8+vdybCAAAANQyQQwAsNJ67LHHcvTRR2fs2LEZNWpU5s2bl1133TWzZs0q9bnoootyySWX5IorrsjTTz+dqqqq9OzZMzNnziz1GTRoUO6+++7cfvvteeKJJ/Lhhx+md+/emT9/fqlP3759M2HChIwcOTIjR47MhAkT0q9fv691ewGAFYuTQgBg5SCIAQBWWiNHjkz//v2zySabZPPNN8+wYcMyefLkjB8/PsmnBz4uu+yynH766dl3332z6aab5oYbbshHH32UW2+9NUkyY8aMXHfddbn44ovTo0ePbLnllrn55pvzwgsv5KGHHkqSTJo0KSNHjsz/+3//L126dEmXLl1y7bXX5o9//GONgy0AwMrDSSEAsHKoW9sDAABYUcyYMSNJ0rJlyyTJ66+/nqlTp2bXXXct9WnQoEG6deuW0aNH58gjj8z48ePzySefVOvTtm3bbLrpphk9enR69eqVMWPGpLKyMttuu22pz3bbbZfKysqMHj06HTp0qDGWOXPmZM6cOaX3H3zwwXLfXgCgdo0cObLa+2HDhqV169YZP358dtxxxxonhSTJDTfckDZt2uTWW2/NkUceWTop5KabbkqPHj2SJDfffHPatWuXhx56KL169SqdFDJ27NhSPXLttdemS5cueeWVV9QiAFBmrogBAMinV7+ceOKJ2WGHHbLpppsmSaZOnZokadOmTbW+bdq0KU2bOnVq6tevnxYtWnxun9atW9dYZ+vWrUt9FnX++eeXbh1SWVmZdu3afbUNBABWeMt6UkiSLzwpJMkXnhSyOGoRAFh+BDEAAEmOOeaYPP/887nttttqTKuoqKj2viiKGm2LWrTP4vp/3nJOPfXUzJgxo/SaMmXK0mwGAPANtaKdFKIWAYDlx63JAICV3rHHHpt77703f/3rX7PWWmuV2quqqpJ8evBijTXWKLW/++67pQMiVVVVmTt3bqZNm1btAMi7776brl27lvq88847Ndb7n//8p8aBlYUaNGiQBg0afPWNAwC+ERaeFPLEE0/UmFYbJ4WoRQBg+XFFDACw0iqKIsccc0zuuuuu/OUvf8m6665bbfq6666bqqqqjBo1qtQ2d+7cPPbYY6WQpXPnzqlXr161Pm+//XZefPHFUp8uXbpkxowZGTduXKnPU089lRkzZpT6AAArr4UnhTzyyCNLPCnks5Z0Usjn9VnWk0IAgOVHEAMArLSOPvro3Hzzzbn11lvTrFmzTJ06NVOnTs3s2bOTfHrm6KBBgzJ06NDcfffdefHFF9O/f/80btw4ffv2TZJUVlbmsMMOy0knnZSHH344zz77bA466KB06tSp9MDcjh07ZrfddsvAgQMzduzYjB07NgMHDkzv3r0X+3BcAGDl4KQQAFg5uDUZALDSuuqqq5Ik3bt3r9Y+bNiw9O/fP0kyePDgzJ49O0cddVSmTZuWbbfdNg8++GCaNWtW6n/ppZembt266dOnT2bPnp1ddtklw4cPT506dUp9brnllhx33HGlB+nutddeueKKK8q7gQDACu3oo4/Orbfemnvuuad0Ukjy6YkejRo1qnZSyAYbbJANNtggQ4cOXeJJIa1atUrLli1z8sknL/GkkKuvvjpJcsQRRzgpBAC+JoIYAGClVRTFF/apqKjIkCFDMmTIkCX2adiwYS6//PJcfvnlS+zTsmXL3HzzzV9mmADAt5STQgBg5SCIAQAAAKgFTgoBgJWDZ8QAAAAAAACUiSAGAAAAAACgTAQxAAAAAAAAZSKIAQAAAAAAKBNBDAAAAAAAQJkIYgAAAAAAAMpEEAMAAAAAAFAmghgAAAAAAIAyEcQAAAAAAACUiSAGAAAAAACgTAQxAAAAAAAAZSKIAQAAAAAAKBNBDAAAAAAAQJkIYgAAAAAAAMpEEAMAAAAAAFAmghgAAAAAAIAyEcQAAAAAAACUiSAGAAAAAACgTAQxAAAAAAAAZSKIAQAAAAAAKBNBDAAAAAAAQJkIYgAAAAAAAMqkVoOYv/71r9lzzz3Ttm3bVFRUZMSIEdWmF0WRIUOGpG3btmnUqFG6d++el156qVqfOXPm5Nhjj81qq62WJk2aZK+99sq//vWvan2mTZuWfv36pbKyMpWVlenXr1+mT59e5q0DAAAAAABWdrUaxMyaNSubb755rrjiisVOv+iii3LJJZfkiiuuyNNPP52qqqr07NkzM2fOLPUZNGhQ7r777tx+++154okn8uGHH6Z3796ZP39+qU/fvn0zYcKEjBw5MiNHjsyECRPSr1+/sm8fAAAAAACwcqtbmyvffffds/vuuy92WlEUueyyy3L66adn3333TZLccMMNadOmTW699dYceeSRmTFjRq677rrcdNNN6dGjR5Lk5ptvTrt27fLQQw+lV69emTRpUkaOHJmxY8dm2223TZJce+216dKlS1555ZV06NDh69lYAAAAAABgpbPCPiPm9ddfz9SpU7PrrruW2ho0aJBu3bpl9OjRSZLx48fnk08+qdanbdu22XTTTUt9xowZk8rKylIIkyTbbbddKisrS30WZ86cOfnggw+qvQAAAAAAAJbFChvETJ06NUnSpk2bau1t2rQpTZs6dWrq16+fFi1afG6f1q1b11h+69atS30W5/zzzy89U6aysjLt2rX7StsDAAAAAACsfFbYIGahioqKau+LoqjRtqhF+yyu/xct59RTT82MGTNKrylTpizjyAEAAAAAgJXdChvEVFVVJUmNq1befffd0lUyVVVVmTt3bqZNm/a5fd55550ay//Pf/5T42qbz2rQoEGaN29e7QUAAAAAALAsVtggZt11101VVVVGjRpVaps7d24ee+yxdO3aNUnSuXPn1KtXr1qft99+Oy+++GKpT5cuXTJjxoyMGzeu1Oepp57KjBkzSn0AAAAAAADKoW5trvzDDz/MP/7xj9L7119/PRMmTEjLli2z9tprZ9CgQRk6dGg22GCDbLDBBhk6dGgaN26cvn37JkkqKytz2GGH5aSTTkqrVq3SsmXLnHzyyenUqVN69OiRJOnYsWN22223DBw4MFdffXWS5Igjjkjv3r3ToUOHr3+jAQAAAACAlUatBjHPPPNMdtppp9L7E088MUlyyCGHZPjw4Rk8eHBmz56do446KtOmTcu2226bBx98MM2aNSvNc+mll6Zu3brp06dPZs+enV122SXDhw9PnTp1Sn1uueWWHHfccdl1112TJHvttVeuuOKKr2krAQAAAACAlVWtBjHdu3dPURRLnF5RUZEhQ4ZkyJAhS+zTsGHDXH755bn88suX2Kdly5a5+eabv8pQAQAAAAAAltkK+4wYAAAAAACAbzp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JO6tT0AAFZs21++fW0PgTJ78tgna3sIAAAAAN9arogBAAAAAAAoE0EMAAAAAABAmQhiAAAAAAAAykQQAwAAAAAAUCaCGAAAAAAAgDIRxAAAAAAAAJSJIAYAAAAAAKBMBDEAAAAAAABlIogBAAAAAAAoE0EMAAAAAABAmQhiAAAAAAAAykQQAwAAAAAAUCaCGAAAAAAAgDIRxAAAAAAAAJSJIAYAAAAAAKBMBDEAAAAAAABlIogBAAAAAAAok5UqiPnNb36TddddNw0bNkznzp3z+OOP1/aQAICViFoEAKhNahEAqB0rTRBzxx13ZNCgQTn99NPz7LPP5nvf+1523333TJ48ubaHBgCsBNQiAEBtUosAQO1ZaYKYSy65JIcddlgOP/zwdOzYMZdddlnatWuXq666qraHBgCsBNQiAEBtUosAQO2pW9sD+DrMnTs348ePz89+9rNq7bvuumtGjx692HnmzJmTOXPmlN7PmDEjSfLBBx98qTHMnzP7S83HN8uX/X58VTM/nl8r6+XrVVvfr3mz59XKevn6fJXv1sJ5i6JYXsP5VloRapEvolbh26i29p1f1ZQLtqvtIcBy1+5nY8uyXLXI0lGLQO34ptYiwNJb2lpkpQhi/vvf/2b+/Plp06ZNtfY2bdpk6tSpi53n/PPPzznnnFOjvV27dmUZI98OlZf/uLaHwLfZ+ZW1PQK+pSpP+erfrZkzZ6ay0nd0SdQiUDvUZrACKXMtqxb5fGoRqB1qEVh5fFEtslIEMQtVVFRUe18URY22hU499dSceOKJpfcLFizI+++/n1atWi1xHv7PBx98kHbt2mXKlClp3rx5bQ+HbxnfL8rJ92vZFEWRmTNnpm3btrU9lG8EtQh+Y2DF4d/jt4NaZNmoRfDbBysO/x6/HZa2FlkpgpjVVlstderUqXGWx7vvvlvjbJCFGjRokAYNGlRrW3XVVcs1xG+t5s2b+yGhbHy/KCffr6Xn7NMvphZhUX5jYMXh3+M3n1rki6lFWJTfPlhx+Pf4zbc0tcgqX8M4al39+vXTuXPnjBo1qlr7qFGj0rVr11oaFQCwslCLAAC1SS0CALVrpbgiJklOPPHE9OvXL9/97nfTpUuXXHPNNZk8eXJ+/GP3agQAyk8tAgDUJrUIANSelSaI2X///fPee+/l3HPPzdtvv51NN900999/f9q3b1/bQ/tWatCgQc4+++walzHD8uD7RTn5flEuahESvzGwIvHvkZWNWoTEbx+sSPx7XLlUFEVR1PYgAAAAAAAAvo1WimfEAAAAAAAA1AZBDAAAAAAAQJkIYgAAAAAAAMpEEMMKaciQIdliiy0+t0///v2zzz77fKX1PProo6moqMj06dO/0nJYdt27d8+gQYO+9PxvvPFGKioqMmHChCT+lizeOuusk8suu+xz+1RUVGTEiBFfeh3L67u36G/aV/03AgAAAMCKoW5tD4Cv35AhQzJixIjSAewV0cknn5xjjz22todBGd11112pV6/eclte165d8/bbb6eysnK5LZMVy5f57Xr66afTpEmT8g0q5fvuLe9/IwAAAADUDkEMy9XcuXNTv379r7ycpk2bpmnTpsthRKyoWrZsuVyXV79+/VRVVS3XZfLNt/rqq5d9HeX67i3vfyMAAAAA1A63JvuG6d69e4477rgMHjw4LVu2TFVVVYYMGVKtz+TJk7P33nunadOmad68efr06ZN33nknSTJ8+PCcc845ee6551JRUZGKiooMHz58setaeJucc845J61bt07z5s1z5JFHZu7cudXGc8wxx+TEE0/Maqutlp49eyZJHnvssWyzzTZp0KBB1lhjjfzsZz/LvHnzkiRXX3111lxzzSxYsKDa+vbaa68ccsghSWremmz+/Pk58cQTs+qqq6ZVq1YZPHhwiqKoNn9RFLnooouy3nrrpVGjRtl8881z5513Vutz//33Z8MNN0yjRo2y00475Y033liqz53l77O3XVpnnXUydOjQDBgwIM2aNcvaa6+da665plr/cePGZcstt0zDhg3z3e9+N88++2y16YveHuq9997LAQcckLXWWiuNGzdOp06dctttt30dm8ZizJkzJ8cdd1xat26dhg0bZocddsjTTz9dmj58+PCsuuqq1eYZMWJEKioqStOX9Ns1ZMiQrL322mnQoEHatm2b4447rrSMRW9N9uqrr2bHHXdMw4YNs/HGG2fUqFE1xvrWW29l//33T4sWLdKqVavsvffen/tbseh3b+G2PPDAA+nYsWOaNm2a3XbbLW+//XZpnqX5TVv01mQ333xzvvvd76ZZs2apqqpK37598+677y5xXEDt+aJ67fNqNeCrufHGG9OqVavMmTOnWvt+++2Xgw8+OEly3333pXPnzmnYsGHWW2+9nHPOOaX/qySfX1sAfBOoRaD2qEVYEkHMN9ANN9yQJk2a5KmnnspFF12Uc889t3QwsSiK7LPPPnn//ffz2GOPZdSoUXnttdey//77J0n233//nHTSSdlkk03y9ttv5+233y5NW5yHH344kyZNyiOPPJLbbrstd999d84555wa46lbt26efPLJXH311Xnrrbeyxx57ZOutt85zzz2Xq666Ktddd11+8YtfJEl+9KMf5b///W8eeeSR0jKmTZuWBx54IAceeOBix3HxxRfn+uuvz3XXXZcnnngi77//fu6+++5qfc4444wMGzYsV111VV566aWccMIJOeigg/LYY48lSaZMmZJ99903e+yxRyZMmJDDDz88P/vZz5bx06dcLr744lLActRRR+UnP/lJXn755STJrFmz0rt373To0CHjx4/PkCFDcvLJJ3/u8j7++ON07tw5f/zjH/Piiy/miCOOSL9+/fLUU099HZvDIgYPHpw//OEPueGGG/K3v/0t66+/fnr16pX3339/qeZf0m/XnXfemUsvvTRXX311Xn311YwYMSKdOnVa7DIWLFiQfffdN3Xq1MnYsWPz29/+Nqecckq1Ph999FF22mmnNG3aNH/961/zxBNPlIKUz4bQX+Sjjz7Kr371q9x0003561//msmTJ1f7zi7Nb9qi5s6dm5///Od57rnnMmLEiLz++uvp37//Uo8J+HotqV77oloN+Gp+9KMfZf78+bn33ntLbf/973/zxz/+MYceemgeeOCBHHTQQTnuuOMyceLEXH311Rk+fHjOO++8JFmm2gJgRaYWgdqhFmGJCr5RunXrVuywww7V2rbeeuvilFNOKYqiKB588MGiTp06xeTJk0vTX3rppSJJMW7cuKIoiuLss88uNt988y9c1yGHHFK0bNmymDVrVqntqquuKpo2bVrMnz+/NJ4tttii2nynnXZa0aFDh2LBggWltiuvvLLafHvttVcxYMCA0vSrr766qKqqKubNm7fYMa6xxhrFBRdcUHr/ySefFGuttVax9957F0VRFB9++GHRsGHDYvTo0dXGcthhhxUHHHBAURRFceqppxYdO3asNq5TTjmlSFJMmzbtCz8Plq9u3boVxx9/fFEURdG+ffvioIMOKk1bsGBB0bp16+Kqq64qiuLT78fivotJimeffbYoiqJ45JFHvvBvucceexQnnXTSct8WPt+HH35Y1KtXr7jllltKbXPnzi3atm1bXHTRRUVRFMWwYcOKysrKavPdfffdxWd3U4v77br44ouLDTfcsJg7d+5i192+ffvi0ksvLYqiKB544IGiTp06xZQpU0rT//znPxdJirvvvrsoiqK47rrravx+zZkzp2jUqFHxwAMPLHYdi373hg0bViQp/vGPf5T6XHnllUWbNm1K77/oN60oqv8bWZxx48YVSYqZM2cusQ9QOz6vXluaWg34an7yk58Uu+++e+n9ZZddVqy33nrFggULiu9973vF0KFDq/W/6aabijXWWKMoii+uLQC+CdQiULvUIiyOK2K+gTbbbLNq79dYY43S7WkmTZqUdu3apV27dqXpG2+8cVZdddVMmjRpmde1+eabp3HjxqX3Xbp0yYcffpgpU6aU2r773e9Wm2fSpEnp0qVL6ZZCSbL99tvnww8/zL/+9a8kyYEHHpg//OEPpcv0brnllvzP//xP6tSpU2MMM2bMyNtvv50uXbqU2urWrVttvRMnTszHH3+cnj17lp4v07Rp09x444157bXXSuPabrvtqo3rs8ukdn32e11RUZGqqqpq3+vFfRc/z/z583Peeedls802S6tWrdK0adM8+OCDmTx5cnk2gCV67bXX8sknn2T77bcvtdWrVy/bbLPNl/pd+qwf/ehHmT17dtZbb70MHDgwd999d7XLeT9r0qRJWXvttbPWWmuV2hb9Ho0fPz7/+Mc/0qxZs9LvSMuWLfPxxx+XfkuWRuPGjfOd73yn9P6zv9NL85u2OM8++2z23nvvtG/fPs2aNUv37t2TxHcaVlBLqteWd60G1DRw4MA8+OCDeeutt5Ikw4YNS//+/VNRUZHx48fn3HPPrfZ/hoEDB+btt9/ORx99tEy1BcCKTC0CtUctwuLUre0BsOzq1atX7X1FRUXpeStFUVQLGhZaUvuX9dllNWnS5AvXVfz/zz5Y2L7nnntmwYIF+dOf/pStt946jz/+eC655JIvPZ6F2/+nP/0pa665ZrVpDRo0qDYGVkxf9L1eVhdffHEuvfTSXHbZZenUqVOaNGmSQYMGLdPtpVg+Fv33/9n2hW2rrLJKjb/zJ5988oXLbteuXV555ZWMGjUqDz30UI466qj88pe/zGOPPVbjO7W479GiY1qwYEE6d+6cW265pUbf1Vdf/QvHs9Divs9f5Tdo1qxZ2XXXXbPrrrvm5ptvzuqrr57JkyenV69evtOwglrSfu3rqtVgZbbllltm8803z4033phevXrlhRdeyH333Zfk0339Oeeck3333bfGfA0bNlym2gJgRaYWgdqjFmFxXBHzLbPxxhtn8uTJ1a5YmThxYmbMmJGOHTsmSerXr5/58+cv1fKee+65zJ49u/R+7Nixadq0abUzyhc3htGjR1c76Dh69Og0a9asFJI0atQo++67b2655Zbcdttt2XDDDdO5c+fFLq+ysjJrrLFGxo4dW2qbN29exo8fX22dDRo0yOTJk7P++utXey08y2PjjTeutoyF28OKb+ONN17sd/HzPP7449l7771z0EEHZfPNN896662XV199tdxDZTHWX3/91K9fP0888USp7ZNPPskzzzxT+l1affXVM3PmzMyaNavUZ8KECdWWs6TfrkaNGmWvvfbKr3/96zz66KMZM2ZMXnjhhRr9Fv4+/vvf/y61jRkzplqfrbbaKq+++mpat25d47eksrLyS23/opbmN21RL7/8cv773//mggsuyPe+971stNFGpStsgG+WpanVgK/u8MMPz7Bhw3L99denR48epf8TbLXVVnnllVdq7OfXX3/9rLLKp/89XtraAuCbSC0CXw+1CIsSxHzL9OjRI5tttlkOPPDA/O1vf8u4ceNy8MEHp1u3bqXb3qyzzjp5/fXXM2HChPz3v/8t3R5scebOnZvDDjssEydOzJ///OecffbZOeaYY0o/DItz1FFHZcqUKTn22GPz8ssv55577snZZ5+dE088sdp8Bx54YP70pz/l+uuvz0EHHfS523X88cfnggsuyN13352XX345Rx11VKZPn16a3qxZs5x88sk54YQTcsMNN+S1117Ls88+myuvvDI33HBDkuTHP/5xXnvttZx44ol55ZVXcuutt2b48OFL8alS2/r27ZtVVlml9F28//7786tf/epz51l//fUzatSojB49OpMmTcqRRx6ZqVOnfk0j5rOaNGmSn/zkJ/npT3+akSNHZuLEiRk4cGA++uijHHbYYUmSbbfdNo0bN85pp52Wf/zjH4v997m4367hw4fnuuuuy4svvph//vOfuemmm9KoUaO0b9++xjh69OiRDh065OCDD85zzz2Xxx9/PKeffnq1PgceeGBWW2217L333nn88cfz+uuv57HHHsvxxx9furXi8vBFv2mLWnvttVO/fv1cfvnl+ec//5l77703P//5z5fbeICvz9LUasBXd+CBB+att97KtddemwEDBpTazzrrrNx4440ZMmRIXnrppUyaNCl33HFHzjjjjCRZptoC4JtILQJfD7UIixLEfMtUVFRkxIgRadGiRXbcccf06NEj6623Xu64445Sn/322y+77bZbdtppp6y++uq57bbblri8XXbZJRtssEF23HHH9OnTJ3vuuWeGDBnyuWNYc801c//992fcuHHZfPPN8+Mf/ziHHXZY6QdloZ133jktW7bMK6+8kr59+37uMk866aQcfPDB6d+/f7p06ZJmzZrlBz/4QbU+P//5z3PWWWfl/PPPT8eORWZ1KgABAABJREFUHdOrV6/cd999WXfddZN8eiDzD3/4Q+67775svvnm+e1vf5uhQ4d+7npZMTRt2jT33XdfJk6cmC233DKnn356Lrzwws+d58wzz8xWW22VXr16pXv37qmqqso+++zz9QyYGi644ILst99+6devX7baaqv84x//yAMPPJAWLVokSVq2bJmbb745999/fzp16pTbbrutxm/N4n67Vl111Vx77bXZfvvts9lmm+Xhhx/Offfdl1atWtUYwyqrrJK77747c+bMyTbbbJPDDz885513XrU+jRs3zl//+tesvfba2XfffdOxY8cMGDAgs2fPTvPmzZfb57E0v2mftfrqq2f48OH5/e9/n4033jgXXHDBF4aRwIppaWo14Ktr3rx59ttvvzRt2rRaDdirV6/88Y9/zKhRo7L11ltnu+22yyWXXFI6uLEstQXAN5FaBL4eahEWVVF4cAZL0L9//0yfPj0jRoyo7aEAAAAsk549e6Zjx4759a9/XdtDAQBWQmoRPqtubQ8AAAAAlpf3338/Dz74YP7yl7/kiiuuqO3hAAArGbUIiyOIAQAA4Ftjq622yrRp03LhhRemQ4cOtT0cAGAloxZhcdyaDAAAAAAAoExWqe0BAAAAAAAAfFsJYgAAAAAAAMpEEAMAAAAAAFAmghgAAAAAAIAyEcQAAAAAAACUiSAGAADga9a9e/cMGjSotocBAFAW/fv3zz777LNUfd94441UVFRkwoQJZR0T1CZBDLDcTZ06Nccee2zWW2+9NGjQIO3atcuee+6Zhx9++GsdR0VFRUaMGPG1rhMAWLG8++67OfLII7P22munQYMGqaqqSq9evTJmzJjaHhoA8BX1798/FRUVueCCC6q1jxgxIhUVFbU0qm+2Dh06pH79+nnrrbeWqv+SQpT//d//zfDhw5f/AOEbShADLFdvvPFGOnfunL/85S+56KKL8sILL2TkyJHZaaedcvTRR9f28Gr45JNPansIAEAZ7bfffnnuuedyww035O9//3vuvffedO/ePe+//37Z1jl37tyyLRsAqK5hw4a58MILM23atNoeygrvi46BPPHEE/n444/zox/9aKlClM+reSorK7Pqqqsu4wjh20sQAyxXRx11VCoqKjJu3Lj88Ic/zIYbbphNNtkkJ554YsaOHZskmTx5cvbee+80bdo0zZs3T58+ffLOO++UlrG4y1cHDRqU7t27l9537949xx13XAYPHpyWLVumqqoqQ4YMKU1fZ511kiQ/+MEPUlFRUXo/ZMiQbLHFFrn++utLV+zccMMNadWqVebMmVNtnfvtt18OPvjg5fbZAABfr+nTp+eJJ57IhRdemJ122int27fPNttsk1NPPTXf//73kyQzZszIEUcckdatW6d58+bZeeed89xzz5WW8dprr2XvvfdOmzZt0rRp02y99dZ56KGHqq1nnXXWyS9+8Yv0798/lZWVGThwYJLkySefTLdu3dK4ceO0aNEivXr1qnaQaMGCBUusZQCApdOjR49UVVXl/PPP/9x+o0ePzo477phGjRqlXbt2Oe644zJr1qwkyeWXX55OnTqV+i68oubKK68stfXq1SunnnpqkuS5557LTjvtlGbNmqV58+bp3LlznnnmmSTJ8OHDs+qqq2bEiBHZcMMN07Bhw/Ts2TNTpkwpLWtp64uf//zn6du3b5o2bZq2bdvm8ssvr9bni+qYxR0DKYpiiZ/Rddddl759+6Zfv365/vrra/RdXM2z7rrrJkm23HLLVFRUlI7dLHpsZ8GCBbnwwguz/vrrp0GDBll77bVz3nnnLXEsEydOzB577JGmTZumTZs26devX/773/8usT+s6AQxwHLz/vvvZ+TIkTn66KPTpEmTGtNXXXXVFEWRffbZJ++//34ee+yxjBo1Kq+99lr233//ZV7fDTfckCZNmuSpp57KRRddlHPPPTejRo1Kkjz99NNJkmHDhuXtt98uvU+Sf/zjH/nd736XP/zhD5kwYUL69OmT+fPn59577y31+e9//5s//vGPOfTQQ5d5XADAiqFp06Zp2rRpRowYUeOEiyQpiiLf//73M3Xq1Nx///0ZP358ttpqq+yyyy6lK2Y+/PDD7LHHHnnooYfy7LPPplevXtlzzz0zefLkasv65S9/mU033TTjx4/PmWeemQkTJmSXXXbJJptskjFjxuSJJ57Innvumfnz55fm+bxaBgBYOnXq1MnQoUNz+eWX51//+tdi+7zwwgvp1atX9t133zz//PO544478sQTT+SYY45J8unJni+99FLpQP9jjz2W1VZbLY899liSZN68eRk9enS6deuWJDnwwAOz1lpr5emnn8748ePzs5/9LPXq1Sut76OPPsp5552XG264IU8++WQ++OCD/M///E9p+rLUF5tttln+9re/5dRTT80JJ5xQqhWWpo5Jah4DWZKZM2fm97//fQ466KD07Nkzs2bNyqOPPlqj36I1z7hx45IkDz30UN5+++3cddddi13+qaeemgsvvDBnnnlmJk6cmFtvvTVt2rRZbN+333473bp1yxZbbJFnnnkmI0eOzDvvvJM+ffoscfywwisAlpOnnnqqSFLcddddS+zz4IMPFnXq1CkmT55canvppZeKJMW4ceOKoiiKQw45pNh7772rzXf88ccX3bp1K73v1q1bscMOO1Trs/XWWxennHJK6X2S4u67767W5+yzzy7q1atXvPvuu9Xaf/KTnxS777576f1ll11WrLfeesWCBQs+d5sBgBXbnXfeWbRo0aJo2LBh0bVr1+LUU08tnnvuuaIoiuLhhx8umjdvXnz88cfV5vnOd75TXH311Utc5sYbb1xcfvnlpfft27cv9tlnn2p9DjjggGL77bdf4jKWppYBAD7fZ48fbLfddsWAAQOKoiiKu+++u/jsYc9+/foVRxxxRLV5H3/88WKVVVYpZs+eXSxYsKBYbbXVijvvvLMoiqLYYostivPPP79o3bp1URRFMXr06KJu3brFzJkzi6IoimbNmhXDhw9f7JiGDRtWJCnGjh1baps0aVKRpHjqqaeWuC2Lqy922223an3233//0rGLpaljlnQMZHGuueaaYosttii9P/7444sDDzywWp/F1Tyvv/56kaR49tlnq7V/9m/zwQcfFA0aNCiuvfbaxa570WWceeaZxa677lqtz5QpU4okxSuvvPKF2wIrIlfEAMtN8f9fsvp5D8SbNGlS2rVrl3bt2pXaNt5446y66qqZNGnSMq1vs802q/Z+jTXWyLvvvvuF87Vv3z6rr756tbaBAwfmwQcfLD2MbtiwYaWH/gEA31z77bdf/v3vf+fee+9Nr1698uijj2arrbbK8OHDM378+Hz44Ydp1apV6eqZpk2b5vXXX89rr72WJJk1a1YGDx5cqleaNm2al19+ucYZq9/97nervV94Rczn+bK1DABQ04UXXpgbbrghEydOrDFt/PjxGT58eLX9fa9evbJgwYK8/vrrqaioyI477phHH30006dPz0svvZQf//jHmT9/fiZNmlSqH5o2bZokOfHEE3P44YenR48eueCCC0p1w0J169atVhtstNFG1Y57LG190aVLlxrvFy5jaeqYZPHHQBbnuuuuy0EHHVR6f9BBB+Wuu+7K9OnTq/VbtOZZGpMmTcqcOXO+sDZaaPz48XnkkUeqbddGG22UJDU+a/imqFvbAwC+PTbYYINUVFRk0qRJNZ7xslBRFIsNNz7bvsoqq9S4D+niHij32ct+k08DoAULFnzhOBd327Qtt9wym2++eW688cb06tUrL7zwQu67774vXBYAsOJbeG/2nj175qyzzsrhhx+es88+O0cddVTWWGONxd52Y+HDZX/605/mgQceyK9+9ausv/76adSoUX74wx/WeDjtovVFo0aNvnBcX7aWAQBq2nHHHdOrV6+cdtpp6d+/f7VpCxYsyJFHHpnjjjuuxnxrr712kk9vT3bNNdfk8ccfz+abb55VV101O+64Yx577LE8+uij1Z5bO2TIkPTt2zd/+tOf8uc//zlnn312br/99vzgBz8o9VncsY+FbUtbXyzOwmUsWLDgC+uYZPHHQBY1ceLEPPXUU3n66adzyimnlNrnz5+f2267LT/5yU+WaXmLWpq66LMWLFiQPffcMxdeeGGNaWusscYyrx9WBIIYYLlp2bJlevXqlSuvvDLHHXdcjZ3z9OnTs/HGG2fy5MmZMmVK6aqYiRMnZsaMGenYsWOSZPXVV8+LL75Ybd4JEybUOFjxRerVq1ftPuxf5PDDD8+ll16at956Kz169Kh21Q4A8O2x8cYbZ8SIEdlqq60yderU1K1bN+uss85i+z7++OPp379/6cDKhx9+mDfeeOML17HZZpvl4YcfzjnnnLMcRw4AfJ7zzz8/W265ZTbccMNq7VtttVVeeumlrL/++kuct3v37jn++ONz5513lkKXbt265aGHHsro0aNz/PHHV+u/4YYbZsMNN8wJJ5yQAw44IMOGDSvVC/PmzcszzzyTbbbZJknyyiuvZPr06aWrOpa2vhg7dmyN9wuXsTR1zNK67rrrsuOOO+bKK6+s1n7TTTfluuuuqxbELKp+/fpJ8rnHXzbYYIM0atQoDz/8cA4//PAvHM9WW22VP/zhD1lnnXVSt67D13w7uDUZsFz95je/yfz587PNNtvkD3/4Q1599dVMmjQpv/71r9OlS5f06NEjm222WQ488MD87W9/y7hx43LwwQenW7dupctbd9555zzzzDO58cYb8+qrr+bss8+uEcwsjXXWWScPP/xwpk6dmmnTpn1h/wMPPDBvvfVWrr322gwYMGCZ1wcArFjee++97Lzzzrn55pvz/PPP5/XXX8/vf//7XHTRRdl7773To0ePdOnSJfvss08eeOCBvPHGGxk9enTOOOOMPPPMM0mS9ddfP3fddVcmTJiQ5557Ln379l2qq1ZOPfXUPP300znqqKPy/PPP5+WXX85VV11VeggwALD8LTzecPnll1drP+WUUzJmzJgcffTRmTBhQl599dXce++9OfbYY0t9Nt1007Rq1Sq33HJLKYjp3r17RowYkdmzZ2eHHXZIksyePTvHHHNMHn300bz55pt58skn8/TTT5dOLk0+PTH02GOPzVNPPZW//e1vOfTQQ7PddtuVgpmlrS+efPLJXHTRRfn73/+eK6+8Mr///e9LgdDS1DFL45NPPslNN92UAw44IJtuumm11+GHH57x48fnueeeW+L8rVu3TqNGjTJy5Mi88847mTFjRo0+DRs2zCmnnJLBgwfnxhtvzGuvvZaxY8fmuuuuW+wyjz766Lz//vs54IADMm7cuPzzn//Mgw8+mAEDBizTCbewIhHEAMvVuuuum7/97W/ZaaedctJJJ2XTTTdNz5498/DDD+eqq65KRUVFRowYkRYtWmTHHXdMjx49st566+WOO+4oLaNXr14588wzM3jw4Gy99daZOXNmDj744GUey8UXX5xRo0alXbt22XLLLb+wf/PmzbPffvuladOmS7y1GgDwzdG0adNsu+22ufTSS7Pjjjtm0003zZlnnpmBAwfmiiuuSEVFRe6///7suOOOGTBgQDbccMP8z//8T9544420adMmSXLppZemRYsW6dq1a/bcc8/06tUrW2211Reue8MNN8yDDz6Y5557Lttss026dOmSe+65x1mdAFBmP//5z2vc7nyzzTbLY489lldffTXf+973suWWW+bMM8+sdpurioqKdOvWLUnyve99rzRfZWVlttxyyzRv3jxJUqdOnbz33ns5+OCDs+GGG6ZPnz7Zfffdq10F27hx45xyyinp27dvunTpkkaNGuX2228vTV/a+uKkk07K+PHjs+WWW+bnP/95Lr744vTq1as03i+qY5bGvffem/fee6/abdUW2mCDDdKpU6clBibJp8/D+fWvf52rr746bdu2zd57773YfmeeeWZOOumknHXWWenYsWP233//JT4br23btnnyySczf/789OrVK5tuummOP/74VFZWZpVVHM7mm6miWPSXCWAl1rNnz3Ts2DG//vWva3soAAAAwDfM8OHDM2jQoBoPuV9W66yzTgYNGpRBgwYtl3EBtcvpWABJ3n///Tz44IP5y1/+kiuuuKK2hwMAAAAAfEsIYgDy6YPgpk2blgsvvDAdOnSo7eEAAAAAAN8Sbk0GAAAAAABQJp5uBA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PiaDRgwIA0aNMgLL7xQY9oFF1yQioqK3HfffZ+7jO7du6eiomKxr3XWWecLxzB8+PBUVFTkjTfe+JJbsfwMHTo0I0aMqNH+6KOPpqKiIo8++ujXPqb+/fsv8fP94x//+LWPBwC+7RbWJg0bNsybb75ZY3r37t2z6aab1sLIAIBltXC/vvDVsGHDVFVVZaeddsr555+fd999t8Y8Q4YMSUVFxZda3+KOH9x///0ZMmTIl9yCT/Xv33+pjrF81r777puKioocc8wxZV/X8vLRRx9lyJAhiz3+siIdP/q63Hrrrbnssstqexh8Cwli4Gt22WWXpaqqKoccckg++eSTUvsLL7yQs88+O/3798+ee+75hctZb731MmbMmBqvu+++u5zDX+6WFMRstdVWGTNmTLbaaquvf1BJGjVqtNjPd4cddqiV8QDAymDOnDk544wzansYAMByMGzYsIwZMyajRo3KlVdemS222CIXXnhhOnbsmIceeqha38MPPzxjxoz5UutZ3PGD+++/P+ecc85XGv+yevfdd0snb95yyy35+OOPv9b1f1kfffRRzjnnnMUGMd///vczZsyYrLHGGl//wGqJIIZyqVvbA4CVTfPmzXPddddl1113zS9+8Yucc845+eSTT9KvX7+0adNmqX/sGzVqlO222668g61FzZs3r9XtW2WVVcq2/o8++iiNGzcuy7IB4Jtst912y6233pqTTz45m2++eW0P51tJHQLA12XTTTfNd7/73dL7/fbbLyeccEJ22GGH7Lvvvnn11VfTpk2bJMlaa62VtdZa60utp7aPHyx044035pNPPsn3v//9/OlPf8pdd92Vvn371vawlqgoii8Mi1ZfffWsvvrqX9OI4NvNFTFQC3r06JEf//jHGTp0aMaPH58hQ4bkueeey3XXXZfKysrluq6xY8dm++23T8OGDdO2bduceuqp1a7EWaiiomKxl+2us8466d+/f7W2t956K0cccUTatWuX+vXrp23btvnhD3+Yd955J0ny8ccf56STTsoWW2yRysrKtGzZMl26dMk999xTY52zZs3KDTfcULpkuXv37kmWfGuye++9N126dEnjxo3TrFmz9OzZs8ZZMwsvaX7ppZdywAEHpLKyMm3atMmAAQMyY8aMZfsAl2DBggW56KKLstFGG6VBgwZp3bp1Dj744PzrX/+q1m/hrVT++te/pmvXrmncuHEGDBhQ2v6l+cwXXgr8l7/8JQMHDkyrVq3SvHnzHHzwwZk1a1amTp2aPn36ZNVVV80aa6yRk08+ucbf+Kqrrsrmm2+epk2bplmzZtloo41y2mmnLZfPAgCWl8GDB6dVq1Y55ZRTPrdfURT5zW9+ky222CKNGjVKixYt8sMf/jD//Oc/S32uvPLKrLLKKtVuf3LxxRenoqIiRx99dKltwYIFadGiRU466aRS2xftNxfum0eNGpVDDz00LVu2TJMmTbLnnntWG0OSjBo1KnvvvXfWWmutNGzYMOuvv36OPPLI/Pe//63Wb2H98uyzz2bfffdN8+bNU1lZmYMOOij/+c9/anwGd9xxR7p06ZImTZqkadOm6dWrV5599tlqffr375+mTZvmhRdeyK677ppmzZpll112+dzPFgDKae21187FF1+cmTNn5uqrry61L+7WZHPmzMlJJ52UqqqqNG7cODvuuGPGjx9f4//Mix4/6N+/f6688sokqXaLtIW317ryyiuz4447pnXr1mnSpEk6deqUiy66aLHHSpbF9ddfnzZt2uSGG25Io0aNcv311y+23/Dhw9OhQ4c0aNAgHTt2zI033lht+ieffJLWrVunX79+NeadPn16GjVqlBNPPLHU9sEHH+Tkk0/Ouuuum/r162fNNdfMoEGDMmvWrGrzLrxl2m9/+9t07NgxDRo0yA033FAKWs4555zSZ7Xw813crcmeffbZ9O7dO61bt06DBg3Stm3bfP/73692PGRparXk/46ZjBkzJl27dk2jRo2yzjrrZNiwYUmSP/3pT9lqq63SuHHjdOrUKSNHjqzxmbz66qvp27dvaTwdO3Ys/f0XWvgdue2223L66aenbdu2ad68eXr06JFXXnml2nj+9Kc/5c0336z23YHlwRUxUEt++ctf5oEHHsgPf/jDTJkyJT/+8Y/Ts2fPZVrGvHnzarStssoqWWWVTzPWiRMnZpdddsk666yT4cOHp3HjxvnNb36TW2+99UuP+6233srWW2+dTz75JKeddlo222yzvPfee3nggQcybdq0tGnTJnPmzMn777+fk08+OWuuuWbmzp2bhx56KPvuu2+GDRuWgw8+OEkyZsyY7Lzzztlpp51y5plnJvn0TJYlufXWW3PggQdm1113zW233ZY5c+bkoosuSvfu3fPwww/XuG3Yfvvtl/333z+HHXZYXnjhhZx66qlJssRiaFGLfr4VFRWpU6dOkuQnP/lJrrnmmhxzzDHp3bt33njjjZx55pl59NFH87e//S2rrbZaab633347Bx10UAYPHpyhQ4eW/j7L6vDDD8++++6b22+/Pc8++2xOO+20zJs3L6+88kr23XffHHHEEXnooYdy4YUXpm3btqXC7Pbbb89RRx2VY489Nr/61a+yyiqr5B//+EcmTpz4pcYBAOXSrFmznHHGGTn++OPzl7/8JTvvvPNi+x155JEZPnx4jjvuuFx44YV5//33c+6556Zr16557rnn0qZNm/To0SNFUeThhx/OAQcckCR56KGH0qhRo4waNaq0rGeeeSbTp09Pjx49kizbfvOwww5Lz549c+utt2bKlCk544wz0r179zz//PNZddVVkySvvfZaunTpksMPPzyVlZV54403cskll2SHHXbICy+8kHr16lVb5g9+8IP06dMnP/7xj/PSSy/lzDPPzMSJE/PUU0+V+g4dOjRnnHFGDj300JxxxhmZO3dufvnLX+Z73/texo0bl4033ri0vLlz52avvfbKkUcemZ/97GeLrR8B4Ou0xx57pE6dOvnrX//6uf0OPfTQ3HHHHRk8eHB23nnnTJw4MT/4wQ/ywQcffO58Z555ZmbNmpU777yz2ombC2+v9dprr6Vv376l4OK5557Leeedl5dffnmpjxcsavTo0Zk0aVJ++tOfplWrVtlvv/1yyy235PXXX8+6665b6jd8+PAceuih2XvvvXPxxRdnxowZGTJkSObMmVM6VlCvXr0cdNBB+e1vf5srr7yy2nGS2267LR9//HEOPfTQJJ9e6dqtW7f861//Kh2jeemll3LWWWflhRdeyEMPPVQtSBgxYkQef/zxnHXWWamqqkrLli0zcuTI7LbbbjnssMNy+OGHJ8kSr4KZNWtWevbsmXXXXTdXXnll2rRpk6lTp+aRRx7JzJkzS/2WplZbaOrUqTn00EMzePDgrLXWWrn88sszYMCATJkyJXfeeWdOO+20VFZW5txzz80+++yTf/7zn2nbtm2ST497de3atRTwVVVV5YEHHshxxx2X//73vzn77LOrjf+0007L9ttvn//3//5fPvjgg5xyyinZc889M2nSpNSpUye/+c1vcsQRR+S11177xt36n2+AAqg1t956a5GkqKqqKmbOnLnU83Xr1q1IstjXYYcdVuq3//77F40aNSqmTp1aaps3b16x0UYbFUmK119/vdSepDj77LNrrKt9+/bFIYccUno/YMCAol69esXEiROXerzz5s0rPvnkk+Kwww4rttxyy2rTmjRpUm35Cz3yyCNFkuKRRx4piqIo5s+fX7Rt27bo1KlTMX/+/FK/mTNnFq1bty66du1aajv77LOLJMVFF11UbZlHHXVU0bBhw2LBggWfO95DDjlksZ/t9ttvXxRFUUyaNKlIUhx11FHV5nvqqaeKJMVpp51Walv4t3r44YdrrGdpP/Nhw4YVSYpjjz22Wr999tmnSFJccskl1dq32GKLYquttiq9P+aYY4pVV131c7cZAGrTwn3d008/XcyZM6dYb731iu9+97ulfXa3bt2KTTbZpCiKohgzZkyRpLj44ourLWPKlClFo0aNisGDB5fa1lprrWLAgAFFURTFnDlziiZNmhSnnHJKkaR48803i6IoivPOO6+oV69e8eGHHxZFsXT7zYXj/cEPflCt/cknnyySFL/4xS8WO9+CBQuKTz75pHjzzTeLJMU999xTmrawfjnhhBOqzXPLLbcUSYqbb765KIqimDx5clG3bt0adcHMmTOLqqqqok+fPqW2hTXN9ddf/7nbAwDL02f360vSpk2bomPHjqX3C/eDC7300ktFkuKUU06pNt9tt91WJKn2f+ZFjx8URVEcffTR1Za3JPPnzy8++eST4sYbbyzq1KlTvP/++6VphxxySNG+ffsvXEZRfHqsJEkxadKkamM688wzq62rbdu2xVZbbVXtuMQbb7xR1KtXr9q6nn/++SJJcc0111RbzzbbbFN07ty59P78888vVllllRqf9Z133lkkKe6///5SW5KisrKy2jYWRVH85z//WeLxiYV/y4XHj5555pkiSTFixIglfhbLUqstPGbyzDPPlNree++9ok6dOkWjRo2Kt956q9Q+YcKEIknx61//utTWq1evYq211ipmzJhRbV3HHHNM0bBhw9K2Lvx77LHHHtX6/e53vyuSFGPGjCm1ff/731/qvzssC7cmg1qyYMGCXH755aVbZjz33HPLNP93vvOdPP300zVeC68sSZJHHnkku+yyS7UzDerUqZP999//S4/7z3/+c3baaad07Njxc/v9/ve/z/bbb5+mTZumbt26qVevXq677rpMmjTpS633lVdeyb///e/069ev2hUlTZs2zX777ZexY8fmo48+qjbPXnvtVe39Zpttlo8//rjaLUqWpFGjRjU+2+uuuy7Jp59rkhq3bNtmm23SsWPHPPzww9XaW7RoscQzepdF7969q71f+Df4/ve/X6P9zTffrDau6dOn54ADDsg999xT41YoALAiqV+/fn7xi1/kmWeeye9+97sa0//4xz+moqIiBx10UObNm1d6VVVVZfPNN692W9Nddtml9DDg0aNH56OPPsqJJ56Y1VZbrXRVzEMPPVS6xVeybPvNAw88sNr7rl27pn379qVaIfn0wb0//vGP065du1JN1L59+yRZbF206DL79OmTunXrlpb5wAMPZN68eTn44IOrbX/Dhg3TrVu3xT5od7/99lviNgBAbSiK4nOnP/bYY0k+3Q9+1g9/+MPUrfvVbvDz7LPPZq+99kqrVq1Sp06d1KtXLwcffHDmz5+fv//978u8vA8//DC/+93v0rVr12y00UZJkm7duuU73/lOhg8fngULFiT5v+Maffv2rXaVSvv27dO1a9dqy+zUqVM6d+5cukVX8mndMG7cuNLtzpNP66JNN900W2yxRbW6oFevXou93fvOO++cFi1aLPM2LrT++uunRYsWOeWUU/Lb3/52sVcML0utlnx6pVLnzp1L71u2bJnWrVtniy22KF35kvzfMZCFxzs+/vjjPPzww/nBD36Qxo0bV1vXHnvskY8//jhjx46ttq7FHSf67DKhnAQxUEt+9atfZcyYMbn11luzwQYbZMCAAZk9e/ZSz9+wYcN897vfrfFa+B/7JHnvvfdSVVVVY97FtS2t//znP1/4AL277rorffr0yZprrpmbb745Y8aMydNPP50BAwZ84YPgluS9995L8n+XEn9W27Zts2DBgkybNq1ae6tWraq9b9CgQZIs1ee8yiqr1PhsO3TosFRjWTh9ocX1+zJatmxZ7X39+vWX2P7Zz7lfv365/vrr8+abb2a//fZL69ats+2221a7LQsArEj+53/+J1tttVVOP/30Gvdrf+edd1IURdq0aZN69epVe40dO7ZacNKjR49Mnjw5r776ah566KFsueWWad26dXbeeec89NBDmT17dkaPHl26LVmybPvNJdVZC2uBBQsWZNddd81dd92VwYMH5+GHH864ceNKBwUWV5Msusy6deumVatWpWUufCbf1ltvXWP777jjjhrBUePGjT/31q8A8HWbNWtW3nvvvWoH2Re1cL/32RNLk//bL35ZkydPzve+97289dZb+d///d88/vjjefrpp0vPFFmW4zIL3XHHHfnwww/Tp0+fTJ8+PdOnT8+MGTPSp0+fTJkypVRDLNympT1OM2DAgIwZMyYvv/xykmTYsGFp0KBB6Zaryad1wfPPP1+jJmjWrFmKoqhRF3zV4xOVlZV57LHHssUWW+S0007LJptskrZt2+bss88u1WzLUqslNY9pJJ8e11jSMZCFxzvee++9zJs3L5dffnmN9eyxxx5JUmNdX+U4EXxVnhEDtWDixIk566yzcvDBB2f//fdP+/bts/322+f000/PJZdcstzW06pVq0ydOrVG++LaGjRokDlz5tRoXzRUWH311Ws8kH5RN998c9Zdd93ccccd1c7yWNzyl9bCneXbb79dY9q///3vrLLKKl/prI4vO5ZFQ6l///vf1Z4Pk2SJD3Zb2s98eTj00ENz6KGHZtasWfnrX/+as88+O717987f//73auEdAKwIKioqcuGFF6Znz5655pprqk1bbbXVUlFRkccff7z0n+fP+mzbwgfTP/TQQxk1alTpeXy77LJLzjjjjPz1r3/NnDlzqgUxydLvN5dUZ62//vpJkhdffDHPPfdchg8fnkMOOaTU5x//+McSt33q1KlZc801S+/nzZuX9957r1R/LKwz7rzzzqXah3vALAArmj/96U+ZP39+unfvvsQ+C/d777zzzmL3i1/WiBEjMmvWrNx1113V9qMTJkz40stcePeMQYMGZdCgQYud3qtXr9I2Le1xmgMOOCAnnnhihg8fnvPOOy833XRT9tlnn2rHPlZbbbU0atRoic+2WdrjE8uiU6dOuf3221MURZ5//vkMHz485557bho1apSf/exny1SrfRUtWrRInTp10q9fvxx99NGL7fPZ5/NAbRPEwNds3rx5OeSQQ7Laaqvlf//3f5Mk2223XU488cRccskl2W+//bL99tsvl3XttNNOuffee/POO++UziKZP39+7rjjjhp911lnnTz//PPV2v7yl7/kww8/rNa2++6756abbsorr7xSukJkURUVFalfv361HfzUqVNzzz331OjboEGDpTrzoEOHDllzzTVz66235uSTTy4te9asWfnDH/6QLl26pHHjxl+4nOVh4W3Gbr755my99dal9qeffjqTJk3K6aefvlTLWdrPfHlq0qRJdt9998ydOzf77LNPXnrpJUEMACukHj16pGfPnjn33HPTrl27Unvv3r1zwQUX5K233qpxu5JFrbHGGtl4443zhz/8IePHj8/QoUOTJD179syRRx6ZSy65JM2bN6+2P/+sL9pv3nLLLdVu+zV69Oi8+eabpQfdLqxXFj3gcPXVVy9xzLfccku123P87ne/y7x580oHq3r16pW6devmtddec8sxAL5xJk+enJNPPjmVlZU58sgjl9hvxx13TPLp1SZbbbVVqf3OO+/MvHnzvnA9n73SoVGjRqX2xe2bi6LItddeu2wb8v+bNGlSxowZk/322y/HHHNMjem/+MUvcs899+S9995Lhw4dssYaa+S2227LiSeeWBrLm2++mdGjR9e4QqhFixbZZ599cuONN6ZLly6ZOnVqtduSJZ/WRUOHDk2rVq2+dOjwZa8KqaioyOabb55LL700w4cPz9/+9rfSmJa2VvsqGjdunJ122inPPvtsNttss9IVM1/V0h6ngmUliIGv2fnnn59nnnkmf/7zn7PqqquW2n/+85/nvvvuy4ABAzJhwoRqhcLizJ49u8a9LhfabrvtkiRnnHFG7r333uy8884566yz0rhx41x55ZWZNWtWjXn69euXM888M2eddVa6deuWiRMn5oorrkhlZWW1fueee27+/Oc/Z8cdd8xpp52WTp06Zfr06Rk5cmROPPHEbLTRRundu3fuuuuuHHXUUfnhD3+YKVOm5Oc//3nWWGONvPrqq9WW16lTpzz66KO57777ssYaa6RZs2aLDXhWWWWVXHTRRTnwwAPTu3fvHHnkkZkzZ05++ctfZvr06bngggs+9/Nanjp06JAjjjii9Iyf3XffPW+88UbOPPPMtGvXLieccMJSLWdpP/OvauDAgWnUqFG23377rLHGGpk6dWrOP//8VFZWLvHAEwCsCC688MJ07tw57777bjbZZJMkyfbbb58jjjgihx56aJ555pnsuOOOadKkSd5+++088cQT6dSpU37yk5+UlrHLLrvk8ssvL+0Lk0/Pjlx33XXz4IMPZq+99qp2r/ll2W8+88wzOfzww/OjH/0oU6ZMyemnn54111wzRx11VJJko402yne+85387Gc/S1EUadmyZe67777PvT3oXXfdlbp166Znz5556aWXcuaZZ2bzzTcvHchYZ511cu655+b000/PP//5z+y2225p0aJF3nnnnYwbNy5NmjTJOeecs3z+AADwFbz44oulZ3a8++67efzxxzNs2LDUqVMnd999d1ZfffUlzrvJJpvkgAMOyMUXX5w6depk5513zksvvZSLL744lZWV1Z4duzidOnVK8mktsfvuu6dOnTrZbLPN0rNnz9SvXz8HHHBABg8enI8//jhXXXVVjVudL62FV8MMHjw422yzTY3pM2fOzMMPP5ybb745xx9/fH7+85/n8MMPzw9+8IMMHDgw06dPz5AhQ5Z4C/kBAwbkjjvuyDHHHJO11lqrxlW8gwYNyh/+8IfsuOOOOeGEE7LZZptlwYIFmTx5ch588MGcdNJJ2XbbbT93G5o1a5b27dvnnnvuyS677JKWLVtmtdVWyzrrrFOj7x//+Mf85je/yT777JP11lsvRVHkrrvuyvTp00tXHi9rrfZV/O///m922GGHfO9738tPfvKTrLPOOpk5c2b+8Y9/5L777stf/vKXZV5mp06dctddd+Wqq65K586dS7euh6+sAL42EyZMKOrVq1cMHDhwsdPHjBlTrLLKKsUJJ5zwucvp1q1bkWSJr08++aTU98knnyy22267okGDBkVVVVXx05/+tLjmmmuKJMXrr79e6jdnzpxi8ODBRbt27YpGjRoV3bp1KyZMmFC0b9++OOSQQ6qtf8qUKcWAAQOKqqqqol69ekXbtm2LPn36FO+8806pzwUXXFCss846RYMGDYqOHTsW1157bXH22WcXi/7sTJgwodh+++2Lxo0bF0mKbt26FUVRFI888kiRpHjkkUeq9R8xYkSx7bbbFg0bNiyaNGlS7LLLLsWTTz5Zrc/C9fznP/+p1j5s2LAa2704hxxySNGkSZPP7TN//vziwgsvLDbccMOiXr16xWqrrVYcdNBBxZQpU6r169atW7HJJpssdhlL+5kvHPfTTz+9VNu56PhvuOGGYqeddiratGlT1K9fv/T3ev755z93GwHg67KkfV1RFEXfvn2LJDX2p9dff32x7bbbFk2aNCkaNWpUfOc73ykOPvjg4plnnqnW75577imSFD179qzWPnDgwCJJ8etf/7pa+9LsNxeO98EHHyz69etXrLrqqkWjRo2KPfbYo3j11VerLW/ixIlFz549i2bNmhUtWrQofvSjHxWTJ08ukhRnn312qd/C/fr48eOLPffcs2jatGnRrFmz4oADDqhWYy00YsSIYqeddiqaN29eNGjQoGjfvn3xwx/+sHjooYdKfZampgGA5W3hfnLhq379+kXr1q2Lbt26FUOHDi3efffdGvMs7njBxx9/XJx44olF69ati4YNGxbbbbddMWbMmKKysrLacZPFHT+YM2dOcfjhhxerr756UVFRUe1YwH333VdsvvnmRcOGDYs111yz+OlPf1r8+c9/rrGMQw45pGjfvv0St3Pu3LlF69atiy222GKJfebNm1estdZaRadOnUpt/+///b9igw02KOrXr19suOGGxfXXX7/Edc2fP79o165dkaQ4/fTTF7uODz/8sDjjjDOKDh06FPXr1y8qKyuLTp06FSeccEIxderUUr8kxdFHH73YZTz00EPFlltuWTRo0KBIUjomsehxlJdffrk44IADiu985ztFo0aNisrKymKbbbYphg8fXmOZS1OrLemYSfv27Yvvf//7NdoXtw2vv/56MWDAgGLNNdcs6tWrV6y++upF165di1/84helPgu/I7///e9rzJukGDZsWKnt/fffL374wx8Wq666aum7A8tDRVEURVmTHgAAgG+R4cOH59BDD83TTz+93M6QHDJkSM4555z85z//qXE/dwDgU6NHj87222+fW265JX379q3t4QAsNbcmAwAAAABWKKNGjcqYMWPSuXPnNGrUKM8991wuuOCCbLDBBtl3331re3gAy0QQAwAAAACsUJo3b54HH3wwl112WWbOnJnVVlstu+++e84///w0bNiwtocHsEzcmgwAAAAAAKBMVqntAQAAAAAAAHxbCWIAAAAAAADKRBADAAAAAABQJnVrewDfFAsWLMi///3vNGvWLBUVFbU9HABYIRRFkZkzZ6Zt27ZZZRXnd5STWgQAalKLfH3UIgBQ09LWIoKYpfTvf/877dq1q+1hAMAKacqUKVlrrbVqexjfamoRAFgytUj5qUUAYMm+qBYRxCylZs2aJfn0A23evHktjwYAVgwffPBB2rVrV9pPUj5qEQCoSS3y9VGLAEBNS1uLCGKW0sLLbps3b67gAIBFuD1F+alFAGDJ1CLlpxYBgCX7olrEDVQBAAAAAADKRBADAAAAAABQJoIYAAAAAACAMhHEAAAAAAAAlIkgBgAAAAAAoEwEMQAAAAAAAGUiiAEAAAAAACgTQQwAAAAAAECZCGIAAAAAAADKRBADAAAAAABQJoIYAAAAAACAMhHEAAAAAAAAlIkgBgAAAAAAoEwEMQAAAAAAAGUiiAEAAAAAACgTQQwAAAAAAECZCGIAAAAAAADKRBADAAAAAABQJoIYAAAAAACAMhHEAAAAAAAAlIkgBgAAAAAAoEwEMQAAAAAAAGVSt7YHwKc6//TG2h4CLHfjf3lwbQ8BgKWkFuHbSC0C8M2hFuHbSC0CLOSK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qRWg5h58+bljDPOyLrrrptGjRplvfXWy7nnnpsFCxaU+hRFkSFDhqRt27Zp1KhRunfvnpdeeqnacubMmZNjjz02q622Wpo0aZK99tor//rXv6r1mTZtWvr165fKyspUVlamX79+mT59+texmQDACkotAgDUJrUIAKwcajWIufDCC/Pb3/42V1xxRSZNmpSLLroov/zlL3P55ZeX+lx00UW55JJLcsUVV+Tpp59OVVVVevbsmZkzZ5b6DBo0KHfffXduv/32PPHEE/nwww/Tu3fvzJ8/v9Snb9++mTBhQkaOHJmRI0dmwoQJ6dev39e6vQDAikUtAgDUJrUIAKwcKoqiKGpr5b17906bNm1y3XXXldr222+/NG7cODfddFOKokjbtm0zaNCgnHLKKUk+PcujTZs2ufDCC3PkkUdmxowZWX311XPTTTdl//33T5L8+9//Trt27XL//fenV69emTRpUjbeeOOMHTs22267bZJk7Nix6dKlS15++eV06NDhC8f6wQcfpLKyMjNmzEjz5s2X+2fR+ac3LvdlQm0b/8uDa3sIQJmVe/9YbmqR/6MW4dtILQLffmoRtQisyNQi8O23tPvHWr0iZocddsjDDz+cv//970mS5557Lk888UT22GOPJMnrr7+eqVOnZtdddy3N06BBg3Tr1i2jR49OkowfPz6ffPJJtT5t27bNpptuWuozZsyYVFZWloqNJNluu+1SWVlZ6rOoOXPm5IMPPqj2AgC+XdQiAEBtUosAwMqhbm2u/JRTTsmMGTOy0UYbpU6dOpk/f37OO++8HHDAAUmSqVOnJknatGlTbb42bdrkzTffLPWpX79+WrRoUaPPwvmnTp2a1q1b11h/69atS30Wdf755+ecc875ahsIAKzQ1CIAQG1SiwDAyqFWr4i54447cvPNN+fWW2/N3/72t9xwww351a9+lRtuuKFav4qKimrvi6Ko0baoRfssrv/nLefUU0/NjBkzSq8pU6Ys7WYBAN8QahEAoDapRQBg5VCrV8T89Kc/zc9+9rP8z//8T5KkU6dOefPNN3P++efnkEMOSVVVVZJPz9xYY401SvO9++67pbNBqqqqMnfu3EybNq3a2R/vvvtuunbtWurzzjvv1Fj/f/7znxpnlSzUoEGDNGjQYPlsKACwQlKLAAC1SS0CACuHWr0i5qOPPsoqq1QfQp06dbJgwYIkybrrrpuqqqqMGjWqNH3u3Ll57LHHSsVE586dU69evWp93n777bz44oulPl26dMmMGTMybty4Up+nnnoqM2bMKPUBAFY+ahEAoDapRQBg5VCrV8TsueeeOe+887L22mtnk002ybPPPptLLrkkAwYMSPLpZbODBg3K0KFDs8EGG2SDDTbI0KFD07hx4/Tt2zdJUllZmcMOOywnnXRSWrVqlZYtW+bkk09Op06d0qNHjyRJx44ds9tuu2XgwIG5+uqrkyRHHHFEevfunQ4dOtTOxgMAtU4tAgDUJrUIAKwcajWIufzyy3PmmWfmqKOOyrvvvpu2bdvmyCOPzFlnnVXqM3jw4MyePTtHHXVUpk2blm233TYPPvhgmjVrVupz6aWXpm7duunTp09mz56dXXbZJcOHD0+dOnVKfW655ZYcd9xx2XXXXZMke+21V6644oqvb2MBgBWOWgQAqE1qEQBYOVQURVHU9iC+CT744INUVlZmxowZad68+XJffuef3rjclwm1bfwvD67tIQBlVu79I/9HLQLLTi0C335qka+PWgSWnVoEvv2Wdv9Yq8+IAQAAAAAA+DYT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k1oPYt56660cdNBBadWqVRo3bpwtttgi48ePL00viiJDhgxJ27Zt06hRo3Tv3j0vvfRStWXMmTMnxx57bFZbbbU0adIke+21V/71r39V6zNt2rT069cvlZWVqaysTL9+/TJ9+vSvYxMBgBWYWgQAqE1qEQD49qvVIGbatGnZfvvtU69evfz5z3/OxIkTc/HFF2fVVVct9bnoootyySWX5IorrsjTTz+dqqqq9OzZMzNnziz1GTRoUO6+++7cfvvteeKJJ/Lhhx+md+/emT9/fqlP3759M2HChIwcOTIjR47MhAkT0q9fv69zcwGAFYxaBACoTWoRAFg5VBRFUdTWyn/2s5/lySefzOOPP77Y6UVRpG3bthk0aFBOOeWUJJ+e5dGmTZtceOGFOfLIIzNjxoysvvrquemmm7L//vsnSf7973+nXbt2uf/++9OrV69MmjQpG2+8ccaOHZttt902STJ27Nh06dIlL7/8cjp06PCFY/3ggw9SWVmZGTNmpHnz5svpE/g/nX9643JfJtS28b88uLaHAJRZufeP5aYW+T9qEb6N1CLw7acWUYvAikwtAt9+S7t/rNUrYu69995897vfzY9+9KO0bt06W265Za699trS9Ndffz1Tp07NrrvuWmpr0KBBunXrltGjRydJxo8fn08++aRan7Zt22bTTTct9RkzZkwqKytLxUaSbLfddqmsrCz1WdScOXPywQcfVHsBAN8uahEAoDapRQBg5VCrQcw///nPXHXVVdlggw3ywAMP5Mc//nGOO+643Hjjp2dBTJ06NUnSpk2bavO1adOmNG3q1KmpX79+WrRo8bl9WrduXWP9rVu3LvVZ1Pnnn1+6b2plZWXatWv31TYWAFjhqEUAgNqkFgGAlUOtBjELFizIVlttlaFDh2bLLbfMkUcemYEDB+aqq66q1q+ioqLa+6IoarQtatE+i+v/ecs59dRTM2PGjNJrypQpS7tZAMA3hFoEAKhNahEAWDnUahCzxhprZOONN67W1rFjx0yePDlJUlVVlSQ1zs549913S2eDVFVVZe7cuZk2bdrn9nnnnXdqrP8///lPjbNKFmrQoEGaN29e7QUAfLuoRQCA2qQWAYCVQ60GMdtvv31eeeWVam1///vf0759+yTJuuuum6qqqowaNao0fe7cuXnsscfStWvXJEnnzp1Tr169an3efvvtvPjii6U+Xbp0yYwZMzJu3LhSn6eeeiozZswo9QEAVj5qEQCgNqlFAGDlULc2V37CCSeka9euGTp0aPr06ZNx48blmmuuyTXXXJPk08tmBw0alKFDh2aDDTbIBhtskKFDh6Zx48bp27dvkqSysjKHHXZYTjrppLRq1SotW7bMySefnE6dOqVHjx5JPj2bZLfddsvAgQNz9dVXJ0mOOOKI9O7dOx06dKidjQcAap1aBACoTWoRAFg51GoQs/XWW+fuu+/OqaeemnPPPTfrrrtuLrvsshx44IGlPoMHD87s2bNz1FFHZdq0adl2223z4IMPplmzZqU+l156aerWrZs+ffpk9uzZ2WWXXTJ8+PDUqVOn1OeWW27Jcccdl1133TVJstdee+WKK674+jYWAFjhqEUAgNqkFgGAlUNFURRFbQ/im+CDDz5IZWVlZsyYUZb7onb+6Y3LfZlQ28b/8uDaHgJQZuXeP/J/1CKw7NQi8O2nFvn6qEVg2alF4NtvafePtfqMGAAAAAAAgG8zQQwAAPD/sXfnYTrV/x/HXzezm4UZZsYyDcIgJmuaUUb2LUpRGWtCKUuR0sJIERVKhWQNabMlxhLmK/vSyJby/RLKRBpjG9v4/P7omvNzz8LM5Lgtz8d13dfl/pzPOedz7rnd532f1znnBg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Emegph69erp+PHjmdpPnDihevXq/dsxAQAAXBG1CAAAcCVqEQAAkBt5CmJWrVql8+fPZ2o/e/asVq9e/a8HBQAAcCXUIgAAwJWoRQAAQG645abzTz/9ZP17165dSkpKsp6npaUpPj5exYsXv3ajAwAAuAy1CAAAcCVqEQAAkBe5CmKqVKkih8Mhh8OR5aW23t7eGjt27DUbHAAAwOWoRQAAgCtRiwAAgLzIVRCzb98+GWNUunRpbdy4UUWKFLGmeXh4KDg4WPnz57/mgwQAAJCoRQAAgGtRiwAAgLzIVRATHh4uSbp06ZItgwEAALgSahEAAOBK1CIAACAvchXEXO6XX37RqlWrdOTIkUwFyKBBg/71wAAAAK6EWgQAALgStQgAAMipPAUxEydO1DPPPKPChQsrNDRUDofDmuZwOCg4AACArahFAACAK1GLAACA3MhTEPPmm2/qrbfe0ksvvXStxwMAAHBV1CIAAMCVqEUAAEBu5MvLTMnJyWrTps21HgsAAECOUIsAAABXohYBAAC5kacgpk2bNlq6dOm1HgsAAECOUIsAAABXohYBAAC5kadbk5UpU0avv/661q9fr8qVK8vd3d1peu/eva/J4AAAALJCLQIAAFyJWgQAAORGnoKYTz75RL6+vkpISFBCQoLTNIfDQcEBAABsRS0CAABciVoEAADkRp6CmH379l3rcQAAAOQYtQgAAHAlahEAAJAbefqNGAAAAAAAAAAAAFxdnq6IefLJJ684ffLkyXkaDAAAQE5QiwAAAFeiFgEAALmRpyAmOTnZ6fmFCxe0Y8cOHT9+XPXq1bsmAwMAAMgOtQgAAHAlahEAAJAbeQpi5s6dm6nt0qVL6tmzp0qXLv2vBwUAAHAl1CIAAMCVqEUAAEBuXLPfiMmXL5+ef/55jR49+lotEgAAIMeoRQAAgCtRiwAAgOxcsyBGkv773//q4sWL13KRAAAAOUYtAgAAXIlaBAAAZCVPtyZ74YUXnJ4bY3T48GF999136tSp0zUZGAAAQHaoRQAAgCtRiwAAgNzIUxDz448/Oj3Ply+fihQpovfee09PPvnkNRkYAABAdqhFAACAK1GLAACA3MhTELNy5cprPQ4AAIAcoxYBAACuRC0CAAByI09BTLqjR49qz549cjgcKleunIoUKXKtxgUAAHBV1CIAAMCVqEUAAEBO5MvLTKdPn9aTTz6pokWLqk6dOrr//vtVrFgxde3aVWfOnLnWYwQAAHBCLQIAAFyJWgQAAORGnoKYF154QQkJCfr22291/PhxHT9+XPPnz1dCQoL69et3rccIAADghFoEAAC4ErUIAADIjTzdmuybb77R119/rbp161ptzZo1k7e3t9q2batx48Zdq/EBAABkQi0CAABciVoEAADkRp6uiDlz5oxCQkIytQcHB3MJLgAAsB21CAAAcCVqEQAAkBt5CmKioqI0ePBgnT171mpLTU3VkCFDFBUVdc0GBwAAkBVqEQAA4ErUIgAAIDfydGuyMWPGqGnTpipRooTuvvtuORwOJSYmytPTU0uXLr3WYwQAAHBCLQIAAFyJWgQAAORGnoKYypUr69dff9WMGTP0888/yxijxx9/XLGxsfL29r7WYwQAAHBCLQIAAFyJWgQAAORGnoKY4cOHKyQkRN26dXNqnzx5so4ePaqXXnrpmgwOAAAgK9QiAADAlahFAABAbuTpN2ImTJig8uXLZ2q/6667NH78+H89KAAAgCuhFgEAAK5ELQIAAHIjT0FMUlKSihYtmqm9SJEiOnz48L8eFAAAwJVQiwAAAFeiFgEAALmRpyAmLCxMa9asydS+Zs0aFStW7F8PCgAA4EqoRQAAgCtRiwAAgNzI02/EPPXUU+rbt68uXLigevXqSZK+//57DRgwQP369bumAwQAAMiIWgQAALgStQgAAMiNPAUxAwYM0N9//62ePXvq/PnzkiQvLy+99NJLGjhw4DUdIAAAQEbUIgAAwJWoRQAAQG7kKYhxOBwaMWKEXn/9de3evVve3t4qW7asPD09r/X4AAAAMqEWAQAArkQtAgAAciNPQUw6X19f1axZ81qNBQAAIFeoRQAAgCtRiwAAgJzI5+oBAAAAAAAAAAAA3KoIYgAAAAAAAAAAAGxCEAMAAAAAAAAAAGATghgAAAAAAAAAAACbEMQAAAAAAAAAAADYhCAGAAAAAAAAAADAJgQxAAAAAAAAAAAANiGIAQAAAAAAAAAAsAlBDAAAAAAAAAAAgE0IYgAAAAAAAAAAAGxCEAMAAAAAAAAAAGATghgAAAAAAAAAAACbEMQAAAAAAAAAAADYhCAGAAAAAAAAAADAJgQxAAAAAAAAAAAANiGIAQAAAAAAAAAAsMkNE8QMHz5cDodDffv2tdqMMYqLi1OxYsXk7e2tunXraufOnU7znTt3Tr169VLhwoVVoEABtWzZUocOHXLqk5ycrA4dOiggIEABAQHq0KGDjh8/fh22CgAA3CyoRQAAgCtRiwAAcOu6IYKYTZs26ZNPPlFkZKRT+8iRIzVq1Ch9+OGH2rRpk0JDQ9WwYUOdPHnS6tO3b1/NnTtXs2fP1g8//KBTp06pRYsWSktLs/q0a9dOiYmJio+PV3x8vBITE9WhQ4frtn0AAODGRi0CAABciVoEAIBbm8uDmFOnTik2NlYTJ05UoUKFrHZjjMaMGaNXX31VrVu3VqVKlTRt2jSdOXNGs2bNkiSlpKRo0qRJeu+999SgQQNVrVpVM2bM0Pbt27V8+XJJ0u7duxUfH69PP/1UUVFRioqK0sSJE7Vw4ULt2bPHJdsMAABuHNQiAADAlahFAAC49bk8iHn22WfVvHlzNWjQwKl93759SkpKUqNGjaw2T09PxcTEaO3atZKkLVu26MKFC059ihUrpkqVKll91q1bp4CAANWqVcvqc++99yogIMDqk5Vz587pxIkTTg8AAHDroRYBAACuRC0CAMCtz82VK589e7a2bNmizZs3Z5qWlJQkSQoJCXFqDwkJ0W+//Wb18fDwcDpjJL1P+vxJSUkKDg7OtPzg4GCrT1aGDx+uIUOG5G6DAADATYVaBAAAuBK1CAAAtweXXRFz8OBB9enTRzNnzpSXl1e2/RwOh9NzY0ymtowy9smq/9WWM3DgQKWkpFiPgwcPXnGdAADg5kItAgAAXIlaBACA24fLgpgtW7boyJEjql69utzc3OTm5qaEhAR98MEHcnNzs874yHh2xpEjR6xpoaGhOn/+vJKTk6/Y588//8y0/qNHj2Y6q+Rynp6e8vf3d3oAAIBbB7UIAABwJWoRAABuHy4LYurXr6/t27crMTHRetSoUUOxsbFKTExU6dKlFRoaqmXLllnznD9/XgkJCYqOjpYkVa9eXe7u7k59Dh8+rB07dlh9oqKilJKSoo0bN1p9NmzYoJSUFKsPAAC4/VCLAAAAV6IWAQDg9uGy34jx8/NTpUqVnNoKFCigoKAgq71v374aNmyYypYtq7Jly2rYsGHy8fFRu3btJEkBAQHq2rWr+vXrp6CgIAUGBqp///6qXLmy9SN3FSpUUJMmTdStWzdNmDBBktS9e3e1aNFCERER13GLAQDAjYRaBAAAuBK1CAAAtw+XBTE5MWDAAKWmpqpnz55KTk5WrVq1tHTpUvn5+Vl9Ro8eLTc3N7Vt21apqamqX7++pk6dqvz581t9Zs6cqd69e6tRo0aSpJYtW+rDDz+87tsDAABuLtQiAADAlahFAAC4NTiMMcbVg7gZnDhxQgEBAUpJSbHlvqjVX5x+zZcJuNqWdzq6eggAbGb3/hH/j1oEyD1qEeDWRy1y/VCLALlHLQLc+nK6f3TZb8QAAAAAAAAAAADc6g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jEpUHM8OHDVbNmTfn5+Sk4OFgPPfSQ9uzZ49THGKO4uDgVK1ZM3t7eqlu3rnbu3OnU59y5c+rVq5cKFy6sAgUKqGXLljp06JBTn+TkZHXo0EEBAQEKCAhQhw4ddPz4cbs3EQAA3MCoRQAAgCtRiwAAcHtwaRCTkJCgZ599VuvXr9eyZct08eJFNWrUSKdPn7b6jBw5UqNGjdKHH36oTZs2KTQ0VA0bNtTJkyetPn379tXcuXM1e/Zs/fDDDzp16pRatGihtLQ0q0+7du2UmJio+Ph4xcfHKzExUR06dLiu2wsAAG4s1CIAAMCVqEUAALg9OIwxxtWDSHf06FEFBwcrISFBderUkTFGxYoVU9++ffXSSy9J+ucsj5CQEI0YMUI9evRQSkqKihQpos8++0yPPfaYJOmPP/5QWFiYFi1apMaNG2v37t2qWLGi1q9fr1q1akmS1q9fr6ioKP3888+KiIi46thOnDihgIAApaSkyN/f/5pve/UXp1/zZQKutuWdjq4eAgCb2b1/vN6oRYBbC7UIcOujFqEWAW5k1CLArS+n+8cb6jdiUlJSJEmBgYGSpH379ikpKUmNGjWy+nh6eiomJkZr166VJG3ZskUXLlxw6lOsWDFVqlTJ6rNu3ToFBARYxYYk3XvvvQoICLD6ZHTu3DmdOHHC6QEAAG5t1CIAAMCVqEUAALg13TBBjDFGL7zwgu677z5VqlRJkpSUlCRJCgkJceobEhJiTUtKSpKHh4cKFSp0xT7BwcGZ1hkcHGz1yWj48OHWfVMDAgIUFhb27zYQAADc0KhFAACAK1GLAABw67phgpjnnntOP/30kz7//PNM0xwOh9NzY0ymtowy9smq/5WWM3DgQKWkpFiPgwcP5mQzAADATYpaBAAAuBK1CAAAt64bIojp1auXFixYoJUrV6pEiRJWe2hoqCRlOjvjyJEj1tkgoaGhOn/+vJKTk6/Y588//8y03qNHj2Y6qySdp6en/P39nR4AAODWRC0CAABciVoEAIBbm0uDGGOMnnvuOc2ZM0crVqxQqVKlnKaXKlVKoaGhWrZsmdV2/vx5JSQkKDo6WpJUvXp1ubu7O/U5fPiwduzYYfWJiopSSkqKNm7caPXZsGGDUlJSrD4AAOD2Qy0CAABciVoEAIDbg5srV/7ss89q1qxZmj9/vvz8/KwzPAICAuTt7S2Hw6G+fftq2LBhKlu2rMqWLathw4bJx8dH7dq1s/p27dpV/fr1U1BQkAIDA9W/f39VrlxZDRo0kCRVqFBBTZo0Ubdu3TRhwgRJUvfu3dWiRQtFRES4ZuMBAIDLUYsAAABXohYBAOD24NIgZty4cZKkunXrOrVPmTJFnTt3liQNGDBAqamp6tmzp5KTk1WrVi0tXbpUfn5+Vv/Ro0fLzc1Nbdu2VWpqqurXr6+pU6cqf/78Vp+ZM2eqd+/eatSokSSpZcuW+vDDD+3dQAAAcEOjFgEAAK5ELQIAwO3BYYwxrh7EzeDEiRMKCAhQSkqKLfdFrf7i9Gu+TMDVtrzT0dVDAGAzu/eP+H/UIkDuUYsAtz5qkeuHWgTIPWoR4NaX0/2jS38jBgAAAAAAAAAA4FZG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5LYKYj7++GOVKlVKXl5eql69ulavXu3qIQEAgNsItQgAAHAlahEAAFzjtglivvjiC/Xt21evvvqqfvzxR91///1q2rSpDhw44OqhAQCA2wC1CAAAcCVqEQAAXOe2CWJGjRqlrl276qmnnlKFChU0ZswYhYWFady4ca4eGgAAuA1QiwAAAFeiFgEAwHXcXD2A6+H8+fPasmWLXn75Zaf2Ro0aae3atVnOc+7cOZ07d856npKSIkk6ceKELWNMO5dqy3IBV7Lr/wuAG0f6/3NjjItHcmOjFgFcg1oEuPVRi+QMtQjgGtQiwK0vp7XIbRHE/PXXX0pLS1NISIhTe0hIiJKSkrKcZ/jw4RoyZEim9rCwMFvGCNyKAsY+7eohALhOTp48qYCAAFcP44ZFLQK4BrUIcPugFrkyahHANahFgNvH1WqR2yKISedwOJyeG2MytaUbOHCgXnjhBev5pUuX9PfffysoKCjbeXDjO3HihMLCwnTw4EH5+/u7ejjAbY3/j7cGY4xOnjypYsWKuXooNwVqEfDZB9w4+P94a6AWyR1qEfDZB9w4+P94a8hpLXJbBDGFCxdW/vz5M53lceTIkUxng6Tz9PSUp6enU1vBggXtGiKuM39/fz7ggBsE/x9vfpx9enXUIsiIzz7gxsH/x5sftcjVUYsgIz77gBsH/x9vfjmpRfJdh3G4nIeHh6pXr65ly5Y5tS9btkzR0dEuGhUAALhdUIsAAABXohYBAMC1bosrYiTphRdeUIcOHVSjRg1FRUXpk08+0YEDB/T009yrEQAA2I9aBAAAuBK1CAAArnPbBDGPPfaYjh07pjfeeEOHDx9WpUqVtGjRIoWHh7t6aLiOPD09NXjw4EyXVwO4/vj/iNsNtQgkPvuAGwn/H3G7oRaBxGcfcCPh/+PtxWGMMa4eBAAAAAAAAAAAwK3otviNGAAAAAAAAAAAAFcgiAEAAAAAAAAAALAJQQwAAAAAAAAAAIBNCGIAAAAAAAAAAABsQhADAAAAAAAAAABgE4IYAAAAAAAAAAAAmxDEAAAAAAAAAAAA2IQgBrecunXrqnfv3howYIACAwMVGhqquLg4a/qBAwfUqlUr+fr6yt/fX23bttWff/7pugEDt5Dp06crKChI586dc2p/5JFH1LFjR0nSt99+q+rVq8vLy0ulS5fWkCFDdPHiRatvXFyc7rjjDnl6eqpYsWLq3bv3dd0GAPi3qEUA16EWAQBqEcCVqEWQHYIY3JKmTZumAgUKaMOGDRo5cqTeeOMNLVu2TMYYPfTQQ/r777+VkJCgZcuW6b///a8ee+wxVw8ZuCW0adNGaWlpWrBggdX2119/aeHCherSpYuWLFmi9u3bq3fv3tq1a5cmTJigqVOn6q233pIkff311xo9erQmTJigX3/9VfPmzVPlypVdtTkAkGfUIoBrUIsAwD+oRQDXoBZBdhzGGOPqQQDXUt26dZWWlqbVq1dbbffcc4/q1aun+vXrq2nTptq3b5/CwsIkSbt27dJdd92ljRs3qmbNmq4aNnDL6Nmzp/bv369FixZJkt5//3198MEH2rt3r2JiYtS0aVMNHDjQ6j9jxgwNGDBAf/zxh0aNGqUJEyZox44dcnd3d9UmAMC/Qi0CuBa1CIDbHbUI4FrUIsgKV8TglhQZGen0vGjRojpy5Ih2796tsLAwq9iQpIoVK6pgwYLavXv39R4mcEvq1q2bli5dqt9//12SNGXKFHXu3FkOh0NbtmzRG2+8IV9fX+vRrVs3HT58WGfOnFGbNm2Umpqq0qVLq1u3bpo7d67T5bkAcLOgFgFch1oEAKhFAFeiFkFW3Fw9AMAOGRNjh8OhS5cuyRgjh8ORqX927QByr2rVqrr77rs1ffp0NW7cWNu3b9e3334rSbp06ZKGDBmi1q1bZ5rPy8tLYWFh2rNnj5YtW6bly5erZ8+eeuedd5SQkMCZIABuKtQigOtQiwAAtQjgStQiyApBDG4rFStW1IEDB3Tw4EGnS3BTUlJUoUIFF48OuHU89dRTGj16tH7//Xc1aNDA+v9WrVo17dmzR2XKlMl2Xm9vb7Vs2VItW7bUs88+q/Lly2v79u2qVq3a9Ro+ANiGWgS4PqhFACBr1CLA9UEtgowIYnBbadCggSIjIxUbG6sxY8bo4sWL6tmzp2JiYlSjRg1XDw+4ZcTGxqp///6aOHGipk+fbrUPGjRILVq0UFhYmNq0aaN8+fLpp59+0vbt2/Xmm29q6tSpSktLU61ateTj46PPPvtM3t7eCg8Pd+HWAMC1Qy0CXB/UIgCQNWoR4PqgFkFG/EYMbisOh0Pz5s1ToUKFVKdOHTVo0EClS5fWF1984eqhAbcUf39/PfLII/L19dVDDz1ktTdu3FgLFy7UsmXLVLNmTd17770aNWqUVVAULFhQEydOVO3atRUZGanvv/9e3377rYKCgly0JQBwbVGLANcHtQgAZI1aBLg+qEWQkcMYY1w9CADAradhw4aqUKGCPvjgA1cPBQAA3IaoRQAAgCtRi+ByBDEAgGvq77//1tKlSxUbG6tdu3YpIiLC1UMCAAC3EWoRAADgStQiyAq/EQMAuKaqVaum5ORkjRgxgmIDAABcd9QiAADAlahFkBWuiAEAAAAAAAAAALBJPlcPAAAAAAAAAAAA4FZFEAMAAAAAAAAAAGATghgAAAAAAAAAAACbEMQAAAAAAAAAAADYhCAGgJP9+/fL4XAoMTHR1UNR3bp11bdvX1cPAwAAAAAA3GAcDofmzZuX4/6rVq2Sw+HQ8ePH/9V6r9VysuLq4yAlS5bUmDFjXLZ+4FZGEAPc4NLS0hQdHa1HHnnEqT0lJUVhYWF67bXXsp23bt26cjgcmR5PP/203cPOleyKmDlz5mjo0KG2rjs9eMr4aN++va3rBQAAOdO5c2c5HA69/fbbTu3z5s2Tw+Fw0agAAIAd0vf7DodD7u7uCgkJUcOGDTV58mRdunTJqe/hw4fVtGnTHC87Ojpahw8fVkBAgCRp6tSpKliw4LUcfibDhg1T/vz5M9Uxrpbdtm/atEndu3e//gO6xjp37qyHHnrI1cMAnBDEADe4/Pnza9q0aYqPj9fMmTOt9l69eikwMFCDBg264vzdunXT4cOHnR4jR460e9jXRGBgoPz8/K7LupYvX+70Gn300Ud5Wo4xRhcvXrzGowMA4Pbm5eWlESNGKDk52dVDuaFduHDB1UMAAOBfa9KkiQ4fPqz9+/dr8eLFeuCBB9SnTx+1aNHC6ft2aGioPD09c7xcDw8PhYaGXtcTOaZMmaIBAwZo8uTJ122dV3OleqFIkSLy8fG5jqMBbh8EMcBNoGzZsho+fLh69eqlP/74Q/Pnz9fs2bM1bdo0eXh4XHFeHx8fhYaGOj38/f2t6Rs3blTVqlXl5eWlGjVq6Mcff3SaP6uzJLI6A3XBggWqUaOGvLy8VLhwYbVu3dqaNmPGDNWoUUN+fn4KDQ1Vu3btdOTIEUn/XJHywAMPSJIKFSokh8Ohzp07S8p8SW5ycrI6duyoQoUKycfHR02bNtWvv/6aaaxLlixRhQoV5OvraxVwVxMUFOT0GqWfIXPu3Dn17t1bwcHB8vLy0n333adNmzZZ86VfzbNkyRLVqFFDnp6eWr16dZZnX/Tt21d169a1ntetW1e9evVS3759VahQIYWEhOiTTz7R6dOn1aVLF/n5+enOO+/U4sWLnV6D2NhYFSlSRN7e3ipbtqymTJly1e0DAOBm1qBBA4WGhmr48OHZ9lm7dq3q1Kkjb29vhYWFqXfv3jp9+rQkaezYsapcubLVN72WufzEi8aNG2vgwIGSpG3btumBBx6Qn5+f/P39Vb16dW3evFnS/9cb8+bNU7ly5eTl5aWGDRvq4MGD1rL++9//qlWrVgoJCZGvr69q1qyp5cuXO423ZMmSGjp0qNq1aydfX18VK1ZMY8eOdeqTkpKi7t27Kzg4WP7+/qpXr562bdtmTY+Li1OVKlU0efJklS5dWp6enjLG5PblBQDghuLp6anQ0FAVL15c1apV0yuvvKL58+dr8eLFmjp1qtUv463J1q5dqypVqljHN9L39+m3Xr/8bhyrVq1Sly5dlJKSYl2BExcXJ+nKxzByIyEhQampqXrjjTd0+vRp/ec//3Gafvr0aXXs2FG+vr4qWrSo3nvvPafpAwcO1L333ptpuZGRkRo8eLD1fMqUKapQoYK8vLxUvnx5ffzxx9a09LuAfPnll6pbt668vLw0Y8aMbLc9463J4uLidMcdd8jT01PFihVT7969rWnnz5/XgAEDVLx4cRUoUEC1atXSqlWrrOnpNdPChQsVEREhHx8fPfroozp9+rSmTZumkiVLqlChQurVq5fS0tJyvdzsjv3ExcVp2rRpmj9/vrV9l88PuApBDHCT6NWrl+6++2517NhR3bt316BBg1SlSpV/tczTp0+rRYsWioiI0JYtWxQXF6f+/fvnejnfffedWrdurebNm+vHH3/U999/rxo1aljTz58/r6FDh2rbtm2aN2+e9u3bZ4UtYWFh+uabbyRJe/bs0eHDh/X+++9nuZ7OnTtr8+bNWrBggdatWydjjJo1a+Z0NseZM2f07rvv6rPPPtN//vMfHThwIE/blG7AgAH65ptvNG3aNG3dulVlypRR48aN9ffff2fqN3z4cO3evVuRkZE5Xv60adNUuHBhbdy4Ub169dIzzzyjNm3aKDo6Wlu3blXjxo3VoUMHnTlzRpL0+uuva9euXVq8eLF2796tcePGqXDhwnnePgAAbgb58+fXsGHDNHbsWB06dCjT9O3bt6tx48Zq3bq1fvrpJ33xxRf64Ycf9Nxzz0n65+SHnTt36q+//pL0z4GRwoULKyEhQZJ08eJFrV27VjExMZKk2NhYlShRQps2bdKWLVv08ssvy93d3VrfmTNn9NZbb2natGlas2aNTpw4occff9yafurUKTVr1kzLly/Xjz/+qMaNG+vBBx/UgQMHnMb9zjvvKDIyUlu3btXAgQP1/PPPa9myZZL+ucq2efPmSkpK0qJFi7RlyxZVq1ZN9evXd6pD9u7dqy+//FLffPPNDfEbfwAA2KFevXq6++67NWfOnCynnzx5Ug8++KAqV66srVu3aujQoXrppZeyXV50dLTGjBkjf39/684Y6ccOrnQMIzcmTZqkJ554Qu7u7nriiSc0adIkp+kvvviiVq5cqblz52rp0qVatWqVtmzZYk2PjY3Vhg0b9N///tdq27lzp7Zv367Y2FhJ0sSJE/Xqq6/qrbfe0u7duzVs2DC9/vrrmjZtmtO6XnrpJfXu3Vu7d+9W/fr1s932y3399dcaPXq0JkyYoF9//VXz5s1zOrGlS5cuWrNmjWbPnq2ffvpJbdq0UZMmTZxOmD1z5ow++OADzZ49W/Hx8Vq1apVat26tRYsWadGiRfrss8/0ySef6Ouvv871crM79tO/f3+1bdvWCmcOHz6s6OjoXP3tAFsYADeN3bt3G0mmcuXK5sKFC1ftHxMTY9zd3U2BAgWcHlOnTjXGGDNhwgQTGBhoTp8+bc0zbtw4I8n8+OOPxhhjpkyZYgICApyWO3fuXHP5x0dUVJSJjY3N8XZs3LjRSDInT540xhizcuVKI8kkJydnGn+fPn2MMcb88ssvRpJZs2aNNf2vv/4y3t7e5ssvv7TGKsns3bvX6vPRRx+ZkJCQbMeyb98+I8l4e3s7vUZbt241p06dMu7u7mbmzJlW//Pnz5tixYqZkSNHOo193rx5Tsvt1KmTadWqlVNbnz59TExMjNP23XfffdbzixcvmgIFCpgOHTpYbYcPHzaSzLp164wxxjz44IOmS5cu2W4PAAC3msv3qffee6958sknjTHO9UiHDh1M9+7dneZbvXq1yZcvn0lNTTWXLl0yhQsXNl9//bUxxpgqVaqY4cOHm+DgYGOMMWvXrjVubm5WbeLn52fVSxml1xvr16+32tJrtA0bNmS7HRUrVjRjx461noeHh5smTZo49XnsscdM06ZNjTHGfP/998bf39+cPXvWqc+dd95pJkyYYIwxZvDgwcbd3d0cOXIk2/UCAHAzyeq7dLrHHnvMVKhQwXouycydO9cY88+xjKCgIJOammpNnzhxotPxjYzHHrI63pGVnB7DuFxKSorx8fExiYmJxhhjfvzxR+Pj42NSUlKMMcacPHnSeHh4mNmzZ1vzHDt2zHh7e1vHQYwxJjIy0rzxxhvW84EDB5qaNWtaz8PCwsysWbOc1j106FATFRVljPn/Yx5jxoxx6pPdtoeHh5vRo0cbY4x57733TLly5cz58+cz9du7d69xOBzm999/d2qvX7++GThwoLWOjMdoevToYXx8fKzX0hhjGjdubHr06PGvlpvx2M+V3keAq3BFDHATmTx5snx8fLRv374szwbNSmxsrBITE50eDz/8sCRp9+7duvvuu53u/xkVFZXrcSUmJqp+/frZTv/xxx/VqlUrhYeHy8/Pz7o9V8azQq9k9+7dcnNzU61atay2oKAgRUREaPfu3Vabj4+P7rzzTut50aJFc3QJ8RdffOH0GlWsWFH//e9/deHCBdWuXdvq5+7urnvuucdpnZKcrgDKjcuvnsmfP7+CgoKczjAJCQmRJGsbnnnmGc2ePVtVqlTRgAEDtHbt2jytFwCAm9GIESM0bdo07dq1y6l9y5Ytmjp1qnx9fa1H48aNdenSJe3bt08Oh0N16tTRqlWrdPz4ce3cuVNPP/200tLStHv3bq1atUrVqlWTr6+vJOmFF17QU089pQYNGujtt992OhNVktzc3Jz2/eXLl1fBggWt+uD06dMaMGCAKlasqIIFC8rX11c///xzptonY90VFRVlLWPLli06deqUgoKCnLZr3759TuMJDw9XkSJF/uUrCwDAjc8Yk+3vu+zZs0eRkZHy8vKy2u655548redaHMOYNWuWSpcurbvvvluSVKVKFZUuXVqzZ8+W9M9tTM+fP+9UCwQGBioiIsJpObGxsdbvBRtj9Pnnn1tXwxw9elQHDx5U165dnWqFN998M1PtkpdjFm3atFFqaqpKly6tbt26ae7cudZv9GzdulXGGJUrV85p3QkJCU7rzniMJiQkRCVLlrRqrvS29GMeeV1uTo/9AK7k5uoBAMiZdevWafTo0Vq8eLFGjhyprl27avny5Vf9kbmAgACVKVMmy2kmB/cQz5cvX6Z+GX/YzdvbO9v5T58+rUaNGqlRo0aaMWOGihQpogMHDqhx48Y6f/78Vdd/tbFmLMQuv22I9M89Y3OynWFhYZlep/T5Mr7GWRV/BQoUcHqek9ctu/Fe3pa+nkuXLkmSmjZtqt9++03fffedli9frvr16+vZZ5/Vu+++e9VtBADgZlenTh01btxYr7zyitMtQi5duqQePXo43bc83R133CHpn9uTffLJJ1q9erXuvvtuFSxYUHXq1FFCQoJWrVrl9DtucXFxateunb777jstXrxYgwcP1uzZs62TWaTM9cHlbS+++KKWLFmid999V2XKlJG3t7ceffTRHNU+l+/7ixYtmuU9zS///b6MNQgAALeq3bt3q1SpUllOy+p7ek6OBWR0rY5hTJ48WTt37pSb2/8fer106ZImTZqk7t2753hs7dq108svv6ytW7cqNTVVBw8etG6Hmn6cYOLEiU4nrUr/nOh5ubzUC2FhYdqzZ4+WLVum5cuXq2fPnnrnnXeUkJCgS5cuKX/+/NqyZUumdV0eslztmEd6W/q2/Jvl5uXvDVxPBDHATSA1NVWdOnVSjx491KBBA5UrV06VKlXShAkT9PTTT+d5uRUrVtRnn32m1NRUK0xZv369U58iRYro5MmTOn36tLXjznj/8cjISH3//ffq0qVLpnX8/PPP+uuvv/T2228rLCxMkqwfu03n4eEhSU4/zpbVWC9evKgNGzZY9/Y8duyYfvnlF1WoUCEXW51zZcqUkYeHh3744Qe1a9dO0j9hyubNm9W3b98rzlukSBHt2LHDqS0xMTFTsZAXRYoUUefOndW5c2fdf//9evHFFwliAAC3jeHDh6tq1aoqV66c1VatWjXt3Lkz25NPpH+CmD59+ujrr7+2QpeYmBgtX75ca9euVZ8+fZz6lytXTuXKldPzzz+vJ554QlOmTLGCmIsXL2rz5s3WmbZ79uzR8ePHVb58eUnS6tWr1blzZ6v/qVOntH///kxjylh3rV+/3lpGtWrVlJSUJDc3N5UsWTLnLxAAALegFStWaPv27Xr++eeznF6+fHnNnDlT586dk6enp6TMxx4y8vDwyHQcIifHMK5m+/bt2rx5s1atWqXAwECr/fjx46pTp4527NihMmXKyN3dXevXr7dOGklOTtYvv/xi/WadJJUoUUJ16tTRzJkzlZqaqgYNGlh3zggJCVHx4sX1v//9z7pKJqey2vaseHt7q2XLlmrZsqWeffZZlS9fXtu3b1fVqlWVlpamI0eO6P7778/Vuq/kWi03p9sHXE/cmgy4Cbz88su6dOmSRowYIemfMzvfe+89vfjii1l+qb/cmTNnlJSU5PRITk6W9M+ZFfny5VPXrl21a9cuLVq0KNMB/Vq1asnHx0evvPKK9u7dq1mzZmnq1KlOfQYPHqzPP/9cgwcP1u7du7V9+3aNHDnSGquHh4fGjh2r//3vf1qwYIGGDh3qNH94eLgcDocWLlyoo0eP6tSpU5m2o2zZsmrVqpW6deumH374Qdu2bVP79u1VvHhxtWrVKjcvZ44VKFBAzzzzjF588UXFx8dr165d6tatm86cOaOuXbtecd569epp8+bNmj59un799VcNHjw4UzCTF4MGDdL8+fO1d+9e7dy5UwsXLrQtiAIA4EYUGRmp2NhYjR071mp76aWXtG7dOj377LNKTEzUr7/+qgULFqhXr15Wn0qVKikoKEgzZ860gpi6detq3rx5Sk1N1X333SfpnxNgnnvuOa1atUq//fab1qxZo02bNjntb93d3dWrVy9t2LBBW7duVZcuXXTvvfdawUyZMmU0Z84cJSYmatu2bWrXrp11pufl1qxZo5EjR+qXX37RRx99pK+++soKhBo0aKCoqCg99NBDWrJkifbv36+1a9fqtddey/UBIQAAbibnzp1TUlKSfv/9d23dulXDhg1Tq1at1KJFC3Xs2DHLedL3td27d9fu3butK1OlrK9ilaSSJUvq1KlT+v777/XXX3/pzJkzOTqGcTWTJk3SPffcozp16qhSpUrW47777lNUVJQmTZokX19fde3aVS+++KK+//577dixQ507d1a+fJkP1cbGxmr27Nn66quv1L59e6dpcXFxGj58uN5//3398ssv2r59u6ZMmaJRo0ZdcYxZbXtGU6dO1aRJk7Rjxw7973//02effSZvb2+Fh4erXLlyio2NVceOHTVnzhzt27dPmzZt0ogRI7Ro0aJcvV6Xu1bLLVmypH766Sft2bNHf/31V5Z3KAGuN4IY4AaXkJCgjz76SFOnTnW6lLRbt26Kjo5W165dr3j55cSJE1W0aFGnxxNPPCHpn8s6v/32W+3atUtVq1bVq6++aoU96QIDAzVjxgwtWrRIlStX1ueff664uDinPnXr1tVXX32lBQsWqEqVKqpXr542bNgg6Z+rN6ZOnaqvvvpKFStW1Ntvv50p7ClevLiGDBmil19+WSEhIXruueey3JYpU6aoevXqatGihaKiomSM0aJFi67JVSbZefvtt/XII4+oQ4cOqlatmvbu3aslS5aoUKFCV5yvcePGev311zVgwADVrFlTJ0+ezLZgzA0PDw8NHDhQkZGRqlOnjvLnz2/dYxYAgNvF0KFDneqfyMhIJSQk6Ndff9X999+vqlWr6vXXX1fRokWtPg6HwzrDNP0My8jISAUEBKhq1ary9/eX9M+tPI4dO6aOHTuqXLlyatu2rZo2baohQ4ZYy/Lx8dFLL72kdu3aKSoqSt7e3k7749GjR6tQoUKKjo7Wgw8+qMaNG6tatWqZtqNfv37asmWLqlatqqFDh+q9995T48aNrfEuWrRIderU0ZNPPqly5crp8ccf1/79+60zYQEAuBXFx8eraNGiKlmypJo0aaKVK1fqgw8+0Pz58zPdriqdv7+/vv32WyUmJqpKlSp69dVXNWjQIEly+t2Yy0VHR+vpp5/WY489piJFimjkyJE5OoZxJefPn9eMGTP0yCOPZDn9kUce0YwZM3T+/Hm98847qlOnjlq2bKkGDRrovvvuU/Xq1TPN06ZNGx07dkxnzpzRQw895DTtqaee0qeffqqpU6eqcuXKiomJ0dSpU7O9hduVtj2jggULauLEiapdu7Z1J5Rvv/1WQUFBkv45RtOxY0f169dPERERatmypTZs2GBdSZRX12K53bp1U0REhGrUqKEiRYpozZo1/2pMwLXgMNxADwAAAAByZOrUqerbt6+OHz/+r5ZTsmRJ9e3b96q3OwUAAHkzc+ZMdenSRSkpKVf8bVsAuB74jRgAAAAAAAAAN7Xp06erdOnSKl68uLZt26aXXnpJbdu2JYQBcEMgiAEAAAAAAABwU0tKStKgQYOUlJSkokWLqk2bNnrrrbdcPSwAkMStyQAAAAAAAAAAAGyTz9UDAAAAAAAAAAAAuFUR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a3FYfDkaPHqlWrtGrVKjkcDn399deuHnae7N+/Xw6HQ++++26e5k/f/vRH/vz5VaRIET344IPavHnzNR4trqZu3bqqW7dunuYdNmyY5s2bl6k9/W+8atWqfzU2AHC1Dz74QA6HQ5UqVcrVfOfPn9fTTz+tokWLKn/+/KpSpYo9A4STsWPHqkyZMvLw8JDD4dDx48ez7Dd16lSn2iwjY4zKlCkjh8OR533k1Zw5c0ZxcXG27StdtS8uWbJkjmriqVOn/uuaMjccDoeee+65PM07a9YsjRkz5toOKA8cDofi4uJcPQwAuKGk79Ov17GEP/74Q3FxcUpMTMxR/8uPf6xbty7T9M6dO8vX1zdPY7kW+6eSJUuqRYsWV+2Xvs+eOnXqv1pfVi5cuKDQ0NB/fZzsSq9HXveh6e+v/fv352g9gKu4uXoAwPWUcYc6dOhQrVy5UitWrHBqr1ixorZu3Xo9h3bDGjZsmB544AFduHBBP/74o4YMGaKYmBglJiaqbNmyrh4ecmDYsGF69NFH9dBDDzm1V6tWTevWrVPFihVdMzAAuEYmT54sSdq5c6c2bNigWrVq5Wi+cePGacKECRo7dqyqV6+e5y/YyLnExET17t1bTz31lDp16iQ3Nzf5+fldcR4/Pz9NmjQpU9iSkJCg//73v1ed/984c+aMhgwZIkm2hD2u2hfPnTtX586ds55/+umnmjRpkuLj4xUQEGC133nnnTp9+vR1HVtezZo1Szt27FDfvn1dOo5169apRIkSLh0DANzu/vjjDw0ZMkQlS5bM9Yk2AwYM0OrVq6/ZWG6U/dO/tXDhQv3555+SpEmTJunRRx/N03Ku9HrkdR/avHlzrVu3TkWLFs3RegBXIYjBbeXee+91el6kSBHly5cvU/u1cObMGfn4+Fzz5V5vZcuWtV6f+++/XwULFlSnTp00Y8YM68AEbk7+/v62vPcB4HravHmztm3bpubNm+u7777TpEmTchzE7NixQ97e3lc9A98Yo7Nnz8rb2/taDPm2tnPnTklSt27ddM899+Ronscee0wzZ87URx99JH9/f6t90qRJioqK0okTJ2wZq50uXLggh8Phsn1x1apVnZ7Hx8dLkqpXr67ChQs7TbtZghi7pKam5ur/PrUVANy8mjRpovj4eH377bd68MEHXT2cG8qkSZPk4eGhmJgYLV26VIcOHbrmJx7kdR9apEgRFSlS5JqOBbADtyYDruLChQt69dVXVaxYMfn7+6tBgwbas2ePU5+6deuqUqVK+s9//qPo6Gj5+PjoySeflCQdOHBA7du3V3BwsDw9PVWhQgW99957unTpkjV/drelyO6y0okTJ6pcuXLy9PRUxYoVNWvWLHXu3FklS5bMchtGjRqlUqVKydfXV1FRUVq/fn2eX48aNWpIknUmRLpff/1V7dq1c9rOjz76KNP8x48fV79+/VS6dGl5enoqODhYzZo1088//2z1+fvvv9WzZ08VL15cHh4eKl26tF599VWnMzel/799xZQpUxQRESFvb2/VqFFD69evlzFG77zzjrXd9erV0969e53mT/+7rVu3TtHR0fL29lbJkiU1ZcoUSdJ3332natWqycfHR5UrV7YOUuR2u9P/vp9//vlV30vGGI0cOVLh4eHy8vJStWrVtHjx4kzrPXv2rPr166cqVaooICBAgYGBioqK0vz58zO9RqdPn9a0adOsS63Tz+jN7n23YMECRUVFycfHR35+fmrYsGGmq8ni4uLkcDi0c+dOPfHEEwoICFBISIiefPJJpaSkOPX96quvVKtWLQUEBMjHx0elS5e2/n8AwL81adIkSdLbb7+t6OhozZ49W2fOnLnqfA6HQ59++qlSU1OdbsOUPu25557T+PHjVaFCBXl6emratGmScr6/O3HihPr3769SpUrJw8NDxYsXV9++fXN8UDs+Pl7169e3PjsrVKig4cOHO/XJzef1jz/+qNatW8vf318BAQFq3769jh49avXr2rWrAgMDs3zt6tWrp7vuuuuqY548ebLuvvtueXl5KTAwUA8//LB2795tTa9bt67at28vSapVq5YcDoc6d+581eU+8cQTkqTPP//caktJSdE333yT7f5kyJAhqlWrlgIDA+Xv769q1app0qRJMsY49VuxYoXq1q2roKAgeXt764477tAjjzyiM2fOaP/+/daX+iFDhljvk8vHnJs64LPPPlO/fv1UvHhxeXp6au/evVnui9Nvf7J37141a9ZMvr6+CgsLU79+/TLVQocOHdKjjz4qPz8/FSxYULGxsdq0aZNttyXJSU25efNmtWzZUoGBgfLy8lLVqlX15Zdf5ml9Oa2h6tatq++++06//fab063V0p0/f15vvvmmypcvL09PTxUpUkRdunRx+j8g/f+tX+bMmaOqVavKy8tLQ4YMUdWqVXX//fdnGl9aWpqKFy+u1q1bW21Z3VYlKSlJPXr0UIkSJeTh4aFSpUppyJAhunjxotWnZs2aat68udN8lStXlsPh0KZNm6y2OXPmyOFwaPv27bl7MQHgBpfT77jSlb9jrlq1SjVr1pQkdenSxdon5OSWV507d1bFihU1cOBApaWlXbHvpUuXNHLkSGvfEhwcrI4dO+rQoUNWn6vtn3Jar6SbO3euIiMj5eXlpdKlS+uDDz646jZJOa9fs/PHH38oPj5eDz74oF588UVdunQp2zpj1qxZioqKkq+vr3x9fVWlShWrXr/a63H532nbtm1yOBzWvJdbvHixHA6HFixYICnzrcmyW48xRmXLllXjxo0zLfPUqVMKCAjQs88+m+PXBcg1A9zGOnXqZAoUKJDltJUrVxpJpmTJkiY2NtZ899135vPPPzd33HGHKVu2rLl48aLVNyYmxgQGBpqwsDAzduxYs3LlSpOQkGCOHDliihcvbooUKWLGjx9v4uPjzXPPPWckmWeeeSbTulauXOk0hn379hlJZsqUKVbbhAkTjCTzyCOPmIULF5qZM2eacuXKmfDwcBMeHp5p3pIlS5omTZqYefPmmXnz5pnKlSubQoUKmePHj1/xtUkf01dffeXUvnDhQiPJvPfee1bbzp07TUBAgKlcubKZPn26Wbp0qenXr5/Jly+fiYuLs/qdOHHC3HXXXaZAgQLmjTfeMEuWLDHffPON6dOnj1mxYoUxxpjU1FQTGRlpChQoYN59912zdOlS8/rrrxs3NzfTrFkzp7FIMuHh4SY6OtrMmTPHzJ0715QrV84EBgaa559/3rRq1cp6jUJCQkxkZKS5dOmS098tKCjIREREmEmTJpklS5aYFi1aGElmyJAhpnLlyubzzz83ixYtMvfee6/x9PQ0v//+e663OzfvpcGDBxtJpmvXrmbx4sXmk08+McWLFzehoaEmJibG6nf8+HHTuXNn89lnn5kVK1aY+Ph4079/f5MvXz4zbdo0q9+6deuMt7e3adasmVm3bp1Zt26d2blzp9O4Ln/fzZw500gyjRo1MvPmzTNffPGFqV69uvHw8DCrV6/ONM6IiAgzaNAgs2zZMjNq1Cjj6elpunTpYvVbu3atcTgc5vHHHzeLFi0yK1asMFOmTDEdOnTI5p0HADl35swZExAQYGrWrGmMMebTTz81kszUqVOvOu+6detMs2bNjLe3t/X5eOTIEWPMP/uX4sWLm8jISDNr1iyzYsUKs2PHjhx/7p8+fdpUqVLFFC5c2IwaNcosX77cvP/++yYgIMDUq1fPaV+UlU8//dQ4HA5Tt25dM2vWLLN8+XLz8ccfm549e1p9cvt5HR4ebl588UWzZMkSM2rUKFOgQAFTtWpVc/78eWOMMdu2bTOSzMSJE53GsnPnTiPJfPTRR1cc87Bhw4wk88QTT5jvvvvOTJ8+3ZQuXdoEBASYX375xVrWa6+9ZtU269atM3v37s12mVOmTDGSzKZNm0yHDh3MPffcY00bN26cKVCggFVbXL6PNMaYzp07m0mTJplly5aZZcuWmaFDhxpvb28zZMgQq8++ffuMl5eXadiwoZk3b55ZtWqVmTlzpunQoYNJTk42Z8+eNfHx8dZ+Of19kj7m3NYBxYsXN48++qhZsGCBWbhwoTl27FiW++JOnToZDw8PU6FCBfPuu++a5cuXm0GDBhmHw+E0/lOnTpkyZcqYwMBA89FHH5klS5aY559/3pQqVSpT/Xg16e+To0ePZpqWm5pyxYoVxsPDw9x///3miy++MPHx8aZz5845Ho8k8+yzz2Z67a5WQ+3cudPUrl3bhIaGWn+ndevWGWOMSUtLM02aNDEFChQwQ4YMMcuWLTOffvqpKV68uKlYsaI5c+aMtb7w8HBTtGhRU7p0aTN58mSzcuVKs3HjRvP+++8bSdZ7Od2iRYuMJLNgwQKnbRg8eLD1/PDhwyYsLMyEh4ebCRMmmOXLl5uhQ4caT09P07lzZ6vfyy+/bHx9fa3/k0lJSUaS8fb2Nm+99ZbV75lnnjEhISFXfS0B4EZy+T49Ozn9jnu175gpKSnW+l577TVrn3Dw4MFs13358Y/58+cbSWbSpEnW9KyOHXXv3t1IMs8995yJj48348ePN0WKFDFhYWHW/vRK+ydjclavGPPP/ql48eLmjjvuMJMnTzaLFi0ysbGxRpJ55513rH5ZHUPKab1yJW+99ZaRZL777jtz6dIlEx4ebkqVKpWppn399deNJNO6dWvz1VdfmaVLl5pRo0aZ119/PUevR8Z9aNWqVU3t2rUzjadt27YmODjYXLhwwRjz/++vffv2XXU977//vnE4HJn26R999JGRZB0vAexAEIPbWk6CmIwH/7/88ksjyWlnERMTYySZ77//3qnvyy+/bCSZDRs2OLU/88wzxuFwmD179jit62pBTFpamgkNDTW1atVy6vfbb78Zd3f3LIOYypUrOx3o37hxo5FkPv/88+xfmMvG9MUXX5gLFy6YM2fOmDVr1piIiAhTsWJFk5ycbPVt3LixKVGihElJSXFaxnPPPWe8vLzM33//bYwx5o033jCSzLJly7Jd7/jx440k8+WXXzq1jxgxwkgyS5cutdokmdDQUHPq1Cmrbd68eUaSqVKlilNRMGbMGCPJ/PTTT1Zb+t9t8+bNVtuxY8dM/vz5jbe3t1PokpiYaCSZDz74INfbndP3UnJysvHy8jIPP/ywU781a9YYSZkOMl3u4sWL5sKFC6Zr166matWqTtMKFChgOnXqlGmejO+7tLQ0U6xYMVO5cmWTlpZm9Tt58qQJDg420dHRVlv6AZuRI0c6LbNnz57Gy8vLeu3fffddI+mqwR8A5MX06dONJDN+/HhjzD+fV76+vub+++/P0fzZ1QGSTEBAgPU5ni6nn/vDhw83+fLly3Sw4euvvzaSzKJFi7Id08mTJ42/v7+57777sg1s8vJ5/fzzzzstIz3ImTFjhtUWExNjqlSp4tTvmWeeMf7+/ubkyZPZjjk5OdkK/S934MAB4+npadq1a2e15eRATFZ90/dZO3bsMMYYU7NmTesgdlZBzOXS0tLMhQsXzBtvvGGCgoKs1zX975GYmJjtvEePHs10UCBdbuuAOnXqZFpGdkFMVrVQs2bNTEREhPU8/YDB4sWLnfr16NHDliAmJzVl+fLlTdWqVa0DI+latGhhihYt6vR+zUp2QUxO6vHmzZs71cLpPv/8cyPJfPPNN07tmzZtMpLMxx9/bLWFh4eb/PnzWzV6ur/++st4eHiYV155xam9bdu2JiQkxGl7M75fevToYXx9fc1vv/3mNG96jZR+wGf58uVGkvnPf/5jjDFmxowZxs/Pz/Ts2dM88MAD1nxly5Z1+j8FADeD3Oz/02X3HTcn3zHTP+Nzui/MeCLqfffdZ0qUKGFSU1ONMZlrxt27dxtJTifJGGPMhg0bjCSn/UV2+6eMsqtXjPln/+RwODLVLA0bNjT+/v7m9OnTxpisg5ic1ivZuXTpkilTpowpXry4VQek1w2XHwP73//+Z/Lnz29iY2OvuLwrvR4Z96EffPCBkeS0X/7777+Np6en6devn9WWMYi50npOnDhh/Pz8TJ8+fZzaK1as6LS/BezArcmAq2jZsqXT88jISEnSb7/95tReqFAh1atXz6ltxYoVqlixYqZ7oHfu3FnGGK1YsSJXY9mzZ4+SkpLUtm1bp/Y77rhDtWvXznKe5s2bK3/+/Fcdf3Yee+wxubu7y8fHR7Vr19aJEyf03XffqWDBgpL+uXz4+++/18MPPywfHx9dvHjRejRr1kxnz561bluxePFilStXTg0aNMh2fStWrFCBAgUy/fBb+m1Avv/+e6f2Bx54QAUKFLCeV6hQQZLUtGlTp0tc09szbnfRokVVvXp163lgYKCCg4NVpUoVFStWLNv5c7Pd6a72Xlq3bp3Onj2r2NhYp37R0dEKDw9XRl999ZVq164tX19fubm5yd3dXZMmTXK6DUxu7NmzR3/88Yc6dOigfPn+f/fg6+urRx55ROvXr890y5qstuns2bM6cuSIJFmXhLdt21Zffvmlfv/99zyNDQCyMmnSJHl7e+vxxx+X9M/nVZs2bbR69Wr9+uuv/2rZ9erVU6FChaznufncX7hwoSpVqqQqVao49WvcuHGWt4S83Nq1a3XixAn17NnTaT92ubx8Xmfct7Rt21Zubm5auXKl1danTx8lJiZqzZo1kv65vdpnn32mTp06ydfXN9sxr1u3TqmpqZluMxYWFqZ69epl2nfnRUxMjO68805NnjxZ27dv16ZNm654m8sVK1aoQYMGCggIUP78+eXu7q5Bgwbp2LFj1j6qSpUq8vDwUPfu3TVt2jT973//y/F48lIHPPLIIzlevsPhyHRv+sjISKc6JiEhQX5+fmrSpIlTv/RbuV1rV6sp9+7dq59//tl6r2V8TQ4fPpzplqw5ldN6PCsLFy5UwYIF9eCDDzqNqUqVKgoNDc30/zEyMlLlypVzagsKCtKDDz6oadOmWbcXTk5O1vz589WxY0e5uWX/06sLFy7UAw88oGLFijmtv2nTppL++TtKUu3ateXl5aXly5dLkpYtW6a6deuqSZMmWrt2rc6cOaODBw/q119/vWItDQA3s5x8x70e3zFHjBihQ4cO6f33389yenr9lLH2ueeee1ShQoUc1z45qVfS3XXXXbr77rud2tq1a6cTJ05o69atWS4/L/VKRgkJCdq7d686depk1QHpt3ybPHmy1W/ZsmVKS0u7prf2io2Nlaenp9Nt0D7//HOdO3dOXbp0ydMy/fz81KVLF02dOtW6ZfCKFSu0a9euq/5uJPBvEcQAVxEUFOT03NPTU9I/P9x5uaJFi2aa99ixY1m2px/gP3bsWK7Gkt4/JCQk07Ss2qScjz87I0aM0KZNm5SQkKBXX31Vf/75px566CHrHuXHjh3TxYsXNXbsWLm7uzs9mjVrJkn666+/JElHjx696o+5HTt2TKGhoZkOPgUHB8vNzS3TaxYYGOj03MPD44rtZ8+eveL86X2vNn9utjvd1f4W6dsWGhqaaUwZ2+bMmaO2bduqePHimjFjhtatW2cdlMq4jTmVvv7s3rOXLl1ScnJyrrapTp06mjdvni5evKiOHTuqRIkSqlSpktN9/gEgL/bu3av//Oc/at68uYwxOn78uI4fP24F+Zd/McyLjJ+Fufnc//PPP/XTTz9l6ufn5ydjTKb9w+XSf7PiSvvLvHxeZ9yPuLm5KSgoyGm/2qpVK5UsWdK6Z3j6F9SrfaG+2nhyW+9kxeFwqEuXLpoxY4bGjx+vcuXKZfmbHZK0ceNGNWrUSNI/v6u3Zs0abdq0Sa+++qqk/99H3XnnnVq+fLmCg4P17LPP6s4779Sdd96Z7UGXy+WlDsjq9cmOj4+PvLy8nNo8PT2d9vHHjh3LVU34b11tn5/++4H9+/fP9Jr07NlTUubX5Fqt+0r+/PNPHT9+XB4eHpnGlZSUlOO/05NPPqnff/9dy5Ytk/T/B4Ku9jtHf/75p7799ttM607/3aX09Xt5eal27dpWEPP999+rYcOGqlu3rtLS0rR69Wpr3QQxAG5FOf2Oez2+Y0ZHR+uhhx7S22+/nammkq5N7ZPTeiXdlY4TZLe+vNQrGaX/RsvDDz9s1dsBAQG677779M033+j48eOSclbD5lZgYKBatmyp6dOnW7/ZM3XqVN1zzz05+v3C7PTq1UsnT57UzJkzJUkffvihSpQooVatWl2TcQPZyf7UHQC5ktVZq0FBQTp8+HCm9j/++EOSVLhwYUmyvmhn/AHW7A7kp3/RvVxSUlIeRn11pUuXVo0aNST9U/B4e3vrtdde09ixY9W/f38VKlRI+fPnV4cOHbI9UFOqVClJUpEiRZx+uC4rQUFB2rBhg4wxTq/pkSNHdPHiRes1c7XcbHdOpf99s/pbJiUlqWTJktbzGTNmqFSpUvriiy+cXqeM76G8rD+792y+fPmczg7PqVatWqlVq1Y6d+6c1q9fr+HDh6tdu3YqWbKkoqKi8jxeALe3yZMnyxijr7/+Wl9//XWm6dOmTdObb77pdAZ/bmTcr+fmc79w4cLy9vbONgy60r4s/cfhr7S/zMvndVJSkooXL249v3jxoo4dO+Z0gDtfvnx69tln9corr+i9997Txx9/rPr16ysiIiLbseRkPNdq3925c2cNGjRI48eP11tvvZVtv9mzZ8vd3V0LFy50CjPmzZuXqe/999+v+++/X2lpadq8ebPGjh2rvn37KiQkxLrSKit5qQOyu8Ipr4KCgrRx48ZM7XbVhFeT/nceOHCg04/XX+5q7yU7FC5cWEFBQYqPj89yup+fn9Pz7P5OjRs3VrFixTRlyhQ1btxYU6ZMUa1atVSxYsWrrj8yMjLb9+zlV2DXr19fgwYN0saNG3Xo0CE1bNhQfn5+qlmzppYtW6Y//vhD5cqVU1hY2BXXCQA3o9x8x70e3zGHDx+uSpUqadiwYZmmXV77ZAweclr75KZekbI/TnD5eDL6t8ctUlJS9M0330j6/yuRMpo1a5Z69uzpVMNey/1Uly5d9NVXX2nZsmW64447tGnTJo0bN+5fLbNMmTJq2rSpPvroIzVt2lQLFizQkCFD8vy9AcgpghjARvXr19fw4cO1detWVatWzWqfPn26HA6HHnjgAUmyDrD/9NNPaty4sdVvwYIFTsuLiIhQaGiovvzyS73wwgtW+4EDB7R27VqnL3J2GTBggKZOnaq3335bPXr0kJ+fnx544AH9+OOPioyMtK4cyUrTpk01aNAgrVixItNt3NLVr19fX375pebNm6eHH37Yap8+fbo1/Ubg4+OT4+3OqXvvvVdeXl6aOXOm0+1L1q5dq99++80piHE4HPLw8HAqUJOSkjR//vxMy/X09MzRGaMREREqXry4Zs2apf79+1vLPn36tL755htFRUXJx8cnz9vn6empmJgYFSxYUEuWLNGPP/5IEAMgT9LS0jRt2jTdeeed+vTTTzNNX7hwod577z0tXrxYLVq0uCbrzM3nfosWLTRs2DAFBQXlOpSPjo5WQECAxo8fr8cffzzLg8J5+byeOXOm0604v/zyS128eFF169Z16vfUU08pLi5OsbGx2rNnj0aMGHHVMUdFRcnb21szZsxQmzZtrPZDhw5pxYoVmW43mlfFixfXiy++qJ9//lmdOnXKtp/D4ZCbm5vTl+nU1FR99tln2c6TP39+1apVS+XLl9fMmTO1detWPf7449leeWFHHZBbMTEx+vLLL7V48WLrNlfSPwd2XCEiIkJly5bVtm3bsjxoZbfs6p0WLVpo9uzZSktLU61atfK8/PQDWWPGjNHq1au1efNmTZgw4arztWjRQosWLdKdd9551RNaGjRooFdeeUWvv/66SpQoofLly1vtCxYsUFJSUq5ucQcAN5PcfMdNl913zNzeCSQr5cuX15NPPqmxY8cqOjraaVr68YwZM2Y4BRSbNm3S7t27rata0seY1ThyW6/s3LlT27Ztc7o92axZs+Tn5+d0vOly/7ZemTVrllJTUzV06FDdd999maa3adNGkydPVs+ePdWoUSPlz59f48aNu+L3/Jwen0jXqFEjFS9eXFOmTNEdd9whLy+vHN2G9Wrr6dOnjxo1amTdcq1bt245HhOQVwQxgI2ef/55TZ8+Xc2bN9cbb7yh8PBwfffdd/r444/1zDPPWPefDg0NVYMGDTR8+HAVKlRI4eHh+v777zVnzhyn5eXLl09DhgxRjx499Oijj+rJJ5/U8ePHNWTIEBUtWtTpPvF2cXd317Bhw9S2bVu9//77eu211/T+++/rvvvu0/33369nnnlGJUuW1MmTJ7V37159++231m/h9O3bV1988YVatWqll19+Wffcc49SU1OVkJCgFi1a6IEHHlDHjh310UcfqVOnTtq/f78qV66sH374QcOGDVOzZs1uqFsx5HS7c6pQoULq37+/3nzzTT311FNq06aNDh48qLi4uEyXIbdo0UJz5sxRz5499eijj+rgwYMaOnSoihYtmul3ESpXrqxVq1bp22+/VdGiReXn55flGan58uXTyJEjFRsbqxYtWqhHjx46d+6c3nnnHR0/flxvv/12rl+jQYMG6dChQ6pfv75KlCih48eP6/3335e7u7tiYmJyvTwAkP75zbE//vhDI0aMyBQkSFKlSpX04YcfatKkSdcsiJFy/rnft29fffPNN6pTp46ef/55RUZG6tKlSzpw4ICWLl2qfv36ZXtA2NfXV++9956eeuopNWjQQN26dVNISIj27t2rbdu26cMPP8zT5/WcOXPk5uamhg0baufOnXr99dd19913Z/rduYIFC6pjx44aN26cwsPDM/1OSVYKFiyo119/Xa+88oo6duyoJ554QseOHdOQIUPk5eWlwYMH5+HVzlpO9kXNmzfXqFGj1K5dO3Xv3l3Hjh3Tu+++ax2USTd+/HitWLFCzZs31x133KGzZ89aVzGl1xt+fn4KDw/X/PnzVb9+fQUGBqpw4cIqWbLkNa8DcqtTp04aPXq02rdvrzfffFNlypTR4sWLtWTJEkm6LnVhRhMmTFDTpk3VuHFjde7cWcWLF9fff/+t3bt3a+vWrfrqq69sW3flypU1Z84cjRs3TtWrV1e+fPlUo0YNPf7445o5c6aaNWumPn366J577pG7u7sOHTqklStXqlWrVk4n/1zJk08+qREjRqhdu3by9vbWY489dtV53njjDS1btkzR0dHq3bu3IiIidPbsWe3fv1+LFi3S+PHjrbOpq1evrkKFCmnp0qVO975v0KCBhg4dav0bAG5WK1as0P79+zO1N2vWLMffcXPyHfPOO++Ut7e3Zs6cqQoVKsjX11fFihXL9cmrcXFxmjlzplauXOn027QRERHq3r27xo4dq3z58qlp06bav3+/Xn/9dYWFhen555+3+ma3f8ppvZKuWLFiatmypeLi4lS0aFHNmDFDy5Yt04gRI654wuS/qVcmTZpkHafIeMtUSerYsaNGjRplBUSvvPKKhg4dqtTUVD3xxBMKCAjQrl279Ndff2nIkCFXfD2ykz9/fms9/v7+at26tQICArLtn+5q62nYsKEqVqyolStXqn379goODr7qMoF/zQC3sU6dOpkCBQpkOW3lypVGkvnqq6+c2vft22ckmSlTplhtMTEx5q677spyOb/99ptp166dCQoKMu7u7iYiIsK88847Ji0tzanf4cOHzaOPPmoCAwNNQECAad++vdm8eXOmdRljzCeffGLKlCljPDw8TLly5czkyZNNq1atTNWqVTON85133sk0Jklm8ODBV3hlst/+dLVq1TKFChUyx48ft9b35JNPmuLFixt3d3dTpEgREx0dbd58802n+ZKTk02fPn3MHXfcYdzd3U1wcLBp3ry5+fnnn60+x44dM08//bQpWrSocXNzM+Hh4WbgwIHm7Nmzmbbj2WefdWrLbruz2p7s/m7h4eGmefPmmdqzW9/Vtjs376VLly6Z4cOHm7CwMOPh4WEiIyPNt99+a2JiYkxMTIzT/G+//bYpWbKk8fT0NBUqVDATJ040gwcPNhk/2hMTE03t2rWNj4+PkWQtJ31cK1eudOo/b948U6tWLePl5WUKFChg6tevb9asWePUJ309R48edWqfMmWKkWT27dtnjDFm4cKFpmnTpqZ48eLGw8PDBAcHm2bNmpnVq1dnen0BIKceeugh4+HhYY4cOZJtn8cff9y4ubmZpKSkbPtkVwdk9XmfLqf7u1OnTpnXXnvNREREGA8PDxMQEGAqV65snn/++SuOKd2iRYtMTEyMKVCggPHx8TEVK1Y0I0aMcOqTm8/rLVu2mAcffND4+voaPz8/88QTT5g///wzy3WvWrXKSDJvv/32Vcd5uU8//dRERkZa29uqVSuzc+dOpz7p+4lNmzZddXk57XvXXXdl2kdOnjzZREREGE9PT1O6dGkzfPhwM2nSJKd91Lp168zDDz9swsPDjaenpwkKCjIxMTFmwYIFTstavny5qVq1qvH09DSSTKdOnaxp/6YOuHza5fvi7N6XWe3jDxw4YFq3bm39XR955BGzaNEiI8nMnz//iq9bVsvOuF9P38bc1JTbtm0zbdu2NcHBwcbd3d2EhoaaevXqmfHjx191HBn/7+Wmhvr777/No48+agoWLGgcDofTa3XhwgXz7rvvmrvvvtt4eXkZX19fU758edOjRw/z66+/Wv2yqwEvFx0dbSSZ2NjYbLch42ty9OhR07t3b1OqVCnj7u5uAgMDTfXq1c2rr75qTp065dT34YcfNpLMzJkzrbbz58+bAgUKmHz58pnk5OQrjg8AbkTp+/TsHun75px8x83pd8zPP//clC9f3ri7u1/1GMiV9tWvvPKKkZRp35yWlmZGjBhhypUrZ9zd3U3hwoVN+/btzcGDB536XWn/lJN6xZj/3z99/fXX5q677jIeHh6mZMmSZtSoUU7rymr/mN6ek/r1ctu2bTOSTN++fbPt8/PPPxtJplevXlbb9OnTTc2aNa39bdWqVXO8v87u7/TLL79Y75Vly5Zlmp7xOMTV1pMuLi7OSDLr16/PdhuBa8lhjDHXJNEB4DLHjx9XuXLl9NBDD+mTTz5x9XAAAMANIi4uTkOGDNHRo0dz/Fst/fr107hx43Tw4MFs7zmOG9ewYcP02muv6cCBA9f0B3MBAABuJTVq1JDD4dCmTZtcPRTcJrg1GXCTSUpK0ltvvaUHHnhAQUFB+u233zR69GidPHlSffr0cfXwAADATWr9+vX65Zdf9PHHH6tHjx6EMDeBDz/8UNI/97G/cOGCVqxYoQ8++EDt27cnhAEAAMjgxIkT2rFjhxYuXKgtW7Zo7ty5rh4SbiMEMcBNxtPTU/v371fPnj31999/y8fHR/fee6/Gjx+vu+66y9XDAwAAN6moqCj5+PioRYsWevPNN109HOSAj4+PRo8erf379+vcuXO644479NJLL+m1115z9dAAAABuOFu3brVObB48eLAeeughVw8JtxFuTQYAAAAAAAAAAGCTfK4eAAAAAAAAAAAAwK2KIAYAAAAAAAAAAMAm/EZMDl26dEl//PGH/Pz85HA4XD0cAABuCMYYnTx5UsWKFVO+fJzfYSdqEQAAMqMWuX6oRQAAyCyntQhBTA798ccfCgsLc/UwAAC4IR08eFAlSpRw9TBuadQiAABkj1rEftQiAABk72q1CEFMDvn5+Un65wX19/d38WgAALgxnDhxQmFhYdZ+EvahFgEAIDNqkeuHWgQAgMxyWosQxORQ+mW3/v7+FBwAAGTA7SnsRy0CAED2qEXsRy0CAED2rlaLcANVAAAAAAAAAAAAmxDEAAAAAAAAAAAA2IQgBgAAAAAAAAAAwCYEMQAAAAAAAAAAADYhiAEAAAAAAAAAALAJQQwAAAAAAAAAAIBNCGIAAAAAAAAAAABsQhADAAAAAAAAAABgE4IYAAAAAAAAAAAAmxDEAAAAAAAAAAAA2IQgBgAAAAAAAAAAwCYEMQAAAAAAAAAAADYhiAEAAAAAAAAAALAJQQwAAAAAAAAAAIBNCGIAAAAAAAAAAABsQhADAAAAAAAAAABgE4IYAAAAAAAAAAAAmxDEAAAAAAAAAAAA2IQgBgAAAAAAAAAAwCYEMQAAAAAAAAAAADYhiAEAAAAAAAAAALAJQQwAAAAAAAAAAIBNCGIAAAAAAAAAAABs4ubqAeAf1V+c7uohANfclnc6unoIAIAcohbBrYhaBADsc3TcDNuWXeSZ9rYtGwAAV+CKGAAAAAAAAAAAAJsQxAAAAAAAAAAAANiEIAYAAAAAAAAAAMAmBDEAAAAAAAAAAAA2IYgBAAAAAAAAAACwCUEMAAAAAAAAAACATQhiAAAAAAAAAAAAbEIQAwAAAAAAAAAAYBOCGAAAAAAAAAAAAJsQxAAAAAAAAAAAANiEIAYAANzWfv/9d7Vv315BQUHy8fFRlSpVtGXLFmu6MUZxcXEqVqyYvL29VbduXe3cudNpGefOnVOvXr1UuHBhFShQQC1bttShQ4ec+iQnJ6tDhw4KCAhQQECAOnTooOPHj1+PTQQAAAAAAC5EEAMAAG5bycnJql27ttzd3bV48WLt2rVL7733ngoWLGj1GTlypEaNGqUPP/xQmzZtUmhoqBo2bKiTJ09affr27au5c+dq9uzZ+uGHH3Tq1Cm1aNFCaWlpVp927dopMTFR8fHxio+PV2Jiojp06HA9NxcAAAAAALiAm6sHAAAA4CojRoxQWFiYpkyZYrWVLFnS+rcxRmPGjNGrr76q1q1bS5KmTZumkJAQzZo1Sz169FBKSoomTZqkzz77TA0aNJAkzZgxQ2FhYVq+fLkaN26s3bt3Kz4+XuvXr1etWrUkSRMnTlRUVJT27NmjiIiI67fRAAAAAADguuKKGAAAcNtasGCBatSooTZt2ig4OFhVq1bVxIkTren79u1TUlKSGjVqZLV5enoqJiZGa9eulSRt2bJFFy5ccOpTrFgxVapUyeqzbt06BQQEWCGMJN17770KCAiw+mR07tw5nThxwukBAAAAAABuPgQxAADgtvW///1P48aNU9myZbVkyRI9/fTT6t27t6ZPny5JSkpKkiSFhIQ4zRcSEmJNS0pKkoeHhwoVKnTFPsHBwZnWHxwcbPXJaPjw4dbvyQQEBCgsLOzfbSwAAAAAAHAJghgAAHDbunTpkqpVq6Zhw4apatWq6tGjh7p166Zx48Y59XM4HE7PjTGZ2jLK2Cer/ldazsCBA5WSkmI9Dh48mNPNAgAAAAAANxCCGAAAcNsqWrSoKlas6NRWoUIFHThwQJIUGhoqSZmuWjly5Ih1lUxoaKjOnz+v5OTkK/b5888/M63/6NGjma62Sefp6Sl/f3+nBwAAAAAAuPkQxAAAgNtW7dq1tWfPHqe2X375ReHh4ZKkUqVKKTQ0VMuWLbOmnz9/XgkJCYqOjpYkVa9eXe7u7k59Dh8+rB07dlh9oqKilJKSoo0bN1p9NmzYoJSUFKsPAAAAAAC4Nbm5egAAAACu8vzzzys6OlrDhg1T27ZttXHjRn3yySf65JNPJP1zO7G+fftq2LBhKlu2rMqWLathw4bJx8dH7dq1kyQFBASoa9eu6tevn4KCghQYGKj+/furcuXKatCggaR/rrJp0qSJunXrpgkTJkiSunfvrhYtWigiIsI1Gw8AAAAAAK4LghgAAHDbqlmzpubOnauBAwfqjTfeUKlSpTRmzBjFxsZafQYMGKDU1FT17NlTycnJqlWrlpYuXSo/Pz+rz+jRo+Xm5qa2bdsqNTVV9evX19SpU5U/f36rz8yZM9W7d281atRIktSyZUt9+OGH129jAQAAAACASxDEAACA21qLFi3UokWLbKc7HA7FxcUpLi4u2z5eXl4aO3asxo4dm22fwMBAzZgx498MFQAAAAAA3IT4jRgAAAAAAAAAAACbEMQAAAAAAAAAAADYhCAGAAAAAAAAAADAJgQxAAAAAAAAAAAANiGIAQAAAAAAAAAAsAlBDAAAAAAAAAAAgE0IYgAAAAAAAAAAAGxCEAMAAAAAAAAAAGATghgAAAAAAAAAAACbEMQAAAAAAAAAAADYhCAGAAAAAAAAAADAJgQxAAAAAAAAAAAANiGIAQAAAAAAAAAAsAlBDAAAAAAAAAAAgE0IYgAAAAAAAAAAAGxCEAMAAAAAAOAC48aNU2RkpPz9/eXv76+oqCgtXrzYmm6MUVxcnIoVKyZvb2/VrVtXO3fudFrGuXPn1KtXLxUuXFgFChRQy5YtdejQIac+ycnJ6tChgwICAhQQEKAOHTro+PHj12MTAQCACGIAAAAAAABcokSJEnr77be1efNmbd68WfXq1VOrVq2ssGXkyJEaNWqUPvzwQ23atEmhoaFq2LChTp48aS2jb9++mjt3rmbPnq0ffvhBp06dUosWLZSWlmb1adeunRITExUfH6/4+HglJiaqQ4cO1317AQC4Xbm5egAAAAAAAAC3owcffNDp+VtvvaVx48Zp/fr1qlixosaMGaNXX31VrVu3liRNmzZNISEhmjVrlnr06KGUlBRNmjRJn332mRo0aCBJmjFjhsLCwrR8+XI1btxYu3fvVnx8vNavX69atWpJkiZOnKioqCjt2bNHERER13ejAQC4DXFFDAAAAAAAgIulpaVp9uzZOn36tKKiorRv3z4lJSWpUaNGVh9PT0/FxMRo7dq1kqQtW7bowoULTn2KFSumSpUqWX3WrVungIAAK4SRpHvvvVcBAQFWn6ycO3dOJ06ccHoAAIC8IYgBAAAAAABwke3bt8vX11eenp56+umnNXfuXFWsWFFJSUmSpJCQEKf+ISEh1rSkpCR5eHioUKFCV+wTHBycab3BwcFWn6wMHz7c+k2ZgIAAhYWF/avtBADgdkYQAwAAAAAA4CIRERFKTEzU+vXr9cwzz6hTp07atWuXNd3hcDj1N8ZkassoY5+s+l9tOQMHDlRKSor1OHjwYE43CQAAZEAQAwAAAAAA4CIeHh4qU6aMatSooeHDh+vuu+/W+++/r9DQUEnKdNXKkSNHrKtkQkNDdf78eSUnJ1+xz59//plpvUePHs10tc3lPD095e/v7/QAAAB5QxADAAAAAABwgzDG6Ny5cypVqpRCQ0O1bNkya9r58+eVkJCg6OhoSVL16tXl7u7u1Ofw4cPasWOH1ScqKkopKSnauHGj1WfDhg1KSUmx+gAAAHu5uXoAAAAAAAAAt6NXXnlFTZs2VVhYmE6ePKnZs2dr1apVio+Pl8PhUN++fTVs2DCVLVtWZcuW1bBhw+Tj46N27dpJkgICAtS1a1f169dPQUFBCgwMVP/+/VW5cmU1aNBAklShQgU1adJE3bp104QJEyRJ3bt3V4sWLRQREeGybQcA4HZCEAMAAAAAAOACf/75pzp06KDDhw8rICBAkZGRio+PV8OGDSVJAwYMUGpqqnr27Knk5GTVqlVLS5culZ+fn7WM0aNHy83NTW3btlVqaqrq16+vqVOnKn/+/FafmTNnqnfv3mrUqJEkqWXLlvrwww+v78b+H3v3HldVlf9//H0EQTQ8inQ4MpHpRKRBZdog1iglIhaR2WQNRlqGNhpG6liO35KagsYmpeCXmWPe0Gy6WFkzx0sXygQ1RvISg2aWl0Cs8OCFQPH8/vDr/noEzcvZHJXX8/HYjwdn7w97rXUUW503ay8AAJowghgAAAAAAAAvmDlz5kmvWywWZWRkKCMj44Q1LVq0UE5OjnJyck5YExQUpLy8vDPtJgAAOEvsEQMAAAAAAAAAAGASghgAAAAAAAAAAACTEMQAAAAAAAAAAACYhCAGAAAAAAAAAADAJAQxAAAAAAAAAAAAJiGIAQAAAAAAAAAAMAlBDAAAAAAAAAAAgEm8GsQcOnRI//M//6OOHTsqICBAnTp10tNPP63Dhw8bNS6XSxkZGQoNDVVAQIBiY2O1ceNGt/vU1NQoLS1NwcHBatWqlZKSkrRjxw63msrKSqWkpMhqtcpqtSolJUV79uxpjGECAAAAAAAAAIAmyqtBzN/+9je98sorys3NVUlJiSZPnqznn39eOTk5Rs3kyZM1ZcoU5ebmas2aNbLb7erbt6/27t1r1KSnp2vRokVauHChVqxYoX379ikxMVF1dXVGTXJysoqLi+VwOORwOFRcXKyUlJRGHS8AAAAAAAAAAGhafL3ZeEFBgW6//XbdeuutkqTLLrtMr7/+ur788ktJR1bDZGdna+LEiRo4cKAkac6cOQoJCdGCBQs0YsQIOZ1OzZw5U/PmzVNcXJwkKS8vT2FhYVq+fLn69eunkpISORwOFRYWKjo6WpI0Y8YMxcTEqLS0VBEREV4YPQAAAAAAAAAAuNB5dUXMjTfeqI8++kibNm2SJH311VdasWKFbrnlFknS1q1bVV5ervj4eON7/P391bt3b61cuVKSVFRUpIMHD7rVhIaGKjIy0qgpKCiQ1Wo1QhhJ6tGjh6xWq1FzvJqaGlVVVbkdAAAAAAAAAAAAp8OrK2Iee+wxOZ1OXXnllfLx8VFdXZ2effZZ/fGPf5QklZeXS5JCQkLcvi8kJETff/+9UePn56e2bdvWqzn6/eXl5bLZbPXat9lsRs3xsrKy9NRTT53dAAEAAAAAAAAAQJPm1RUxb7zxhvLy8rRgwQL95z//0Zw5c/T3v/9dc+bMcauzWCxur10uV71zxzu+pqH6k91nwoQJcjqdxrF9+/ZTHRYAAAAAAAAAAIAkL6+I+fOf/6zHH39c99xzjyQpKipK33//vbKysjRkyBDZ7XZJR1a0tG/f3vi+iooKY5WM3W5XbW2tKisr3VbFVFRUqGfPnkbNrl276rW/e/fueqttjvL395e/v79nBgoAAAAAAAAAAJokr66IOXDggJo1c++Cj4+PDh8+LEnq2LGj7Ha7li1bZlyvra1Vfn6+EbJ069ZNzZs3d6spKyvThg0bjJqYmBg5nU6tXr3aqFm1apWcTqdRAwAAAAAAAAAA4GleXRFz22236dlnn9Wll16qq666SmvXrtWUKVP0wAMPSDryOLH09HRlZmYqPDxc4eHhyszMVMuWLZWcnCxJslqtGjZsmMaOHat27dopKChI48aNU1RUlOLi4iRJnTt3VkJCglJTUzV9+nRJ0vDhw5WYmKiIiAjvDB4AAAAAAAAAAFzwvBrE5OTk6IknntDIkSNVUVGh0NBQjRgxQk8++aRRM378eFVXV2vkyJGqrKxUdHS0li5dqsDAQKNm6tSp8vX11aBBg1RdXa0+ffpo9uzZ8vHxMWrmz5+v0aNHKz4+XpKUlJSk3NzcxhssAAAAAAAAAABocrwaxAQGBio7O1vZ2dknrLFYLMrIyFBGRsYJa1q0aKGcnBzl5OScsCYoKEh5eXln0VsAAAAAAAAAAIDT49U9YgAAAAAAAAAAAC5kBDEAAAAAAAAAAAAm8eqjyQAAAAAAAIBfU/byY6bdu/3Iv5l2bwAAJFbEAAAAAAAAAAAAmIY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CAJisjI0MWi8XtsNvtxnWXy6WMjAyFhoYqICBAsbGx2rhxo9s9ampqlJaWpuDgYLVq1UpJSUnasWOHW01lZaVSUlJktVpltVqVkpKiPXv2NMYQAQAAAACAlxHEAACAJu2qq65SWVmZcaxfv964NnnyZE2ZMkW5ublas2aN7Ha7+vbtq7179xo16enpWrRokRYuXKgVK1Zo3759SkxMVF1dnVGTnJys4uJiORwOORwOFRcXKyUlpVHHCQAAAAAAvMPX2x0AAADwJl9fX7dVMEe5XC5lZ2dr4sSJGjhwoCRpzpw5CgkJ0YIFCzRixAg5nU7NnDlT8+bNU1xcnCQpLy9PYWFhWr58ufr166eSkhI5HA4VFhYqOjpakjRjxgzFxMSotLRUERERjTdYAAAAAADQ6FgRAwAAmrTNmzcrNDRUHTt21D333KNvv/1WkrR161aVl5crPj7eqPX391fv3r21cuVKSVJRUZEOHjzoVhMaGqrIyEijpqCgQFar1QhhJKlHjx6yWq1GTUNqampUVVXldgAAAAAAgPMPQQwAAGiyoqOjNXfuXC1ZskQzZsxQeXm5evbsqZ9++knl5eWSpJCQELfvCQkJMa6Vl5fLz89Pbdu2PWmNzWar17bNZjNqGpKVlWXsKWO1WhUWFnZWYwUAAAAAAN5BEAMAAJqs/v37684771RUVJTi4uL04YcfSjryCLKjLBaL2/e4XK565453fE1D9b92nwkTJsjpdBrH9u3bT2lMAAAAAADg3EIQAwAA8L9atWqlqKgobd682dg35vhVKxUVFcYqGbvdrtraWlVWVp60ZteuXfXa2r17d73VNsfy9/dX69at3Q4AAAAAAHD+IYgBAAD4XzU1NSopKVH79u3VsWNH2e12LVu2zLheW1ur/Px89ezZU5LUrVs3NW/e3K2mrKxMGzZsMGpiYmLkdDq1evVqo2bVqlVyOp1GDQAAAAAAuHD5ersDAAAA3jJu3DjddtttuvTSS1VRUaFnnnlGVVVVGjJkiCwWi9LT05WZmanw8HCFh4crMzNTLVu2VHJysiTJarVq2LBhGjt2rNq1a6egoCCNGzfOeNSZJHXu3FkJCQlKTU3V9OnTJUnDhw9XYmKiIiIivDZ2AAAAAADQOAhiAABAk7Vjxw798Y9/1I8//qiLL75YPXr0UGFhoTp06CBJGj9+vKqrqzVy5EhVVlYqOjpaS5cuVWBgoHGPqVOnytfXV4MGDVJ1dbX69Omj2bNny8fHx6iZP3++Ro8erfj4eElSUlKScnNzG3ewAAAAAADAKwhiAABAk7Vw4cKTXrdYLMrIyFBGRsYJa1q0aKGcnBzl5OScsCYoKEh5eXln2k0AAAAAAHAeY48YAAAAAAAAAAAAkxDEAAAAAAAAAAAAmIQgBgAAAAAAAAAAwCQEMQAAAAAAAAAAACYhiAEAAAAAAAAAADAJQQwAAAAAAAAAAIBJCGIAAAAAAAAAAABMQhADAAAAAAAAAABgEoIYAAAAAAAAAAAAkxDEAAAAAAAAAAAAmIQgBgAAAAAAAAAAwCQEMQAAAAAAAF6QlZWl66+/XoGBgbLZbBowYIBKS0vdaoYOHSqLxeJ29OjRw62mpqZGaWlpCg4OVqtWrZSUlKQdO3a41VRWViolJUVWq1VWq1UpKSnas2eP2UMEAAAiiAEAAAAAAPCK/Px8jRo1SoWFhVq2bJkOHTqk+Ph47d+/360uISFBZWVlxvGvf/3L7Xp6eroWLVqkhQsXasWKFdq3b58SExNVV1dn1CQnJ6u4uFgOh0MOh0PFxcVKSUlplHECANDU+Xq7AwAAAAAAAE2Rw+Fwez1r1izZbDYVFRWpV69exnl/f3/Z7fYG7+F0OjVz5kzNmzdPcXFxkqS8vDyFhYVp+fLl6tevn0pKSuRwOFRYWKjo6GhJ0owZMxQTE6PS0lJFRETUu29NTY1qamqM11VVVWc9XgAAmipWxAAAAAAAAJwDnE6nJCkoKMjt/KeffiqbzaYrrrhCqampqqioMK4VFRXp4MGDio+PN86FhoYqMjJSK1eulCQVFBTIarUaIYwk9ejRQ1ar1ag5XlZWlvEYM6vVqrCwMI+NEwCApoYgBgAAAAAAwMtcLpfGjBmjG2+8UZGRkcb5/v37a/78+fr444/1wgsvaM2aNbr55puN1Srl5eXy8/NT27Zt3e4XEhKi8vJyo8Zms9Vr02azGTXHmzBhgpxOp3Fs377dU0MFAKDJ4dFkAAAAAAAAXvbwww9r3bp1WrFihdv5u+++2/g6MjJS3bt3V4cOHfThhx9q4MCBJ7yfy+WSxWIxXh/79YlqjuXv7y9/f//THQYAAGgAK2IAAAAAAAC8KC0tTe+//74++eQTXXLJJSetbd++vTp06KDNmzdLkux2u2pra1VZWelWV1FRoZCQEKNm165d9e61e/duowYAAJiHIAYAAAAAAMALXC6XHn74Yb3zzjv6+OOP1bFjx1/9np9++knbt29X+/btJUndunVT8+bNtWzZMqOmrKxMGzZsUM+ePSVJMTExcjqdWr16tVGzatUqOZ1OowYAAJiHR5MBAAAAAAB4wahRo7RgwQK99957CgwMNPZrsVqtCggI0L59+5SRkaE777xT7du313fffae//OUvCg4O1h133GHUDhs2TGPHjlW7du0UFBSkcePGKSoqSnFxcZKkzp07KyEhQampqZo+fbokafjw4UpMTFRERIR3Bg8AQBNCEAMAAAAAAOAF06ZNkyTFxsa6nZ81a5aGDh0qHx8frV+/XnPnztWePXvUvn173XTTTXrjjTcUGBho1E+dOlW+vr4aNGiQqqur1adPH82ePVs+Pj5Gzfz58zV69GjFx8dLkpKSkpSbm2v+IAEAAEEMAAAAAACAN7hcrpNeDwgI0JIlS371Pi1atFBOTo5ycnJOWBMUFKS8vLzT7iMAADh77BE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q8HMTt37tS9996rdu3aqWXLlrr22mtVVFRkXHe5XMrIyFBoaKgCAgIUGxurjRs3ut2jpqZGaWlpCg4OVqtWrZSUlKQdO3a41VRWViolJUVWq1VWq1UpKSnas2dPYwwRAAAAAAAAAAA0UV4NYiorK3XDDTeoefPm+ve//62vv/5aL7zwgtq0aWPUTJ48WVOmTFFubq7WrFkju92uvn37au/evUZNenq6Fi1apIULF2rFihXat2+fEhMTVVdXZ9QkJyeruLhYDodDDodDxcXFSklJaczhAgAAAAAAAACAJsbXm43/7W9/U1hYmGbNmmWcu+yyy4yvXS6XsrOzNXHiRA0cOFCSNGfOHIWEhGjBggUaMWKEnE6nZs6cqXnz5ikuLk6SlJeXp7CwMC1fvlz9+vVTSUmJHA6HCgsLFR0dLUmaMWOGYmJiVFpaqoiIiMYbNAAAAAAAAAAAaDK8uiLm/fffV/fu3XXXXXfJZrOpa9eumjFjhnF969atKi8vV3x8vHHO399fvXv31sqVKyVJRUVFOnjwoFtNaGioIiMjjZqCggJZrVYjhJGkHj16yGq1GjXHq6mpUVVVldsBAAAAAAAAAABwOrwaxHz77beaNm2awsPDtWTJEj300EMaPXq05s6dK0kqLy+XJIWEhLh9X0hIiHGtvLxcfn5+atu27UlrbDZbvfZtNptRc7ysrCxjPxmr1aqwsLCzGywAAAAAAAAAAGhyvPpossOHD6t79+7KzMyUJHXt2lUbN27UtGnTdN999xl1FovF7ftcLle9c8c7vqah+pPdZ8KECRozZozxuqqqijAGAAAAAAAAQJN2+1v/Nu3e7/2hv2n3BrzJqyti2rdvry5durid69y5s7Zt2yZJstvtklRv1UpFRYWxSsZut6u2tlaVlZUnrdm1a1e99nfv3l1vtc1R/v7+at26tdsBAAAAAAAAAABwOrwaxNxwww0qLS11O7dp0yZ16NBBktSxY0fZ7XYtW7bMuF5bW6v8/Hz17NlTktStWzc1b97craasrEwbNmwwamJiYuR0OrV69WqjZtWqVXI6nUYNAAAAAAAAAACAp3k1iHn00UdVWFiozMxMffPNN1qwYIFeffVVjRo1StKRx4mlp6crMzNTixYt0oYNGzR06FC1bNlSycnJkiSr1aphw4Zp7Nix+uijj7R27Vrde++9ioqKUlxcnKQjq2wSEhKUmpqqwsJCFRYWKjU1VYmJiYqIiPDa+AEAwLkjKyvLmHsc5XK5lJGRodDQUAUEBCg2NlYbN250+76amhqlpaUpODhYrVq1UlJSknbs2OFWU1lZqZSUFGPvuZSUFO3Zs6cRRgUAAAAAALzNq0HM9ddfr0WLFun1119XZGSk/vrXvyo7O1uDBw82asaPH6/09HSNHDlS3bt3186dO7V06VIFBgYaNVOnTtWAAQM0aNAg3XDDDWrZsqUWL14sHx8fo2b+/PmKiopSfHy84uPjdfXVV2vevHmNOl4AAHBuWrNmjV599VVdffXVbucnT56sKVOmKDc3V2vWrJHdblffvn21d+9eoyY9PV2LFi3SwoULtWLFCu3bt0+JiYmqq6szapKTk1VcXCyHwyGHw6Hi4mKlpKQ02vgAAAAAAID3+Hq7A4mJiUpMTDzhdYvFooyMDGVkZJywpkWLFsrJyVFOTs4Ja4KCgpSXl3c2XQUAABegffv2afDgwZoxY4aeeeYZ47zL5VJ2drYmTpyogQMHSpLmzJmjkJAQLViwQCNGjJDT6dTMmTM1b948YyVuXl6ewsLCtHz5cvXr108lJSVyOBwqLCxUdHS0JGnGjBmKiYlRaWnpCVfn1tTUqKamxnhdVVVl1lsAAAAAAABM5NUVMQAAAN42atQo3XrrrUaQctTWrVtVXl6u+Ph445y/v7969+6tlStXSpKKiop08OBBt5rQ0FBFRkYaNQUFBbJarUYII0k9evSQ1Wo1ahqSlZVlPMrMarUqLCzMI+MFAAAAAACNiyAGAAA0WQsXLlRRUZGysrLqXSsvL5ckhYSEuJ0PCQkxrpWXl8vPz09t27Y9aY3NZqt3f5vNZtQ0ZMKECXI6ncaxffv20xscAAAAAAA4J3j90WQAAADesH37dj3yyCNaunSpWrRoccI6i8Xi9trlctU7d7zjaxqq/7X7+Pv7y9/f/6TtAAAAAACAcx8rYgAAQJNUVFSkiooKdevWTb6+vvL19VV+fr5eeukl+fr6Githjl+1UlFRYVyz2+2qra1VZWXlSWt27dpVr/3du3fXW20DAAAAAAAuPAQxAACgSerTp4/Wr1+v4uJi4+jevbsGDx6s4uJiderUSXa7XcuWLTO+p7a2Vvn5+erZs6ckqVu3bmrevLlbTVlZmTZs2GDUxMTEyOl0avXq1UbNqlWr5HQ6jRoAAAAAAHDh4tFkAACgSQoMDFRkZKTbuVatWqldu3bG+fT0dGVmZio8PFzh4eHKzMxUy5YtlZycLEmyWq0aNmyYxo4dq3bt2ikoKEjjxo1TVFSU4uLiJEmdO3dWQkKCUlNTNX36dEnS8OHDlZiYqIiIiEYcMQAAAAAA8AaCGAAAgBMYP368qqurNXLkSFVWVio6OlpLly5VYGCgUTN16lT5+vpq0KBBqq6uVp8+fTR79mz5+PgYNfPnz9fo0aMVHx8vSUpKSlJubm6jjwcAAAAAADQ+ghgAAID/9emnn7q9tlgsysjIUEZGxgm/p0WLFsrJyVFOTs4Ja4KCgpSXl+ehXgIAAAAAgPMJe8QAAAAAAAAAAACYhCAGAAAAAAAAAADAJAQxAAAAAAAAAAAAJiGIAQAAAAAAAAAAMAlBDAAAAAAAAAAAgEkIYgAAAAAAAAAAAExCEAMAAAAAAOAFWVlZuv766xUYGCibzaYBAwaotLTUrcblcikjI0OhoaEKCAhQbGysNm7c6FZTU1OjtLQ0BQcHq1WrVkpKStKOHTvcaiorK5WSkiKr1Sqr1aqUlBTt2bPH7CECAAARxAAAAAAAAHhFfn6+Ro0apcLCQi1btkyHDh1SfHy89u/fb9RMnjxZU6ZMUW5urtasWSO73a6+fftq7969Rk16eroWLVqkhQsXasWKFdq3b58SExNVV1dn1CQnJ6u4uFgOh0MOh0PFxcVKSUlp1PECANBU+Xq7AwAAAAAAAE2Rw+Fwez1r1izZbDYVFRWpV69ecrlcys7O1sSJEzVw4EBJ0pw5cxQSEqIFCxZoxIgRcjqdmjlzpubNm6e4uDhJUl5ensLCwrR8+XL169dPJSUlcjgcKiwsVHR0tCRpxowZiomJUWlpqSIiIhp34AAANDGsiAEAAAAAADgHOJ1OSVJQUJAkaevWrSovL1d8fLxR4+/vr969e2vlypWSpKKiIh08eNCtJjQ0VJGRkUZNQUGBrFarEcJIUo8ePWS1Wo2a49XU1KiqqsrtAAAAZ4YgBgAAAAAAwMtcLpfGjBmjG2+8UZGRkZKk8vJySVJISIhbbUhIiHGtvLxcfn5+atu27UlrbDZbvTZtNptRc7ysrCxjPxmr1aqwsLCzGyAAAE0YQQwAAAAAAICXPfzww1q3bp1ef/31etcsFovba5fLVe/c8Y6vaaj+ZPeZMGGCnE6ncWzfvv1UhgEAABpAEAMAAAAAAOBFaWlpev/99/XJJ5/okksuMc7b7XZJqrdqpaKiwlglY7fbVVtbq8rKypPW7Nq1q167u3fvrrfa5ih/f3+1bt3a7QAAAGeGIAYAAAAAAMALXC6XHn74Yb3zzjv6+OOP1bFjR7frHTt2lN1u17Jly4xztbW1ys/PV8+ePSVJ3bp1U/Pmzd1qysrKtGHDBqMmJiZGTqdTq1evNmpWrVolp9Np1AAAAPP4ersDAAAAAAAATdGoUaO0YMECvffeewoMDDRWvlitVgUEBMhisSg9PV2ZmZkKDw9XeHi4MjMz1bJlSyUnJxu1w4YN09ixY9WuXTsFBQVp3LhxioqKUlxcnCSpc+fOSkhIUGpqqqZPny5JGj58uBITExUREeGdwQMA0IQQxAAAAAAAAHjBtGnTJEmxsbFu52fNmqWhQ4dKksaPH6/q6mqNHDlSlZWVio6O1tKlSxUYGGjUT506Vb6+vho0aJCqq6vVp08fzZ49Wz4+PkbN/PnzNXr0aMXHx0uSkpKSlJuba+4AAQCAJIIYAAAAAAAAr3C5XL9aY7FYlJGRoYyMjBPWtGjRQjk5OcrJyTlhTVBQkPLy8s6kmwAA4CyxRw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5xREHPzzTdrz5499c5XVVXp5ptvPts+AQAAnBRzEQAA4E3MRQAAwOk4oyDm008/VW1tbb3zv/zyiz7//POz7hQAAMDJMBcBAADexFwEAACcDt/TKV63bp3x9ddff63y8nLjdV1dnRwOh37zm994rncAAADHYC4CAAC8ibkIAAA4E6cVxFx77bWyWCyyWCwNLrUNCAhQTk6OxzoHAABwLOYiAADAm5iLAACAM3FaQczWrVvlcrnUqVMnrV69WhdffLFxzc/PTzabTT4+Ph7vJAAAgMRcBAAAeBdzEQAAcCZOK4jp0KGDJOnw4cOmdAYAAOBkmIsAAABvYi4CAADOxGkFMcfatGmTPv30U1VUVNSbgDz55JNn3TEAAICTYS4CAAC8ibkIAAA4VWcUxMyYMUN/+tOfFBwcLLvdLovFYlyzWCxMOAAAgKmYiwAAAG9iLgIAAE7HGQUxzzzzjJ599lk99thjnu4PAADAr2IuAgAAvIm5CAAAOB3NzuSbKisrddddd3m6LwAAAKeEuQgAAPAm5iIAAOB0nFEQc9ddd2np0qWe7gsAAMApYS4CAAC8ibkIAAA4HWf0aLLLL79cTzzxhAoLCxUVFaXmzZu7XR89erRHOgcAANAQ5iIAAMCbmIsAAIDTcUZBzKuvvqqLLrpI+fn5ys/Pd7tmsViYcAAAAFMxFwEAAN7EXAQAAJyOMwpitm7d6ul+AAAAnDLmIgAAwJuYiwAAgNNxRnvEAAAAAAAAAAAA4Ned0YqYBx544KTXX3vttTPqDAAAwKlgLgIAALyJuQgAADgdZxTEVFZWur0+ePCgNmzYoD179ujmm2/2SMcAAABOhLkIAADwJuYiAADgdJxRELNo0aJ65w4fPqyRI0eqU6dOZ90pAACAk2EuAgAAvIm5CAAAOB0e2yOmWbNmevTRRzV16lRP3RIAAOCUMRcBAADexFwEAACciMeCGEnasmWLDh065MlbAgAAnDLmIgAAwJuYiwAAgIac0aPJxowZ4/ba5XKprKxMH374oYYMGeKRjgEAAJwIcxEAAOBNzEUAAMDpOKMgZu3atW6vmzVrposvvlgvvPCCHnjgAY90DAAA4ESYiwAAAG9iLgIAAE7HGQUxn3zyiaf7AQAAcMqYiwAAAG9iLgIAAE7HGQUxR+3evVulpaWyWCy64oordPHFF3uqXwAAAL+KuQgAAPAm5iIAAOBUNDuTb9q/f78eeOABtW/fXr169dLvf/97hYaGatiwYTpw4ICn+wgAAOCGuQgAAPAm5iIAAOB0nFEQM2bMGOXn52vx4sXas2eP9uzZo/fee0/5+fkaO3asp/sIAADghrkIAADwJuYiAADgdJzRo8nefvttvfXWW4qNjTXO3XLLLQoICNCgQYM0bdo0T/UPAACgHuYiAADAm5iLAACA03FGK2IOHDigkJCQeudtNhtLcAEAgOmYiwAAAG9iLgIAAE7HGQUxMTExmjRpkn755RfjXHV1tZ566inFxMR4rHMAAAANYS4CAAC8ibkIAAA4HWf0aLLs7Gz1799fl1xyia655hpZLBYVFxfL399fS5cu9XQfAQAA3DAXAQAA3sRcBAAAnI4zCmKioqK0efNm5eXl6b///a9cLpfuueceDR48WAEBAZ7uIwAAgBvmIgAAwJuYiwAAgNNxRkFMVlaWQkJClJqa6nb+tdde0+7du/XYY495pHMAAAANYS4CAAC8ibkIAAA4HWe0R8z06dN15ZVX1jt/1VVX6ZVXXjnrTgEAAJwMcxEAAOBNzEUAAMDpOKMgpry8XO3bt693/uKLL1ZZWdlZdwoAAOBkPDUXmTZtmq6++mq1bt1arVu3VkxMjP79738b110ulzIyMhQaGqqAgADFxsZq48aNbveoqalRWlqagoOD1apVKyUlJWnHjh1uNZWVlUpJSZHVapXValVKSor27NlzeoMGAADnDD4XAQAAp+OMgpiwsDB98cUX9c5/8cUXCg0NPetOAQAAnIyn5iKXXHKJnnvuOX355Zf68ssvdfPNN+v22283wpbJkydrypQpys3N1Zo1a2S329W3b1/t3bvXuEd6eroWLVqkhQsXasWKFdq3b58SExNVV1dn1CQnJ6u4uFgOh0MOh0PFxcVKSUk5i3cAAAB4E5+LAACA03FGe8Q8+OCDSk9P18GDB3XzzTdLkj766CONHz9eY8eO9WgHAQAAjuepuchtt93m9vrZZ5/VtGnTVFhYqC5duig7O1sTJ07UwIEDJUlz5sxRSEiIFixYoBEjRsjpdGrmzJmaN2+e4uLiJEl5eXkKCwvT8uXL1a9fP5WUlMjhcKiwsFDR0dGSpBkzZigmJkalpaWKiIjwxFsCAAAaEZ+LAACA03FGQcz48eP1888/a+TIkaqtrZUktWjRQo899pgmTJjg0Q4CAAAcz4y5SF1dnd58803t379fMTEx2rp1q8rLyxUfH2/U+Pv7q3fv3lq5cqVGjBihoqIiHTx40K0mNDRUkZGRWrlypfr166eCggJZrVYjhJGkHj16yGq1auXKlScMYmpqalRTU2O8rqqqOqNxAQAAz+NzEQAAcDrOKIixWCz629/+pieeeEIlJSUKCAhQeHi4/P39Pd0/AACAejw5F1m/fr1iYmL0yy+/6KKLLtKiRYvUpUsXrVy5UpIUEhLiVh8SEqLvv/9e0pHnw/v5+alt27b1asrLy40am81Wr12bzWbUNCQrK0tPPfXUaY8HAACYj89FAADA6TijIOaoiy66SNdff72n+gIAAHBaPDEXiYiIUHFxsfbs2aO3335bQ4YMUX5+vnHdYrG41btcrnrnjnd8TUP1v3afCRMmaMyYMcbrqqoqhYWF/ep4AABA4+FzEQAAcCqaebsDAAAA3uTn56fLL79c3bt3V1ZWlq655hq9+OKLstvtklRv1UpFRYWxSsZut6u2tlaVlZUnrdm1a1e9dnfv3l1vtc2x/P391bp1a7cDAAAAAACcfwhiAAAAjuFyuVRTU6OOHTvKbrdr2bJlxrXa2lrl5+erZ8+ekqRu3bqpefPmbjVlZWXasGGDURMTEyOn06nVq1cbNatWrZLT6TRqAAAAAADAheusHk0GAABwPvvLX/6i/v37KywsTHv37tXChQv16aefyuFwyGKxKD09XZmZmQoPD1d4eLgyMzPVsmVLJScnS5KsVquGDRumsWPHql27dgoKCtK4ceMUFRWluLg4SVLnzp2VkJCg1NRUTZ8+XZI0fPhwJSYmKiIiwmtjBwAAAAAAjYMgBgAANFm7du1SSkqKysrKZLVadfXVV8vhcKhv376SpPHjx6u6ulojR45UZWWloqOjtXTpUgUGBhr3mDp1qnx9fTVo0CBVV1erT58+mj17tnx8fIya+fPna/To0YqPj5ckJSUlKTc3t3EHCwAAAAAAvIIgBgAANFkzZ8486XWLxaKMjAxlZGScsKZFixbKyclRTk7OCWuCgoKUl5d3pt0EAAAAAADnMfaIAQAAAAAAAAAAMAlBDAAAAAAAAAAAgEl4NBkAAAAAnEO2PR3l7S4AHnfpk+u93YVz0meffabnn39eRUVFKisr06JFizRgwADj+tChQzVnzhy374mOjlZhYaHxuqamRuPGjdPrr79u7Ff38ssv65JLLjFqKisrNXr0aL3//vuSjuxXl5OTozZt2pg6PgAAcAQrYgAAAAAAALxg//79uuaaa5Sbm3vCmoSEBJWVlRnHv/71L7fr6enpWrRokRYuXKgVK1Zo3759SkxMVF1dnVGTnJys4uJiORwOORwOFRcXKyUlxbRxAQAAd6yIAQAAAAAA8IL+/furf//+J63x9/eX3W5v8JrT6dTMmTM1b948xcXFSZLy8vIUFham5cuXq1+/fiopKZHD4VBhYaGio6MlSTNmzFBMTIxKS0sVERHh2UEBAIB6WBEDAAAAAABwjvr0009ls9l0xRVXKDU1VRUVFca1oqIiHTx4UPHx8ca50NBQRUZGauXKlZKkgoICWa1WI4SRpB49eshqtRo1DampqVFVVZXbAQAAzgxBDAAAAAAAwDmof//+mj9/vj7++GO98MILWrNmjW6++WbV1NRIksrLy+Xn56e2bdu6fV9ISIjKy8uNGpvNVu/eNpvNqGlIVlaWrFarcYSFhXlwZAAANC08mgwAAAAAAOAcdPfddxtfR0ZGqnv37urQoYM+/PBDDRw48ITf53K5ZLFYjNfHfn2imuNNmDBBY8aMMV5XVVURxgAAcIZYEQMAAAAAAHAeaN++vTp06KDNmzdLkux2u2pra1VZWelWV1FRoZCQEKNm165d9e61e/duo6Yh/v7+at26tdsBAADODEEMAAAAAADAeeCnn37S9u3b1b59e0lSt27d1Lx5cy1btsyoKSsr04YNG9SzZ09JUkxMjJxOp1avXm3UrFq1Sk6n06gBAADm4tFkAAAAAAAAXrBv3z598803xuutW7equLhYQUFBCgoKUkZGhu688061b99e3333nf7yl78oODhYd9xxhyTJarVq2LBhGjt2rNq1a6egoCCNGzdOUVFRiouLkyR17txZCQkJSk1N1fTp0yVJw4cPV2JioiIiIhp/0AAANEHnzIqYrKwsWSwWpaenG+dcLpcyMjIUGhqqgIAAxcbGauPGjW7fV1NTo7S0NAUHB6tVq1ZKSkrSjh073GoqKyuVkpJibDCXkpKiPXv2NMKoAAAAAAAAGvbll1+qa9eu6tq1qyRpzJgx6tq1q5588kn5+Pho/fr1uv3223XFFVdoyJAhuuKKK1RQUKDAwEDjHlOnTtWAAQM0aNAg3XDDDWrZsqUWL14sHx8fo2b+/PmKiopSfHy84uPjdfXVV2vevHmNPl4AAJqqc2JFzJo1a/Tqq6/q6quvdjs/efJkTZkyRbNnz9YVV1yhZ555Rn379lVpaakx6UhPT9fixYu1cOFCtWvXTmPHjlViYqKKioqMSUdycrJ27Nghh8Mh6chvfqSkpGjx4sWNO1AAAAAAAID/FRsbK5fLdcLrS5Ys+dV7tGjRQjk5OcrJyTlhTVBQkPLy8s6ojwAA4Ox5fUXMvn37NHjwYM2YMUNt27Y1zrtcLmVnZ2vixIkaOHCgIiMjNWfOHB04cEALFiyQJDmdTs2cOVMvvPCC4uLi1LVrV+Xl5Wn9+vVavny5JKmkpEQOh0P/+Mc/FBMTo5iYGM2YMUMffPCBSktLvTJmAAAAAAAAAADQNHg9iBk1apRuvfVW49mlR23dulXl5eWKj483zvn7+6t3795auXKlJKmoqEgHDx50qwkNDVVkZKRRU1BQIKvVqujoaKOmR48eslqtRk1DampqVFVV5XYAAAAAAAAAAACcDq8+mmzhwoUqKirSl19+We9aeXm5JCkkJMTtfEhIiL7//nujxs/Pz20lzdGao99fXl4um81W7/42m82oaUhWVpaeeuqp0xsQAAAAAAAAAADAMby2Imb79u165JFHNH/+fLVo0eKEdRaLxe21y+Wqd+54x9c0VP9r95kwYYKcTqdxbN++/aRtAgAAAAAAAAAAHM9rQUxRUZEqKirUrVs3+fr6ytfXV/n5+XrppZfk6+trrIQ5ftVKRUWFcc1ut6u2tlaVlZUnrdm1a1e99nfv3l1vtc2x/P391bp1a7cDAAAAAAAAAADgdHgtiOnTp4/Wr1+v4uJi4+jevbsGDx6s4uJiderUSXa7XcuWLTO+p7a2Vvn5+erZs6ckqVu3bmrevLlbTVlZmTZs2GDUxMTEyOl0avXq1UbNqlWr5HQ6jRoAAAAAAAAAAAAzeG2PmMDAQEVGRrqda9Wqldq1a2ecT09PV2ZmpsLDwxUeHq7MzEy1bNlSycnJkiSr1aphw4Zp7NixateunYKCgjRu3DhFRUUpLi5OktS5c2clJCQoNTVV06dPlyQNHz5ciYmJioiIaMQRAwAAAAAAAACApsZrQcypGD9+vKqrqzVy5EhVVlYqOjpaS5cuVWBgoFEzdepU+fr6atCgQaqurlafPn00e/Zs+fj4GDXz58/X6NGjFR8fL0lKSkpSbm5uo48HAAAAAAAAAAA0LedUEPPpp5+6vbZYLMrIyFBGRsYJv6dFixbKyclRTk7OCWuCgoKUl5fnoV4CAAAAAAAAAACcGq/tEQMAAAAAAAAAAHChI4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BNVlZWlq6//noFBgbKZrNpwIABKi0tdatxuVzKyMhQaGioAgICFBsbq40bN7rV1NTUKC0tTcHBwWrVqpWSkpK0Y8cOt5rKykqlpKTIarXKarUqJSVFe/bsMXuIAAAAAADAywhiAABAk5Wfn69Ro0apsLBQy5Yt06FDhxQfH6/9+/cbNZMnT9aUKVOUm5urNWvWyG63q2/fvtq7d69Rk56erkWLFmnhwoVasWKF9u3bp8TERNXV1Rk1ycnJKi4ulsPhkMPhUHFxsVJSUhp1vAAAAAAAoPH5ersDAAAA3uJwONxez5o1SzabTUVFRerVq5dcLpeys7M1ceJEDRw4UJI0Z84chYSEaMGCBRoxYoScTqdmzpypefPmKS4uTpKUl5ensLAwLV++XP369VNJSYkcDocKCwsVHR0tSZoxY4ZiYmJUWlqqiIiIxh04AAAAAABoNKyIAQAA+F9Op1OSFBQUJEnaunWrysvLFR8fb9T4+/urd+/eWrlypSSpqKhIBw8edKsJDQ1VZGSkUVNQUCCr1WqEMJLUo0cPWa1Wo+Z4NTU1qqqqcjsAAAAAAMD5hyAGAABAR/aCGTNmjG688UZFRkZKksrLyyVJISEhbrUhISHGtfLycvn5+alt27YnrbHZbPXatNlsRs3xsrKyjP1krFarwsLCzm6AAAAAAADAKwhiAAAAJD388MNat26dXn/99XrXLBaL22uXy1Xv3PGOr2mo/mT3mTBhgpxOp3Fs3779VIYBAAAAAADOMQQxAACgyUtLS9P777+vTz75RJdccolx3m63S1K9VSsVFRXGKhm73a7a2lpVVlaetGbXrl312t29e3e91TZH+fv7q3Xr1m4HAAAAAAA4/xDEAACAJsvlcunhhx/WO++8o48//lgdO3Z0u96xY0fZ7XYtW7bMOFdbW6v8/Hz17NlTktStWzc1b97craasrEwbNmwwamJiYuR0OrV69WqjZtWqVXI6nUYNAAAAAAC4MPl6uwMAAADeMmrUKC1YsEDvvfeeAgMDjZUvVqtVAQEBslgsSk9PV2ZmpsLDwxUeHq7MzEy1bNlSycnJRu2wYcM0duxYtWvXTkFBQRo3bpyioqIUFxcnSercubMSEhKUmpqq6dOnS5KGDx+uxMRERUREeGfwAAAAAACgUbAiBgAANFnTpk2T0+lUbGys2rdvbxxvvPGGUTN+/Hilp6dr5MiR6t69u3bu3KmlS5cqMDDQqJk6daoGDBigQYMG6YYbblDLli21ePFi+fj4GDXz589XVFSU4uPjFR8fr6uvvlrz5s1r1PECAIBzy2effabbbrtNoaGhslgsevfdd92uu1wuZWRkKDQ0VAEBAYqNjdXGjRvdampqapSWlqbg4GC1atVKSUlJ2rFjh1tNZWWlUlJSZLVaZbValZKSoj179pg8OgAAcBRBDAAAaLJcLleDx9ChQ40ai8WijIwMlZWV6ZdfflF+fr4iIyPd7tOiRQvl5OTop59+0oEDB7R48WKFhYW51QQFBSkvL09VVVWqqqpSXl6e2rRp0wijBAAA56r9+/frmmuuUW5uboPXJ0+erClTpig3N1dr1qyR3W5X3759tXfvXqMmPT1dixYt0sKFC7VixQrt27dPiYmJqqurM2qSk5NVXFwsh8Mhh8Oh4uJipaSkmD4+AABwBI8mAwAAAAAA8IL+/furf//+DV5zuVzKzs7WxIkTNXDgQEnSnDlzFBISogULFmjEiBFyOp2aOXOm5s2bZzwSNS8vT2FhYVq+fLn69eunkpISORwOFRYWKjo6WpI0Y8YMxcTEqLS0lMekAgDQCFgRAwAAAAAAcI7ZunWrysvLFR8fb5zz9/dX7969tXLlSklSUVGRDh486FYTGhqqyMhIo6agoEBWq9UIYSSpR48eslqtRk1DampqjJW8Rw8AAHBmCGIAAAAAAADOMeXl5ZKkkJAQt/MhISHGtfLycvn5+alt27YnrbHZbPXub7PZjJqGZGVlGXvKWK3Weo9dBQAAp44gBgAAAAAA4BxlsVjcXrtcrnrnjnd8TUP1v3afCRMmyOl0Gsf27dtPs+cAAOAoghgAAAAAAIBzjN1ul6R6q1YqKiqMVTJ2u121tbWqrKw8ac2uXbvq3X/37t31Vtscy9/fX61bt3Y7AADAmSGIAQAAAAAAOMd07NhRdrtdy5YtM87V1tYqPz9fPXv2lCR169ZNzZs3d6spKyvThg0bjJqYmBg5nU6tXr3aqFm1apWcTqdRAwAAzOXr7Q4AAAAAAAA0Rfv27dM333xjvN66dauKi4sVFBSkSy+9VOnp6crMzFR4eLjCw8OVmZmpli1bKjk5WZJktVo1bNgwjR07Vu3atVNQUJDGjRunqKgoxcXFSZI6d+6shIQEpaamavr06ZKk4cOHKzExUREREY0/aAAAmiCCGAAAAAAAAC/48ssvddNNNxmvx4wZI0kaMmSIZs+erfHjx6u6ulojR45UZWWloqOjtXTpUgUGBhrfM3XqVPn6+mrQoEGqrq5Wnz59NHv2bPn4+Bg18+fP1+jRoxUfHy9JSkpKUm5ubiONEgAAEMQAAAAAAAB4QWxsrFwu1wmvWywWZWRkKCMj44Q1LVq0UE5OjnJyck5YExQUpLy8vLPpKgAAOAvsEQMAAAAAAAAAAGASghgAAAAAAAAAAACTEMQAAAAAAAAAAACYhCAGAAAAAAAAAADAJ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AAAAAAAgEkIYgAAAAAAAAAAAEzi1SAmKytL119/vQIDA2Wz2TRgwACVlpa61bhcLmVkZCg0NFQBAQGKjY3Vxo0b3WpqamqUlpam4OBgtWrVSklJSdqxY4dbTWVlpVJSUmS1WmW1WpWSkqI9e/aYPUQAAAAAAAAAANCEeTWIyc/P16hRo1RYWKhly5bp0KFDio+P1/79+42ayZMna8qUKcrNzdWaNWtkt9vVt29f7d2716hJT0/XokWLtHDhQq1YsUL79u1TYmKi6urqjJrk5GQVFxfL4XDI4XCouLhYKSkpjTpeAAAAAAAAAADQtPh6s3GHw+H2etasWbLZbCoqKlKvXr3kcrmUnZ2tiRMnauDAgZKkOXPmKCQkRAsWLNCIESPkdDo1c+ZMzZs3T3FxcZKkvLw8hYWFafny5erXr59KSkrkcDhUWFio6OhoSdKMGTMUExOj0tJSRURENO7AAQAAAAAAAABAk3BO7RHjdDolSUFBQZKkrVu3qry8XPHx8UaNv7+/evfurZUrV0qSioqKdPDgQbea0NBQRUZGGjUFBQWyWq1GCCNJPXr0kNVqNWqOV1NTo6qqKrcDAAAAAAAAAADgdJwzQYzL5dKYMWN04403KjIyUpJUXl4uSQoJCXGrDQkJMa6Vl5fLz89Pbdu2PWmNzWar16bNZjNqjpeVlWXsJ2O1WhUWFnZ2AwQAAAAAAAAAAE3OORPEPPzww1q3bp1ef/31etcsFovba5fLVe/c8Y6vaaj+ZPeZMGGCnE6ncWzfvv1UhgEAAAAAAAAAAGA4J4KYtLQ0vf/++/rkk090ySWXGOftdrsk1Vu1UlFRYaySsdvtqq2tVWVl5Ulrdu3aVa/d3bt311ttc5S/v79at27tdgAAAAAAAAAAAJwOrwYxLpdLDz/8sN555x19/PHH6tixo9v1jh07ym63a9myZca52tpa5efnq2fPnpKkbt26qXnz5m41ZWVl2rBhg1ETExMjp9Op1atXGzWrVq2S0+k0agAAAAAAAAAAADzN15uNjxo1SgsWLNB7772nwMBAY+WL1WpVQECALBaL0tPTlZmZqfDwcIWHhyszM1MtW7ZUcnKyUTts2DCNHTtW7dq1U1BQkMaNG6eoqCjFxcVJkjp37qyEhASlpqZq+vTpkqThw4crMTFRERER3hk8AAAAAAAAAAC44Hk1iJk2bZokKTY21u38rFmzNHToUEnS+PHjVV1drZEjR6qyslLR0dFaunSpAgMDjfqpU6fK19dXgwYNUnV1tfr06aPZs2fLx8fHqJk/f75Gjx6t+Ph4SVJSUpJyc3PNHSAAAAAAAAAAAGjSvBrEuFyuX62xWCzKyMhQRkbGCWtatGihnJwc5eTknLAmKChIeXl5Z9JNAAAAAAAAAACAM+LVPWIAAAAAAAAAAAAuZ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LI+++wz3XbbbQoNDZXFYtG7777rdt3lcikjI0OhoaEKCAhQbGysNm7c6FZTU1OjtLQ0BQcHq1WrVkpKStKOHTvcaiorK5WSkiKr1Sqr1aqUlBTt2bPH5NEBAAAAAIBzAUEMAABosvbv369rrrlGubm5DV6fPHmypkyZotzcXK1Zs0Z2u119+/bV3r17jZr09HQtWrRICxcu1IoVK7Rv3z4lJiaqrq7OqElOTlZxcbEcDoccDoeKi4uVkpJi+vgAAAAAAID3+Xq7AwAAAN7Sv39/9e/fv8FrLpdL2dnZmjhxogYOHChJmjNnjkJCQrRgwQKNGDFCTqdTM2fO1Lx58xQXFydJysvLU1hYmJYvX65+/fqppKREDodDhYWFio6OliTNmDFDMTExKi0tVUREROMMFgAAAAAAeAUrYgAAABqwdetWlZeXKz4+3jjn7++v3r17a+XKlZKkoqIiHTx40K0mNDRUkZGRRk1BQYGsVqsRwkhSjx49ZLVajZqG1NTUqKqqyu0AAAAAAADnH4IYAACABpSXl0uSQkJC3M6HhIQY18rLy+Xn56e2bduetMZms9W7v81mM2oakpWVZewpY7VaFRYWdlbjAQAA56eMjAxZLBa3w263G9c9tacdAAAwD0EMAADASVgsFrfXLper3rnjHV/TUP2v3WfChAlyOp3GsX379tPsOQAAuFBcddVVKisrM47169cb1zy1px0AADAPQQwAAEADjv6m6fGrVioqKoxVMna7XbW1taqsrDxpza5du+rdf/fu3fVW2xzL399frVu3djsAAEDT5OvrK7vdbhwXX3yxpPp72kVGRmrOnDk6cOCAFixYIEnGnnYvvPCC4uLi1LVrV+Xl5Wn9+vVavny5N4cFAECTQRADAADQgI4dO8put2vZsmXGudraWuXn56tnz56SpG7duql58+ZuNWVlZdqwYYNRExMTI6fTqdWrVxs1q1atktPpNGoAAABOZvPmzQoNDVXHjh11zz336Ntvv5XkuT3tGsJ+dQAAeI6vtzsAAADgLfv27dM333xjvN66dauKi4sVFBSkSy+9VOnp6crMzFR4eLjCw8OVmZmpli1bKjk5WZJktVo1bNgwjR07Vu3atVNQUJDGjRunqKgoxcXFSZI6d+6shIQEpaamavr06ZKk4cOHKzExUREREY0/aAAAcF6Jjo7W3LlzdcUVV2jXrl165pln1LNnT23cuPGke9p9//33kk5tT7uGZGVl6amnnvLwaAAAaJoIYgAAQJP15Zdf6qabbjJejxkzRpI0ZMgQzZ49W+PHj1d1dbVGjhypyspKRUdHa+nSpQoMDDS+Z+rUqfL19dWgQYNUXV2tPn36aPbs2fLx8TFq5s+fr9GjRxu/iZqUlKTc3NxGGiUAADif9e/f3/g6KipKMTEx+u1vf6s5c+aoR48ekjyzp93xJkyYYMyNJKmqqkphYWFnMgQAAJo8ghgAANBkxcbGyuVynfC6xWJRRkaGMjIyTljTokUL5eTkKCcn54Q1QUFBysvLO5uuAgAASJJatWqlqKgobd68WQMGDJB0ZNVL+/btjZoT7Wl37KqYioqKkz4m1d/fX/7+/uYMAgCAJoY9YgAAAAAAAM4TNTU1KikpUfv27T22px0AADAXK2IAAAAAAADOUePGjdNtt92mSy+9VBUVFXrmmWdUVVWlIUOGyGKxeGRPOwAAYC6CGAAAAAAAgHPUjh079Mc//lE//vijLr74YvXo0UOFhYXq0KGDJHlsTzsAAGAeghgAAAAAAIBz1MKFC0963VN72gEAAPOwRw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MTX2x0AAAAAAAAAzjVrpt9m2r2vH7HYtHsDAM49rI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Jfb3cAAAAAAAAAAHBmEt+ab8p9P/jDYFPuCzRFrIgBAAAAAAAAAAAwCStiAAAAAAAAgCZo+rx+pt17RMoS0+4NAOcbVsQAAAAAAAAAAACYhCAGAAAAAAAAAADAJAQxAAAAAAAAAAAAJiGIAQAAAAAAAAAAMAlBDAAAAAAAAAAAgEkIYgAAAAAAAAAAAExCEAMAAAAAAAAAAGASghgAAAAAAAAAAACTEMQAAAAAAAAAAACYhCAGAAAAAAAAAADAJAQxAAAAAAAAAAAAJiGIAQAAAAAAAAAAMAlBDAAAAAAAAAAAgEkIYgAAAAAAAAAAAExCEAMAAAAAAAAAAGASghgAAAAAAAAAAACT+Hq7AwAAAAAAAEBT995r/U279+0P/Nu0ewMAfh0rYgAAAAAAAAAAAEzCihgAAAAAAAAAF6Rb3h1ryn3/NeAFU+4L4MLEihgAAAAAAAAAAACTsCIGAAAAAAAAgOkeeyvBtHv/7Q8O0+4NAGeLFTEAAAAAAAAAAAAmaVJBzMsvv6yOHTuqRYsW6tatmz7//HNvdwkAADQhzEUAAIA3MRcBAMA7msyjyd544w2lp6fr5Zdf1g033KDp06erf//++vrrr3XppZd6u3sAAOACx1wEAAB4E3MRoHHc+k6Oaff+cGCaafcGYK4mE8RMmTJFw4YN04MPPihJys7O1pIlSzRt2jRlZWXVq6+pqVFNTY3x2ul0SpKqqqpM6V9dTbUp9wW8yayfFwDnjqM/5y6Xy8s9OfcxFwEa3/k6F9n7S523uwB4nFk/j8xFTp2n5yJ7q1a0FUAAAMVQSURBVM2bO/g38Pdlb3VNA5We0eoEfz/3VR80rc2GfiYOVB9q1PYkqbqR26w50PhjPHjAnL87J27PvJ+NE7d54IJo72RtAueqU56LuJqAmpoal4+Pj+udd95xOz969GhXr169GvyeSZMmuSRxcHBwcHBwnMKxffv2xvhP+nmLuQgHBwcHB4e5B3ORk2MuwsHBwcHBYe7xa3ORJrEi5scff1RdXZ1CQkLczoeEhKi8vLzB75kwYYLGjBljvD58+LB+/vlntWvXThaLxdT+wjxVVVUKCwvT9u3b1bp1a293B2jS+Hm8MLhcLu3du1ehoaHe7so5jbkIjuLfPuDcwc/jhYG5yKnx5lzEGz9rjd0mY7ww2mSMF0abjPHCaPN8GuOpzkWaRBBz1PETBZfLdcLJg7+/v/z9/d3OtWnTxqyuoZG1bt2a/9kCzhH8PJ7/rFart7tw3mAugqP4tw84d/DzeP5jLnLqvDkX8cbPWmO3yRgvjDYZ44XRJmO8MNo8X8Z4KnORZmfaofNJcHCwfHx86v2WR0VFRb3fBgEAAPA05iIAAMCbmIsAAOBdTSKI8fPzU7du3bRs2TK388uWLVPPnj291CsAANBUMBcBAADexFwEAADvajKPJhszZoxSUlLUvXt3xcTE6NVXX9W2bdv00EMPebtraET+/v6aNGlSveXVABofP49oapiLQOLfPuBcws8jmhpvzUW88bPW2G0yxgujTcZ4YbTJGC+MNi/EMVpcLpfLlDufg15++WVNnjxZZWVlioyM1NSpU9WrVy9vdwsAADQRzEUAAIA3MRcBAMA7mlQQAwAAAAAAAAAA0JiaxB4xAAAAAAAAAAAA3kAQAwAAAAAAAAAAYBKCGAAAAAAAAAAAAJMQxAAAAAAAAAAAAJjE19sdAAAAAAAAAM4333zzjbZs2aJevXopICBALpdLFovFY/d///33T7k2KSnJY+0CZ+OBBx7Qiy++qMDAQLfz+/fvV1paml577bXzuj1JmjNnjoKDg3XrrbdKksaPH69XX31VXbp00euvv64OHTqcdRtVVVWnXNu6deuzbq8hhw4d0qeffqotW7YoOTlZgYGB+uGHH9S6dWtddNFFZ33/c2GMjcnicrlc3u4EAAAAAAAAcKpeeumlU64dPXq0R9v+6aefdPfdd+vjjz+WxWLR5s2b1alTJw0bNkxt2rTRCy+84JF2mjVzf5CNxWLRsR/jHRv61NXVnXV73nxPm4pdu3Zp3Lhx+uijj1RRUaHjP5b1xJ/j8febPXu20d7hw4fdrn/88ccebU+SfHx8VFZWJpvN5nb+xx9/lN1u16FDh87r9iQpIiJC06ZN080336yCggL16dNH2dnZ+uCDD+Tr66t33nnnrNto1qzZKQe7nv57I0nff/+9EhIStG3bNtXU1GjTpk3q1KmT0tPT9csvv+iVV1456za8PcaffvpJTz75pD755JMGfz5+/vlnj7bHihhccGJjY3X11VerRYsW+sc//iE/Pz899NBDysjIkCRt27ZNaWlp+uijj9SsWTMlJCQoJydHISEh3u04cAGYO3euHn30Uf3www/y9/c3zt95551q1aqV5s6dq8WLFysjI0MbN25UaGiohgwZookTJ8rX98h/kjIyMvTaa69p165dateunf7whz+c1v8QAIC3MRcBvIe5CNB0TJ061e317t27deDAAbVp00aStGfPHrVs2VI2m83jocGjjz4qX19fbdu2TZ07dzbO33333Xr00Uc9FsQc+6Hg8uXL9dhjjykzM1MxMTGyWCxauXKl/ud//keZmZkeac+b7+mxtmzZolmzZmnLli168cUXZbPZ5HA4FBYWpquuusq0dhvD0KFDtW3bNj3xxBNq3769R1dQNeSRRx7R7NmzdeuttyoyMtLU9qqqquRyueRyubR37161aNHCuFZXV6d//etf9cKS86m9Y23fvl2XX365JOndd9/VH/7wBw0fPlw33HCDYmNjPdLGJ598Ynz93Xff6fHHH9fQoUMVExMjSSooKNCcOXOUlZXlkfaO98gjj6h79+766quv1K5dO+P8HXfcoQcffNAjbXh7jPfee6+2bNmiYcOGKSQkxPSfR1bE4IITGxurtWvXasyYMUpOTlZBQYGGDh2qJUuWKC4uTt26dVOrVq2UnZ2tQ4cOaeTIkQoMDNSnn37q7a4D573q6mq1b99eM2bM0F133SXpyG+h/OY3v5HD4VBtba0GDRqkl156Sb///e+1ZcsWDR8+XEOHDtWkSZP01ltvadiwYVq4cKGuuuoqlZeX66uvvlJqaqqXRwYAp465COA9zEUA7xk4cOAp13rit8WPtWDBAr388suaOXOmIiIiJEmlpaVKTU3ViBEjNHjwYI+2Z7fbtWTJEl1zzTUKDAzUV199pU6dOmnr1q2KiorSvn37PNqeJEVGRuqVV17RjTfe6Hb+888/1/Dhw1VSUuLR9hr7PT0qPz9f/fv31w033KDPPvtMJSUl6tSpkyZPnqzVq1frrbfeOus2xowZc8q1U6ZMOev2jhUYGKjPP/9c1157rUfveyLBwcGaO3eubrnlFtPb+rXVDRaLRU899ZQmTpx4XrZ3LJvNpiVLlqhr167q2rWrHn30Ud13333asmWLrrnmGo//G9CnTx89+OCD+uMf/+h2fsGCBXr11VdN+f+I4OBgffHFF4qIiHD7d+67775Tly5ddODAAY+2540xBgYGasWKFbrmmms8fu+GsCIGF6Srr75akyZNkiSFh4crNzdXH330kSRp3bp12rp1q8LCwiRJ8+bN01VXXaU1a9bo+uuv91qfgQtBQECAkpOTNWvWLOPDj/nz5+uSSy5RbGysevfurccff1xDhgyRJHXq1El//etfNX78eE2aNEnbtm2T3W5XXFycmjdvrksvvVS/+93vvDkkADgjzEUA72AuAniP1Wo1vna5XFq0aJGsVqu6d+8uSSoqKtKePXtOK7A5VU888YTeeustIzCQjjw6aOrUqfrDH/7g8dBg//79atmyZb3zP/74o9tqPE/asmWL23t8lNVq1Xfffefx9hr7PT3q8ccf1zPPPKMxY8a47flx00036cUXX/RIG2vXrnV7XVRUpLq6OmOsmzZtko+Pj7p16+aR9o4VFhZW73FkZvLz8zNWbpjtk08+kcvl0s0336y3335bQUFBbv3o0KGDQkNDz9v2jtW3b189+OCD6tq1qzZt2mTsFbNx40ZddtllHm+voKCgwUeBde/e3WOrU453+PDhBh8HtmPHjnr78XiCN8Z45ZVXqrq62pR7N4QgBhekq6++2u11+/btVVFRoZKSEoWFhRkffEhSly5d1KZNG5WUlPDhB+ABqampuv7667Vz50795je/0axZszR06FBZLBYVFRVpzZo1evbZZ436uro6/fLLLzpw4IDuuusuZWdnq1OnTkpISNAtt9yi2267zXhUCACcL5iLAN7DXATwjlmzZhlfP/bYYxo0aJBeeeUV+fj4SDryszZy5EhTNlwuKyvTwYMH652vq6vTrl27PN5er169NHfuXP31r3+VdOQ37w8fPqznn39eN910k8fbk6Trr79e6enpysvLU/v27SVJ5eXlGjt2rCmBcWO/p0etX79eCxYsqHf+4osv1k8//eSRNo59HNKUKVMUGBioOXPmqG3btpKkyspK3X///fr973/vkfaOlZ2drccff1zTp0835QP7440dO1YvvviicnNzTX/sUu/evSXJ+IWj4/c4Ot/bO9b/+3//T//zP/+j7du36+233zYe3VVUVFRvRYcnhIWF6ZVXXqn32MPp06e7/X+FJ/Xt21fZ2dl69dVXJR35d27fvn2aNGmSKSusvDHGl19+WY8//riefPJJRUZGqnnz5m7XPf3fK2aTuCAd/4NzdFLkcrka/A/Pic4DOH1du3bVNddco7lz56pfv35av369Fi9eLOnIb1Q89dRTDf4WXIsWLRQWFqbS0lItW7ZMy5cv18iRI/X8888rPz+/3s81AJzLmIsA3sNcBPC+1157TStWrDBCGOnIhtpjxoxRz5499fzzz3u0vT59+ig1NVUzZ85Ut27dZLFY9OWXX2rEiBGKi4vzaFuS9Pzzzys2NlZffvmlamtrNX78eG3cuFE///yzvvjiC4+3Jx15T++44w516NBBl156qaQj+85dccUVevfddz3eXmO/p0e1adNGZWVl6tixo9v5tWvX6je/+Y3H23vhhRe0dOlSI4SRpLZt2+qZZ55RfHy8xo4d69H27r77bh04cEC//e1v1bJly3r/bfH05uArVqzQJ598on//+9+66qqr6rXn6ccESlKHDh20Z88erV69usEN0O+7777zuj3pyN/T3Nzceuefeuopj7clHdm/6c4779SSJUvUo0cPSVJhYaG2bNmit99+27Q2b7rpJnXp0kW//PKLkpOTtXnzZgUHB+v11183pb3GHmObNm3kdDp18803u50/+v9mDa0IOhsEMWhSunTpom3btmn79u1Gmvr111/L6XS6bbAH4Ow8+OCDmjp1qnbu3Km4uDjj5+26665TaWnpSZdGBwQEKCkpSUlJSRo1apSuvPJKrV+/Xtddd11jdR8ATMNcBGgczEUA7zp06JBKSkrcHmslSSUlJfU+JPWE1157TUOGDNHvfvc744PmQ4cOqV+/fvrHP/7h8fa6dOmidevWadq0afLx8dH+/fs1cOBAjRo1ylit4mmXX3651q1bp2XLlum///2vXC6XunTpori4OFN+maOx39OjkpOT9dhjj+nNN980fpHliy++0Lhx40z5QL2qqkq7du3SVVdd5Xa+oqJCe/fu9Xh72dnZHr/nybRp00Z33HFHo7a5ePFiDR48WPv371dgYKDb30+LxeLxP8fGam/dunWnXHv86vizdcstt2jTpk2aNm2a8fN/++2366GHHjJttUhoaKiKi4u1cOFCFRUV6fDhwxo2bJgGDx6sgIAAj7fnjTEOHjxYfn5+WrBggUJCQkz/xTiLqzEfTAg0gtjYWF177bVu/3EbMGCA2rRpo1mzZqlbt2666KKL3DbIveiii9ggF/CgqqoqtW/fXocOHdLcuXN19913S5KWLFmixMRETZw4UXfddZeaNWumdevWaf369XrmmWc0e/Zs1dXVKTo6Wi1bttRrr72mKVOmaPv27cZSXwA41zEXAbyPuQjgXWPGjNHs2bP1l7/8xe03m5977jndd999Ht8A/ahNmzYZH+B17txZV1xxhSntbNu2TWFhYQ1+aLdt2zZjxYpZfvnlF/n7+zfKatrGek+POnjwoIYOHaqFCxfK5XLJ19dXdXV1Sk5O1uzZs91WWXnCfffdp/z8fL3wwgtuf1f//Oc/q1evXpozZ45H22sKrrjiCt1yyy3KzMxscC+l87W9Zs2ayWKxnHCPn6PXzFhJ4Q2fffaZevbsWe/xrIcOHdLKlSvVq1cvL/XMc1q2bKm1a9fW+6UBs7AiBk2KxWLRu+++q7S0NPXq1UvNmjVTQkKCcnJyvN014ILSunVr3Xnnnfrwww81YMAA43y/fv30wQcf6Omnn9bkyZPVvHlzXXnllcbGa23atNFzzz2nMWPGqK6uTlFRUVq8eDEffAC4YDAXARoHcxHAu/7+97/Lbrdr6tSpKisrk3Rkv7Tx48d7/FFPx7rsssvkcrn029/+1tS9nTp27KiysjLZbDa38z/99JM6duxoyoewhw8f1rPPPqtXXnlFu3bt0qZNm9SpUyc98cQTuuyyyzRs2DCPtyk13nt6VPPmzTV//nw9/fTTWrt2rQ4fPqyuXbsqPDzclPZeeeUVjRs3Tvfee6+xJ46vr6+GDRvm8UfoHVVXV6d3331XJSUlslgs6tKli5KSkjweMh1r9+7dKi0tlcVi0RVXXKGLL77YtLZ27typ0aNHN0oI05jtbd261dT7/5rPP/9c06dP17fffqs333xTv/nNbzRv3jx17NhRN954o8fbu+mmmxr8d87pdOqmm24y5d+5xh5j9+7dtX379kYLYlgRAwAwRd++fdW5c2e99NJL3u4KAABogpiLAOeGqqoqSZ7f9PhYBw4cUFpamrF64WhIMXr0aIWGhurxxx/3aHvNmjXTrl276n2Y/f3336tLly7av3+/R9uTpKefflpz5szR008/rdTUVG3YsEGdOnXSP//5T02dOlUFBQUeba+x31Nv279/v7Zs2SKXy6XLL79crVq1MqWdb775Rrfccot27typiIgIuVwubdq0SWFhYfrwww/129/+1qPt7d+/X2lpaZo7d67xWEAfHx/dd999ysnJMSW8GDhwoO655x4NGjTI4/c+F9rzhrffflspKSkaPHiw5s2bp6+//lqdOnXSyy+/rA8++ED/+te/PN7mif6d27Rpk7p372782+4p3hjjm2++qYyMDP35z39WVFRUvT2UPP2IOYIYAIBH/fzzz1q6dKkGDx6sr7/+utF+swAAAEBiLgKcKw4dOqRPP/1UW7ZsUXJysgIDA/XDDz+odevWuuiiizza1iOPPKIvvvhC2dnZSkhI0Lp169SpUye9//77mjRpktauXeuRdsaMGSNJevHFF5Wamur2IXZdXZ1WrVolHx8fffHFFx5p71iXX365pk+frj59+igwMFBfffWVOnXqpP/+97+KiYlRZWWlR9trrPdU+r/39VSY9Vi7b775Rlu2bFGvXr0UEBBgPGLK02655Ra5XC7Nnz9fQUFBko6spLr33nvVrFkzffjhhx5tb8SIEVq+fLlyc3N1ww03SJJWrFih0aNHq2/fvpo2bZpH25OkmTNn6umnn9b999/f4IfbSUlJ52V777//vvr376/mzZvr/fffP2mtp8fYtWtXPfroo7rvvvvcfv6Li4uVkJCg8vJyj7U1cOBASdJ7772nhIQE+fv7G9fq6uq0bt06RUREyOFweKxNqXHHeFSzZs3qnTPzEXM8mgwA4FHXXXedKisr9be//Y0PPgAAQKNjLgJ43/fff6+EhARt27ZNNTU16tu3rwIDAzV58mT98ssveuWVVzza3rvvvqs33nhDPXr0cPvwvEuXLtqyZYvH2jkaPrhcLq1fv15+fn7GNT8/P11zzTUaN26cx9o71s6dO3X55ZfXO3/48GHjkVqe1FjvqaRTDnXMCEZ++uknDRo0SJ988oksFos2b96sTp066cEHH1SbNm30wgsveLS9/Px8FRYWGiGMJLVr107PPfecEZR40ttvv6233npLsbGxxrlbbrlFAQEBGjRokClBTGpqqqQjq7iOZ8aH243V3oABA1ReXi6bzeb22FMz2zyqtLS0wT1ZWrdurT179ni0LavVKunIv3OBgYEKCAgwrvn5+alHjx7Ge+5JjTnGoxr7cXMEMQAAj/ruu++83QUAANCEMRcBvO+RRx5R9+7d9dVXX7ntsXTHHXcYezJ50u7du+vtYyAdeSyTJz+8/+STTyRJ999/v1588UVTH7d2vKuuukqff/65OnTo4Hb+zTffVNeuXT3eXmO9p9L/va/e8Oijj6p58+batm2bOnfubJy/++679eijj3o8iPH399fevXvrnd+3b59bsOcpBw4cUEhISL3zNptNBw4c8Hh7koxHoDWWxmrv2HYae4zt27fXN998o8suu8zt/IoVK9SpUyePtjVr1ixJR/aHGjdunGmP6TteY47xqOP/PTUbQQwAAAAAAAA8ZsWKFfriiy/qfbDcoUMH7dy50+PtXX/99frwww+VlpYm6f9WTsyYMUMxMTEeb+/oB5WNadKkSUpJSdHOnTt1+PBhvfPOOyotLdXcuXP1wQcfeLy9xn5PG7J9+3ZZLBZdcsklprWxdOlSLVmypF4b4eHh+v777z3eXmJiooYPH66ZM2fqd7/7nSRp1apVeuihhzz+OCtJiomJ0aRJkzR37ly1aNFCklRdXa2nnnqqUf4cf/nlF6NdnLkRI0bokUce0WuvvSaLxaIffvhBBQUFGjdunJ588klT2pw0aZIp9z0Rb4zxqK+//lrbtm1TbW2t23lP/0wSxAAAAAAAAMBjDh8+3OCjeXbs2KHAwECPt5eVlaWEhAR9/fXXOnTokF588UVt3LhRBQUFys/P90gbAwcO1OzZs9W6dWtjD4UTeeeddzzS5rFuu+02vfHGG8rMzJTFYtGTTz6p6667TosXL1bfvn093l5jvKcNOXTokJ566im99NJL2rdvnyTpoosuUlpamiZNmlRv/4+ztX///gY3rP/xxx/d9sbwlJdeeklDhgxRTEyMMZZDhw4pKSlJL774osfbe/HFF5WQkKBLLrlE11xzjSwWi4qLi9WiRQstWbLE4+1JR/YRyczM1CuvvKJdu3Zp06ZN6tSpk5544glddtllGjZsmMfbzM/P19///neVlJTIYrGoc+fO+vOf/6zf//73Hm/rqP379ys/P7/BD/BHjx7t0bbGjx8vp9Opm266Sb/88ot69eolf39/jRs3Tg8//LDH2rnuuuv00UcfqW3bturatetJV7/95z//8Vi7UuON8Vjffvut7rjjDq1fv97YG0b6v+DZ04+Ys7iOtgAAAAAAAACcpbvvvltWq1WvvvqqAgMDtW7dOl188cW6/fbbdemll5qyomT9+vX6+9//rqKiIh0+fFjXXXedHnvsMUVFRXnk/vfff79eeuklBQYG6v777z9prTdWzJjB7Pe0IQ899JAWLVqkp59+2lixUVBQoIyMDN1+++0e31/o1ltv1XXXXae//vWvxt/VDh066J577tHhw4f11ltvebS9ozZv3qz//ve/crlc6tKlS4P7/3hKdXW18vLy3NobPHiw294fnvT0009rzpw5evrpp5WamqoNGzaoU6dO+uc//6mpU6eqoKDAo+3l5eXp/vvv18CBA3XDDTfI5XJp5cqVWrRokWbPnq3k5GSPticd2dfolltu0YEDB7R//34FBQXpxx9/VMuWLWWz2fTtt996tL3a2lr5+fnpwIED+vrrr3X48GF16dJFF110kX788UcFBwd7pJ2nnnpKf/7zn9WyZUs99dRTJ601a8VMQ2M0y2233SYfHx/NmDFDnTp10urVq/XTTz9p7Nix+vvf/+7xII8gBgAAAAAAAB7zww8/6KabbpKPj482b96s7t27a/PmzQoODtZnn33W4N4jOLk1a9bo8OHDio6Odju/atUq+fj4qHv37h5tb926dbr66qsbvPbuu++edLPys2G1WrVw4UL179/f7fy///1v3XPPPXI6nR5t7+uvv1ZsbKy6deumjz/+WElJSdq4caN+/vlnffHFF/rtb3/r0faagssvv1zTp09Xnz59FBgYqK+++kqdOnXSf//7X8XExKiystKj7XXu3FnDhw/Xo48+6nZ+ypQpmjFjhkpKSjzaniTFxsbqiiuu0LRp09SmTRt99dVXat68ue6991498sgjv7pq7nQNGDBA77zzjpo1a+Z2fteuXerTp482bNjg0fa8Yc6cOfrDH/7QaHvSSFJwcLA+/vhjXX311bJarVq9erUiIiL08ccfa+zYsVq7dq1H22v26yUAztR3331nLPs8V8XGxio9Pd3b3Wiyhg4d6pEJrKfuAwDwnAMHDujOO+9U69atZbFYtGfPHm936bzQFN43i8Wid99919vdUEZGhq699lpvd6PRnQ9zdOB8FxoaquLiYo0bN04jRoxQ165d9dxzz2nt2rWmhTCHDx/Wpk2btGLFCn322Wduh6dVV1e7bXT+/fffKzs7W0uXLvV4W0eNGjVK27dvr3d+586dGjVqlMfb69evX4O/1f/2229r8ODBHm/vqBYtWtTbrFs6snG4GZvZd+nSRevWrdPvfvc79e3bV/v379fAgQO1du1aj4UwY8aM0f79+42vT3Z4wvvvv6+DBw8aX5/sMMPOnTsbXOFz+PBho1+e9O233+q2226rdz4pKUlbt271eHuSVFxcrLFjx8rHx0c+Pj6qqalRWFiYJk+erL/85S8eb6+srKzeI93KysoUGxurK6+80uPtSUf2aNqxY4fxevXq1UpPT9err75qSnvjxo2TzWbTPffcow8++ECHDh0ypZ1j1dXVGStugoOD9cMPP0g6sp9ZaWmpx9tjjxjgDJ3sOYmSNGTIEGVkZDROZxpZRkaGsUTRYrHIbrfrpptu0nPPPaewsDAv9+7C9t1336ljx45au3at2wcnL774oljgCADmWrlypX7/+9+rb9++cjgcv1o/Z84cff7551q5cqWCg4NltVoboZfnv1N532bPnq37779fV155Zb3fcvznP/+pu+++Wx06dNB3333nkT7Fxsbq2muvVXZ2tkfuV1ZWprZt23rkXg05+v6czCeffGJa+6f7fp1ofmOWsLAwlZWVeewxHgAaFhAQoAceeEAPPPCA6W0VFhYqOTlZ33//fb3/L7JYLB5/zv/tt9+ugQMH6qGHHtKePXv0u9/9Tn5+fvrxxx81ZcoU/elPf/Joe9KRlRvXXXddvfNdu3bV119/7fH2/vSnP6lPnz5auXKl2rdvL0l644039MADD2j27Nkeb++oUaNG6a9//atmzZpl7NFSU1OjZ5991rR9Iux2+68+hulsrF271gggPP0b9g0ZMGCAysvLZbPZTvoLm2b8bEjSVVddpc8//1wdOnRwO//mm2+qa9euHm8vLCxMH330Ub3w56OPPjLtM6rmzZsbnwuGhIRo27Zt6ty5s6xWq7Zt2+bx9v71r3+pV69eevTRRzV16lTt3LlTN998s6655hotXLjQ4+1JUnJysoYPH66UlBSVl5crLi5OkZGRysvLU3l5uZ588kmPtldWViaHw6HXX39d99xzjwICAnTXXXfp3nvvVc+ePT3a1lGRkZFat26dOnXqpOjoaE2ePFl+fn569dVX1alTJ4+3RxADnKGysjLj6zfeeENPPvmkW1oaEBBwRsst6+rqZLFY6i03PNdcddVVWr58uQ4fPqwtW7Zo1KhRGjRokMef9YlTw4d7AGC+1157TWlpafrHP/6hbdu26dJLLz1p/ZYtW9S5c2dFRkaesObo857xf07lfZOkVq1aqaKiQgUFBcYz5KUjf06/9mfjLUf/vO12u6nt3H333UpISDBeDxw4UJGRkXr66aeNc0FBQfr0009N7Yc3HDx48Fc3cvbx8TH9zwBoit5//331799fzZs3/9XftE9KSvJo2w899JC6d++uDz/8UO3bt//VX5w8W//5z380depUSdJbb70lu92utWvX6u2339aTTz5pShDj7++vXbt21ftwsKysTL6+nv9478knn9RPP/2kuLg4ff7553I4HHrwwQc1b9483XnnnR5t6/jHOC1fvtzYXF6SvvrqK9XW1qpPnz4ebfeoyspKzZw5022j9/vvv19BQUEeuf+xv/xg5i9CHHX48OEGv24skyZNUkpKinbu3KnDhw/rnXfeUWlpqebOnasPPvjA4+2NHTtWo0ePVnFxsXr27CmLxaIVK1Zo9uzZevHFFz3env4/e3ceFuP6/wH8PRXtu520iJSKsguFkJ3sRdmXgzoky3FkDceWfd85smVfs9VRcqJV2hey5ETJUqLl/v3R1fyMyXK+7mcG5/O6rq6ruWc876eZPDM9n+e+PygrgN65cwcNGjRAhw4d4OPjg+fPn2P//v2C9FDS19fHpUuX0LZtWwDAuXPnYGtriz///FOw84dxcXFo0aIFgLILnaysrBAaGorAwEBMmDCBeyFGSUkJPXv2RM+ePVFQUIATJ07g4MGD6NChA+rUqYO0tDSueQDw+++/i2erLV68GD179kS7du2gr6+Pw4cPc88DI4R8s927dzNtbW2p8YyMDAaABQQEMAcHB6aqqsqsra3ZzZs3pf7tmTNnmLm5OVNUVGTp6eksNzeXDR8+nOno6DBVVVXm5OTEkpOTxf9u3rx5rHHjxhJ5fn5+zNDQUHy7qKiITZkyhWlrazM9PT02Y8YM5ubmxvr06SN+jL29PZsyZQrz9vZmurq6rHr16mzevHmf/Xkryl63bh0DwF6+fCkeO336NLO1tWXKysrM2NiYzZ8/nxUVFYnvf/HiBRs7diyrVq0aU1ZWZo0aNWJnzpwR33/s2DFmYWHBKleuzAwNDdnKlSslMg0NDdmiRYvY8OHDmbq6Oqtbty47efIky87OZr1792bq6urM0tKS3b59u8Lnu0GDBkxVVZX179+fvXnzhu3Zs4cZGhoyHR0dNnnyZFZcXCz+d+/evWPe3t6sVq1aTE1NjbVo0YJdv35darsXL15kDRs2ZOrq6qxr167syZMn4scUFxezqVOnil8Pb29vqdfjwoULzM7OTvyYHj16sNTUVPH9ACS+7O3tGWOMubu7S2ynsLCQTZkyhVWtWpUpKyszOzs7Fh4eLr7/+vXrDAC7cuUKa9q0KVNVVWWtW7dmiYmJ4sdER0czBwcHpqGhwTQ1NZmtra3Ec0kIIf8lb968YZqamiwxMZENHjyYLViw4LOPt7e3r/B4Xf7e5e7uzrS0tJibmxtjjLHQ0FDWrl07pqKiwurUqcOmTJnC3rx5I97el96HKsLjfXbhwoVs6NChTF1dndWsWZOtW7dOfP/IkSNZjx49JP5NUVERq169Otu5c+cn9+tzuZ963j5W/r47efJkNmbMGPH4w4cPmbKyMps1a5bEZ6LU1FTWu3dvVq1aNaaurs6aNWvGLl++LLHNjRs3MlNTU6asrMyqVavG+vfvzxgre4/9+P03IyODMcbYvXv3WLdu3Zi6ujqrVq0aGzZsGHv27JnEzzNp0iQ2depUpq+vz9q3b88YK3s/P3HiBGPs6z4vMsbYtm3bWJ06dZiqqirr27cvW7VqVYWfPytib2/PPD09pcbLP9Pt27ePGRoaMi0tLTZ48GD26tUr8WNKS0vZH3/8wYyNjZmKigqztrZmR48e/Vd5hoaGzNfXl40cOZJpaGgwAwMDtnXrVvH9n/p8wxhju3btYg0bNmTKysrMzMyMbdy4UXxf+XN3+PBhZm9vz5SVldmaNWuYiooKu3DhgsQ+BQQEMDU1Nfb69Wvxv4uKihLf/7nX8vTp00xbW5uVlJQwxhiLiopiANj06dPF/37cuHFsyJAhn31eCPnZiUQi9s8//4i//9SXgoIC92w1NTWWkpLCfbufoqqqyh48eMAYY2zgwIFs/vz5jDHGMjMzmaqqqiCZgwcPZvb29iwvL0889uLFC2Zvb88GDhwoSCZjjA0bNozVr1+fqampsZMnTwqSMWLEiK/+4i0oKIhpa2szAwMD1q9fP9avXz9Wt25dpqWlxYKCgrjnjRw5UuJ9ttybN2/YyJEjueft3buXFRYWSo2/e/eO7d27l3teuYsXL7L27dszdXV1pqqqyuzs7NilS5cEyzt+/Dizs7Njenp6TE9Pj9nZ2Qn2+8oYY7dv32bXrl1jjDGWnZ3NunXrxjQ1NZmNjQ2Ljo4WLDc5OZlVq1aNubq6stLSUsFyGGNMXV1d/Jm3V69ebNmyZYwxxh48eMBUVFQEzWaMsWfPnrH169ezRo0aCfK+8Sk5OTmCPbdUiCGEgy8VYho2bMjOnj3LkpKS2IABA5ihoaG4ILF7925WqVIl1qZNGxYaGsoSExPZmzdvWO/evZm5uTn766+/WHR0NOvatSszNTVl79+/Z4x9XSFm8eLFTE9Pjx0/fpwlJCSwCRMmMC0tLalCjJaWFps/fz5LTk5me/fuZSKRiAUGBn7y5/04Oysrizk4ODBFRUXxSaOLFy8yLS0ttmfPHpaWlsYCAwOZkZGR+ANqSUkJa9WqFWvUqBELDAxkaWlp7MyZM+z8+fOMMcbu3LnDFBQU2MKFC1lSUhLbvXs3U1VVZbt37xbnGhoaMj09PbZlyxaWnJzMJk6cyDQ1NZmTkxM7cuQIS0pKYn379mXm5ubig2j58925c2cWGRnJgoODmb6+PuvSpQsbNGgQu3fvHjtz5gyrXLkyO3TokDjLxcWFtWnThv31118sNTWVrVixgikrK4uLY+XbdXR0ZLdv32YRERHM3Nycubi4iLfxxx9/MG1tbXbs2DEWHx/PRo8ezTQ1NSVej2PHjrGAgACWnJzMoqKiWK9evZiVlZX4D//w8HBxASUrK4vl5OQwxqQLMR4eHqxWrVrs/Pnz7N69e8zd3Z3p6uqKH19eiGnZsiULCgpi9+7dY+3atWNt2rQRb6NRo0Zs2LBhLCEhgSUnJ7MjR44I+oGCEEK+Zzt37mTNmjVjjDF25swZZmRk9NkP6Dk5OWzs2LGsdevWEsfr8pPdK1asYCkpKSwlJYXFxsYyDQ0N5ufnx5KTk1loaCizsbGRONnwpfehj/F6n9XU1GRLly5lSUlJbN26dUxRUVH8GSE0NJQpKipKXHRw6tQppq6uzl6/fl3hfn0p91PP28fKP3tFRUUxTU1Nlp+fzxhjbNGiRaxPnz5Sn4mio6PZli1bWGxsLEtOTmZz5sxhKioq4pNot2/fZoqKiuzgwYPs/v37LDIykq1du5YxxlheXh5r3bo1Gzt2LMvKymJZWVmsuLiYPXnyhFWpUoXNnj2bJSQksMjISNa5c2fWoUMHca69vT3T0NBg3t7eLDExkSUkJDDGKi7EfO7zYkhICFNQUGArVqxgSUlJbOPGjUxPT49LIUZDQ4M5Ozuzu3fvsr/++ovVqFGD/fbbb+LH/Pbbb6xhw4bs4sWLLC0tje3evZspKyt/9uRURYUYPT09tnHjRpaSksKWLl3KFBQUxM/Hpz7fbNu2jdWsWZMFBASw9PR0FhAQwPT09NiePXsknjsjIyPxYx4/fsz69+/Phg0bJrFP/fv3Z0OHDpX4d+WFmC+9lnl5eUxBQYHduXOHMcbYmjVrWJUqVVjz5s3F22/QoAHbvHnz17wchBABdOjQQaoAKyQrKyu2du1alpmZybS0tMTF8zt37rDq1asLkvno0SNmYmLCtLW1mYODA3NwcGA6OjrMzMyMZWZmcsk4deqU1NexY8eYgYEBGz16tMT4z6JRo0Zs7NixEhdiFhcXs3HjxrFGjRpxz1NQUBAXLD/07NkzpqioKLO858+fy/TktlCKiorY/Pnzuf0f+J7o6OgwXV1dqS9lZWWmpaUlMSaEFi1asJkzZ7K//vqLqaioiM8HhYWFsdq1awuSmZ+fzw4cOMC6devGKlWqxExMTNicOXNYfHy8IHkfyszMZA8fPhQ0gwoxhHDwpULMjh07xGP37t1jAMR/eO7evZsBkDjBnZyczACw0NBQ8djz58+ZqqoqO3LkCGPs6wox1atXZytWrBDfLi4uZnXr1pUqxLRt21ZiO82bN2czZ8785M87b948pqCgIL6yofzqRQ8PD/Fj2rVrx5YsWSLx7/bv389q1qzJGGPs0qVLTEFBgSUlJVWY4eLiwjp37iwx5u3tzSwsLMS3DQ0NJf7IzsrKYgDY3LlzxWNhYWEMAMvKymKM/f/z/eEsk/Hjx4uvkCzXtWtXNn78eMZY2VW0IpGIPX78WGJ/OnXqxGbPnv3J7W7cuFHiQ3jNmjXFVxAwVvaBoU6dOhKvx8eys7MZAHb37l3GmPSJg3IfFmLevHnDKlWqxP7880/x/e/fv2e1atViy5cvZ4xJzogpd+7cOQaAvX37ljHGmKampvhEByGE/Ne1adOGrVmzhjFWdvyuUqWK1IyKj3l6ekrN6DA0NGR9+/aVGBs+fDgbN26cxNiNGzeYgoICe/v27Ve9D32M1/usk5OTxGMGDx7MunXrJr5tYWHB/vjjD/Htvn37fvZq1a/Jreh5+9iHn72aNGnC9u7dy0pLS1m9evXYqVOnpD4TVcTCwoKtX7+eMVY2W0JLS6vCK1QZq7iQMXfuXNalSxeJsYcPHzIA4ufd3t6eNWnSRGp7FRViPvd5cfDgwVKzj1xdXbkUYtTU1CR+bm9vb9ayZUvGWNlnChUVFanZOaNHjxYXNb4m7+PPbKWlpaxatWriwsWnPt8YGBiwgwcPSowtWrSItW7dWuLflf/fLHf8+HGmoaEhLtC9fPmSqaiosHPnzlWY9zWvpa2trXj2Vt++fZmvry+rXLkye/XqlfgzaPnrRch/la6urngm2aeu+hfK8ePHmYWFBdu9eze7c+cOi4mJkfji7ejRo6xSpUpMQUGBOTo6iseXLFki9d7J05s3b9jWrVvZL7/8wry8vNjevXvFF2vy8LmZTELPapIXFRUViZUhyiUmJnK96v/ly5csLy+PiUQilpqayl6+fCn+ys3NZXv37hWfL+FJJBKx7OxsqfHo6GjBTuB/fEL777//Zp6enhKzYXn6cObGz2TPnj1f/SWE69evMx0dHaagoCAxW2v27NmsX79+3POGDBnC1NXVWdWqVdkvv/wicU5UKEVFRez3339nWlpaTEFBgSkoKDAtLS02Z84crsfWctQjhhAZsLa2Fn9f3uQuOzsbDRs2BABUrlxZ4jEJCQlQUlJCy5YtxWP6+vowMzOTakj7KS9fvsQ///wjXs8RKFsPu2nTplJrhH6YXb6P2dnZn92+mZkZTp8+jXfv3uHUqVM4evQofH19xfdHRETg9u3bEmMlJSUoLCxEQUEBoqOjUadOHTRo0KDC7SckJKBPnz4SY3Z2dlizZg1KSkqgqKgote/Vq1cHAIn1OMvHsrOzxWuBq6mpoV69ehKPMTIygoaGhsRY+XMQGRkJxpjUvr579w76+vri2x9v98Pn8eXLl8jKypJYw15JSQnNmjWTaCaZlpaGuXPn4tatW3j+/Ln4tcrMzPziWvkfbqOoqAh2dnbisUqVKqFFixZSvz+f+t2sW7cupk2bJl4D2NHREQMHDpT4+Qgh5L8iKSkJ4eHhOH78OICy4/fgwYOxa9cuODo6/uvtNWvWTOJ2REQEUlNT8eeff4rHGGMoLS1FRkYG4uLivup96EO83mc/fN8qv/1hA/YxY8Zg27ZtmDFjBrKzs3Hu3DlcvXr1kz/71+b+G6NGjcLu3btRt25dvHnzBt27d8eGDRskHpOfn48FCxbg7NmzePLkCYqLi/H27VtxM9XOnTvD0NAQJiYmcHJygpOTE/r16wc1NbVP5kZEROD69esSnx/KpaWliZ/7j1/vT/nc58WkpCT069dP4vEtWrTgss66kZERNDU1JbLLP7/Ex8ejsLAQnTt3lvg379+//9fNdj/8+UQiEWrUqPHZz5vPnj3Dw4cPMXr0aIwdO1Y8XlxcLNUb7+PnuEePHlBSUsLp06cxZMgQBAQEQFNTE126dKkw62teSwcHBwQFBWHatGm4ceMGFi9ejICAAISEhCAvLw/Vq1cXf7Yn5L/q/fv3ePXqFapUqYK9e/fijz/+kDi+CKm8Z8moUaPEYyKRCIwxQRqSDxgwAG3btkVWVpa4jwkAdOrUSep4zZO6ujrGjRsn2Pbl0U+kIseOHcORI0eQmZmJ9+/fS9wXGRnJNcvW1hYJCQkwMzOTGE9ISECTJk245ejo6EAkEkEkElX4+UwkEmHBggXc8mxsbMR5nTp1kugjVFJSgoyMDIl+cjzJusm7o6MjgoKCMGLECK7b/ZycnBz4+Pjg+vXryM7Olvq/k5ub+80Z7u7u37yNb+Hg4IDnz5/j1atX0NXVFY+PGzfus5+R/1cikQiHDx9G165dBel7VZHJkyfjxIkTWL58ufjvnrCwMMyfPx/Pnz/Hli1buOZRIYYQGfiwYWh508APD9KqqqoSzQQ/PDH/ofIPkQCgoKAg9biioiKpf/Nxk8KKtv1xQ1ORSPTFD2CVK1eGqakpAKBRo0ZISUnBxIkTsX//fgBlP9+CBQukmu4BgIqKClRVVT+7/Q9/1q/d9/LHf+n5rujn/dxzUFpaCkVFRUREREidIPrwD/aKtvGp1/JTevXqBQMDA2zfvh21atVCaWkpLC0tpT58fk55ZkXP38djn3uu5s+fDxcXF5w7dw4XLlzAvHnzcOjQIUH/sCCEkO/Rzp07UVxcjNq1a4vHGGOoVKkSXrx4IfGHyddQV1eXuF1aWorx48fDw8ND6rF169ZFbGzsV70PfYjX+2xFPvx3bm5umDVrFsLCwhAWFgYjIyO0a9dOkNxPcXV1xYwZMzB//ny4ublV+Iebt7c3Ll26hJUrV8LU1BSqqqoYMGCA+P1VU1MTkZGRCAoKQmBgIHx8fDB//nzcvn0bOjo6FeaWlpaiV69e+OOPP6TuKy+kANKv96d87j1ZiOetotzy7A8/AwFlDWE//P0HyppG88qpSPl927dvl7g4CYDU/4OPn+PKlStjwIABOHjwIIYMGYKDBw9i8ODBn/yj/mteSwcHB+zcuRMxMTFQUFCAhYUF7O3tERwcjBcvXsDe3v6TPwsh/xWtW7dG37590bRpUzDG4OHh8cn3o127dnHNzsjI4Lq9r1GjRg3UqFEDDx8+hEgkQp06dSQuhBRCcnIygoKCKjzxy/vktrysW7cOc+bMgbu7O06dOoWRI0ciLS0Nt2/fxqRJk7hkxMbGir/38PCAp6cnUlNT0apVKwDArVu3sHHjRixbtoxLHgBcv34djDF07NgRAQEB0NPTE99XuXJlGBoaolatWtzy+vbtC6Ds4pyuXbtKfGasXLkyjIyMxAVM3mTd5L1bt26YPXs24uLi0LRpU6nPBb179+aaBwDDhg1DWloaRo8ejerVq0t9TuPt/PnzUFRURNeuXSXGAwMDUVJSgm7dugmSq6ioiKKiIty4cUNcRDQyMhIk6+DBg4Js93P8/f1x6NAhiefP2toadevWxZAhQ6gQQ8h/gYWFBYqLi/H333+jTZs2AMqq7cnJyTA3NwcAVK1aFU+fPpX4wzw6Olq8DW1tbVSvXh3h4eHiEyIlJSWIiorielVHublz56JBgwaYOnUqbG1tYWtri6SkJHGx5mPW1tZ49OgRkpOTK7waxMLCAiEhIRJjN2/eRIMGDf6nq2W/hY2NDUpKSpCdnf3Zk0ufo62tjZo1a+LWrVto3749gLIrOiMiImBrawug7DVOSEjA1q1bxTkfPweVK1cGgM9e0WVqaorKlSsjJCQELi4uAMqKdHfu3MGvv/76r/a7QYMG4td16NCh2L17NxViCCH/KcXFxdi3bx9WrVoldTV9//798eeff2Ly5MnflGFra4t79+598j3zf3kf4vU+e+vWLYnH3Lp1S+Kqf319ffTt2xe7d+9GWFgYRo4c+dn9EuL9XU9PD71798aRI0c++cfSjRs3MGLECPF72Js3b3D//n2JxygpKcHR0RGOjo6YN28edHR0cO3aNTg7O6Ny5cpS7722trYICAiAkZGR4FftNWzYEOHh4RJjd+7cETQTKHu9lJWVkZmZKWihoaLPN9WrV0ft2rWRnp4OV1fXf71NV1dXdOnSBffu3cP169exaNGiTz72a17L9u3b4/Xr11izZg3s7e0hEolgb2+PpUuX4sWLF/D09PzX+0jIz+bAgQPw8/NDWloaRCIRXr58icLCQplkGxoayiSnXHFxMRYsWIB169bhzZs3AMoujpgyZQrmzZsnVXzmYfv27Zg4cSKqVKmCGjVqSJz4FYlE3E9ue3h4wNTUVOpCkQ0bNiA1NVVihixPmzZtwrZt2zB06FDs3bsXM2bMgImJCXx8fLjMMgCAJk2aSF04OWPGDKnHubi4YPDgwVwyy99HMzIyYGBgAAUFBS7b/ZR58+YBKJv5OnjwYKioqAia96GioiLxBRtXrlwRF0IaNmyIrKws7nkTJ04EAKxevVrqPiFmxAFl52pCQkIkZsQJadasWRUWBktLSzFr1ixBCjGvXr3CpEmTcOjQIfFzqKioiMGDB2Pjxo1SM5T/F+vWrcO4ceOgoqKCdevWffaxFV209q1UVFQqLCwZGRmJP5/yRIUYQr5D9evXR58+fTB27Fhs3boVmpqamDVrFmrXri1ezsPBwQHPnj3D8uXLMWDAAFy8eBEXLlyAlpaWeDtTpkzB0qVLYWpqioYNG2L9+vV48eKFIJV6ExMT9OnTBz4+Pjh79ix8fHzQs2dPGBgYYODAgVBQUEBsbCzu3r2LxYsXw97eHu3bt0f//v2xevVqmJqaIjExESKRCE5OTvDy8kLz5s2xaNEiDB48GGFhYdiwYQM2bdrEfd+/pEGDBnB1dYWbmxtWrVoFGxsbPH/+HNeuXYOVlRW6d+/+Vdvx9PTEsmXLUL9+fZibm2P16tXIy8sT36+rqwt9fX1s27YNNWvWRGZmJmbNmiWxjWrVqkFVVRUXL15EnTp1oKKiIvXmp66ujokTJ8Lb2xt6enqoW7culi9fjoKCAowePfqr9vXt27fw9vbGgAEDYGxsjEePHuH27duCXTFDCCHfq7Nnz+LFixcYPXq01PF2wIAB2Llz5zcXYmbOnIlWrVph0qRJGDt2LNTV1ZGQkIDLly9j/fr1/9P7EK/32dDQUCxfvhx9+/bF5cuXcfToUZw7d07iMWPGjEHPnj1RUlLyxSUUhHp/37NnDzZt2vTJpdpMTU1x/Phx9OrVCyKRCHPnzpW4kvjs2bNIT09H+/btoauri/Pnz6O0tFS8TImRkRH+/vtv3L9/HxoaGtDT08OkSZOwfft2DB06FN7e3qhSpQpSU1Nx6NAhbN++neuFI1OmTEH79u2xevVq9OrVC9euXcOFCxcEv/pSU1MT06dPx9SpU1FaWoq2bdvi1atXuHnzJjQ0NLgtmfGpzzfz58+Hh4cHtLS00K1bN7x79w537tzBixcvMG3atM9u097eHtWrV4erqyuMjIzEVzlX5GteS21tbTRp0gQHDhzA2rVrAZQVZwYOHIiioiI4ODhweS4I+ZFVr15dfKLQ2NgY+/fv/+RxWQj79+/Hli1bkJGRgbCwMBgaGmLNmjUwNjaWWhbzW8l6ORsAWLx4MXx9fTFz5kzu265IQEAATp8+LTXepk0bLFu2TLBCTGZmpviCVFVVVbx+/RoAMHz4cLRq1Upq+dH/hTxmUJUrLxoWFBRUuPTax0vHfyt5LG/VqFEjbNmyBT169MDly5fFF0M8efJEkGOCPJbUa9iwId6+fSuzvJSUFFhYWFS4H6mpqYJkjhkzBtHR0Th79ixat24NkUiEmzdvwtPTE2PHjsWRI0e+OcPPzw+urq5QUVGBn5/fJx8nEokEKcRMmjQJixYtwu7du8XFw3fv3sHX1/eb/8ariLDlV0LI/2z37t1o2rQpevbsidatW4MxhvPnz4uvrDE3N8emTZuwceNGNG7cGOHh4Zg+fbrENmbOnImhQ4fCzc0NrVu3hoaGBrp27SrYlRBeXl44d+4c/v77b3Tt2hVnz57F5cuX0bx5c7Rq1QqrV6+WuFIpICAAzZs3x9ChQ2FhYYEZM2aIq+y2trY4cuQIDh06BEtLS/j4+GDhwoUyXfPzQ7t374abmxu8vLxgZmaG3r174++//4aBgcFXb8PLywtubm4YMWIEWrduDU1NTYnZJQoKCjh06BAiIiJgaWmJqVOnYsWKFRLbUFJSwrp167B161bUqlXrk39QLFu2DP3798fw4cNha2uL1NRUXLp06auXz1FUVEROTg7c3NzQoEEDDBo0CN26deO6Zi0hhPwIdu7cCUdHxwqv+Orfvz+io6O/ea1ya2trBAcHIyUlBe3atYONjQ3mzp0rsbzV//I+xON91svLCxEREbCxscGiRYuwatUqqSURHB0dUbNmTXTt2vWLS2oI9f6uqqr62T/s/fz8oKurizZt2qBXr17o2rWreEYqULZu+/Hjx9GxY0eYm5tjy5Yt8Pf3R6NGjQAA06dPh6KiIiwsLFC1alVkZmaiVq1aCA0NRUlJCbp27QpLS0t4enpCW1ub+1WudnZ22LJlC1avXo3GjRvj4sWLmDp1qkyubl20aBF8fHywdOlSmJubo2vXrjhz5gyMjY25ZXzq882YMWOwY8cO7NmzB1ZWVrC3t8eePXu+KlskEmHo0KGIiYn54oyar30tO3TogJKSEnHRRVdXV/w7UT5rnRBSJiMjQ6ZFmM2bN2PatGno3r078vLyxO93Ojo6ghQM/P39sWfPHowfPx7W1tawtrbG+PHjsWvXLvj7+3PPA4AXL15g4MCBgmy7Ijk5ORV+/tHS0sLz588Fy61RowZycnIAlBUtymfnZmRkcFuW09DQ8Ku/eHv27Bl69uwJTU1NNGrUCDY2NhJfvJWUlGDlypVo0aIFatSoAT09PYkvIfzxxx/YunUrHBwcMHToUPGskdOnT3Nbvk9PT0/8ezhq1ChxwU5WNm3ahDlz5iA4OBg5OTl49eqVxBdv2traSE9PlxpPTU396mVw/61z585h165d6Nq1K7S0tKCpqYmuXbti+/btUhdm/a8+fK/IyMj45FdFPzsPUVFROHv2LOrUqSOeGV+nTh2cOXMGMTExcHZ2Fn/xIGK8jmKEkO9eaWkpzM3NMWjQoM8uz0AIIYQQYmRkhF9//fWLy1oWFBSgVq1a2LVrF7c/UsiXjR07FomJibhx44a8d4UQQgDId4kZCwsLLFmyBH379oWmpiZiYmJgYmKCuLg4ccNpnqpXr46goCCpImxCQgLat2+PZ8+ecc0DgNGjR6N58+aYMGEC921XxNLSEhMmTJC6Knz9+vXYvHkz4uPjBckdM2YMDAwMMG/ePGzZsgXTpk2DnZ0d7ty5A2dnZ+zcufObM06fPo1u3bqhUqVKFc76+RDv/iKurq64f/8+1qxZgw4dOuDEiRP4559/sHjxYqxatQo9evTgmufj44MdO3Zg2rRpmDt3LubMmYP79+/j5MmT8PHxEWSWAVBWAPq4yfv9+/ehpqaGatWqffP2NTQ0EBsbCxMTEygqKuLp06eoWrXqN2/3a6WkpGDo0KGIioqSGC9vH8B7ObRx48bh1q1bOHHiBOrVqwegrAjTv39/NG/eHDt27OCaB5T1qjx37hysrKwkxmNjY9G9e3c8evSIeyYAvH//HhkZGahXr57gy/9+aVnlD+3evfub86gQQ8hP7MGDBwgMDIS9vT3evXuHDRs2YPfu3YiJiaGr9gghhBDyWV8qxJSWluLp06dYtWoVjh07hrS0NMH/WPovW7lyJTp37gx1dXVcuHABXl5e2LRpE8aMGSPvXSOEEABly5HduXMH+vr6n525JhKJuF/drKqqisTERBgaGkoUYlJSUmBtbc19CaGFCxciMTFRajmb0aNHo379+uL+HDwtXboUq1evRo8ePWBlZSXVh4b3CfVdu3Zh8uTJ8Pb2RseOHQEAV69exapVq7BmzRqMHTuWa1650tJSlJaWij9THDlyBCEhITA1NcWECRO49G1QUFDA06dPUa1atc/OYhXihHrNmjVx6tQptGjRAlpaWrhz5w4aNGiA06dPY/ny5VK99L5VvXr1sG7dOvTo0QOampqIjo4Wj926dUsuDdJ56Ny5M/755x80bdoUe/fuxeDBg6GqqlrhY3ft2sU9v0WLFlBSUoKnpyeqV68utVws7956L1++hJOTE+7cuYM6deoAAB49eoR27drh+PHj0NHR4ZoHANu2bcPRo0exb98+8Uz9p0+fwt3dHc7Ozhg/fjzXvIKCAkyZMgV79+4FACQnJ8PExAQeHh6oVauW1NL9PyL6S4mQn5iCggL27NmD6dOngzEGS0tLXLlyhYowhBBCCPlmmZmZMDY2Rp06dbBnzx4qwggsPDwcy5cvx+vXr2FiYoJ169ZREYYQ8l35sO+GrHtwGBsbIzo6WmopqQsXLlTYV+F/8fGszytXrqBOnTriZZdiYmLw/v17dOrUiUvex7Zt2wYNDQ0EBwcjODhY4j4h+ieMGjVK3CuhfEUNIyMjbN68GW5ublyzPqSgoCBRHBk0aBAGDRrENePDniKy7i+Sn58vnhGip6eHZ8+eoUGDBrCysvrm5W4r8vTpU/GMBg0NDbx8+RIA0LNnT8ydO5d7nqwcOHAAfn5+SEtLg0gkwsuXL1FYWCiz/Li4OERFRYn7CQpNW1sbN2/exOXLlxETEwNVVVVYW1ujffv2XHNsbGwkikopKSkwNDRE3bp1AZR9/ldWVsazZ8+4F2Jmz56NmJgYBAUFwcnJSTzu6OiIefPmCVKIefv2LRhjUFNTA1B2QfuJEydgYWGBLl26cM+jv5YI+YkZGBggNDRU3rtBCCGEkB/Q/fv3P3u/kZERt7XayZfxaIhKCCE/K29vb0yaNAmFhYVgjCE8PBz+/v5YunQptyV7Pu6X0r9/f4nb/6Z/6P9CHg3mJ06ciIkTJ+LZs2dQVVWFhoaGTHLz8vIQHh6O7OxsqUIJzyJQUVERunTpgq1bt6JBgwbctvs5ZmZmSEpKgpGREZo0aYKtW7fCyMgIW7ZskegPyEudOnWQlZWFunXrwtTUFIGBgbC1tcXt27fFs7l+RNWrV8eyZcsAlBVi9+/fL9O+VM2aNcPDhw9lVogBygquXbp0EaRAUK5v376CbftLTp48icOHD6NVq1YSxSALCwukpaUJktmnTx84OztjwoQJyMvLQ4sWLVC5cmU8f/4cq1evxsSJE7nm0dJkhBBCCCGEEEIIIeSbTJs27asfu3r1au7527dvx+LFi/Hw4UMAQO3atTF//nyMHj2aexYRzpkzZ+Dq6or8/HxoampKnJAViUTIzc3lmle1alXcvHkT9evX57rdT/nzzz9RVFSEESNGICoqCl27dkVOTg4qV66MPXv2YPDgwVzzZs2aBS0tLfz22284duwYhg4dCiMjI2RmZmLq1KniYgb5d44ePYr58+fD29u7wqUCra2tvzlDnn235EFNTQ1xcXEwMTGRWGIyJiYG7du3F8/m4qlKlSoIDg5Go0aNsGPHDqxfvx5RUVEICAiAj48PEhISuOZRIYYQQgghhBBCCCGEfJMOHTpI3I6IiEBJSYn4ivHk5GQoKiqiadOmuHbtmmD78fz5c5SWlnJpCP45xcXFCAoKQlpaGlxcXKCpqYknT55AS0tLkJkjo0aN+uz9PPpg2Nra4urVq9DV1ZVaouhjQiyjBQANGjRA9+7dsWTJEvFyQULy8vJCpUqV5FaQKCgoQGJiIurWrYsqVaoInnfr1i3cvHkTpqam6N27t+B55fLy8gTpY1Lu6tWr8PPzQ0JCAkQiERo2bIhff/0Vjo6OguRV1FtIJBKBMcatt5A8+26Vy8vLE/eC9Pb2hp6eHiIjI1G9enXUrl2ba5a9vT0GDBiAKVOmQFNTE7GxsTA2NsbkyZORmpqKixcvcs0Dyoo/5f//Bg0ahEaNGmHevHni2U4FBQVc82hpMkIIIYQQQgghhBDyTa5fvy7+fvXq1dDU1MTevXuhq6sLAHjx4gVGjhyJdu3aCbYP2dnZSEpKgkgkgkgkQtWqVQXJefDgAZycnJCZmYl3796hc+fO0NTUxPLly1FYWIgtW7Zwz3zx4oXE7aKiIsTFxSEvLw8dO3bkktGnTx/xclXyWqLo8ePH8PDwkEkRBgDev3+PHTt24PLly2jWrBnU1dUl7hdi9taHlJWVoaCgAEVFRUFzyrVq1QqtWrUSNOOPP/6AkZGReHbPoEGDEBAQgBo1auD8+fPivkq8bNiwAVOnTsWAAQPg6ekJoKzg1L17d6xevRqTJ0/mmgfIZqlAefbdAoDY2Fg4OjpCW1sb9+/fx9ixY6Gnp4cTJ07gwYMH2LdvH9e8pUuXwsnJCfHx8SguLsbatWtx7949hIWFSfXF4sXU1BQnT55Ev379cOnSJUydOhVA2XuJlpYW9zyaEUMIIYQQQgghhBBCuKlduzYCAwPRqFEjifG4uDh06dIFT5484Zr36tUrTJo0Cf7+/uKeIoqKihg8eDA2btwo1d/lW/Xt2xeamprYuXMn9PX1xUvoBAcHY8yYMUhJSeGa9ymlpaX45ZdfYGJighkzZsgkU2jOzs4YMmQIBg0aJJO8j2dyfUgkEnGfvfXrr7/CysoKo0ePRklJCdq3b4+wsDCoqanh7NmzcHBw4Jq3d+9eVKlSBT169AAAzJgxA9u2bYOFhQX8/f1haGjINQ8ATExMcODAAbRp0waXL1/GoEGDcPjwYRw5cgSZmZkIDAzkmle7dm3Mnj1bquCyceNG+Pr6cj/e/Fc4OjrC1tYWy5cvl1gq7ObNm3BxcfliP8n/xd27d7Fy5UpERESgtLQUtra2mDlzJqysrLhnAcCxY8fg4uKCkpISdOrUSfy7uXTpUvz111+4cOEC1zwqxBBCCCGEEEIIIYQQbjQ1NXHq1CmpmRrXrl1Dnz598Pr1a655gwYNQnR0NNavX4/WrVtDJBLh5s2b8PT0hLW1NY4cOcI1r0qVKggNDYWZmZnECcr79+/DwsKC+3I2n5OUlAQHBwdkZWXJLJO306dPi79/9uwZFi5ciJEjR1bYe0OWy2kJoU6dOjh58iSaNWuGkydPYtKkSbh+/Tr27duH69evIzQ0lGuemZkZNm/ejI4dOyIsLAydOnXCmjVrcPbsWSgpKeH48eNc8wBAVVUVycnJMDAwgKenJwoLC7F161YkJyejZcuWUrO7vpWmpiaioqJgamoqMZ6SkgIbGxu8efOGa165/fv3Y8uWLcjIyEBYWBgMDQ2xZs0aGBsbo0+fPt+8fXn33dLW1kZkZCTq1asncZx78OABzMzMUFhYyD1THp4+fYqsrCw0btxYvORceHg4tLS00LBhQ65ZtDQZIYQQQgghhBBCCOGmX79+GDlyJFatWiVeBunWrVvw9vaGs7Mz97xz587h0qVLaNu2rXisa9eu2L59O5ycnLjnlZaWVtgD4tGjR9DU1OSe9zlpaWkoLi7msi1dXd3P9oX5UG5uLpdMoOJl0BYuXCg1xqv3xodevnyJkpIS6OnpSYzn5uZCSUmJ+/JEz58/R40aNQAA58+fx8CBA9GgQQOMHj36iw3Z/xcPHz4UFyhOnjyJAQMGYNy4cbCzs+M++6acrq4uHj58CAMDA1y8eBGLFy8GADDGuL9+QFlx7sSJE/D29pYYP3XqFHr16sU9DwA2b94MHx8f/Prrr/D19RX/XDo6OlizZg2XQkxUVNRXPe5r/8/+WyoqKnj16pXUeFJSkiDLPp4/fx6Kioro2rWrxPilS5dQWlqKbt26cc8EgBo1aoj/T5Zr0aKFIFlUiCGEEEIIIYQQQggh3GzZsgXTp0/HsGHDUFRUBABQUlLC6NGjsWLFCu55+vr6FS4/pq2tLe5Rw1Pnzp2xZs0abNu2DUDZidA3b95g3rx56N69O/c8QPrqeMYYsrKycO7cObi7u3PJWLNmDZft/Fvly8nJw5AhQ9CrVy/88ssvEuNHjhzB6dOncf78ea551atXR3x8PGrWrImLFy9i06ZNAICCggJB+sRoaGggJycHdevWRWBgoLgHhoqKCt6+fcs9DyhbXs7FxQX169dHTk6O+AR6dHS01KwVHszNzeHr64ugoCC0bt0aQFnhNzQ0FF5eXhIFLg8PDy6Z69evx/bt29G3b18sW7ZMPN6sWTNMnz6dS8aHfbfkoU+fPli4cKF4RqFIJEJmZiZmzZqF/v37c8+bNWuWxHNZjjGGWbNmCVaIkSVamowQQgghhBBCCCGEcJefn4+0tDQwxmBqairVCJ2Xbdu24ejRo9i3bx9q1qwJoGy5GXd3dzg7O2P8+PFc8548eYIOHTpAUVERKSkpaNasGVJSUlClShX89ddfqFatGtc8QLqXiYKCAqpWrYqOHTti1KhRUFKia63/F3p6eggNDYW5ubnEeGJiIuzs7JCTk8M1b/78+VizZg1q1qyJgoICJCcnQ1lZGbt27cL27dsRFhbGNc/V1RWJiYmwsbGBv78/MjMzoa+vj9OnT+O3335DXFwc1zwAKCoqwtq1a/Hw4UOMGDECNjY2AMoKfRoaGhgzZgzXPGNj4696nEgkQnp6OpdMVVVVJCYmwtDQUGLZrpSUFFhbW3Mvcsl65hZQ1nure/fuuHfvHl6/fo1atWrh6dOnaN26Nc6fP8/9eK6qqoqEhAQYGRlJjN+/fx+NGjVCfn4+1zx5oKM0IYQQQgghhBBCCOFOXV0denp6EIlEghVhgLJlglJTU2FoaIi6desCADIzM6GsrIxnz55h69at4sdGRkZ+c16tWrUQHR0Nf39/REZGorS0FKNHj4arqytUVVW/efsVkfXV8Z9aJigwMBAlJSWCXZ3u4eEBU1NTqZkLGzZsQGpqKvdZO+/evatwabeioiJBZozMnz8fVlZWyMzMxMCBA6GsrAwAUFRUxKxZs7jnbdy4EXPnzkVmZiYCAgKgr68PAIiIiMDQoUO55wFApUqVKpwV8uuvvwqSl5GRIch2P8fY2BjR0dEwNDSUGL9w4QIsLCy458l65hYAaGlpISQkBNeuXRMf52xtbeHo6Mg9CyibwZieni5ViElNTRX0/UOWaEYMIYQQQgghhBBCCOGmtLQUixcvxqpVq8SNsjU1NeHl5YU5c+aIGyLzsmDBgq9+7Lx587hmy9qzZ8+QlJQEkUiEBg0aCNKrAQCsra2xbNkyqaXWLl68iJkzZyImJkaQ3Nq1a+P06dNo2rSpxHhkZCR69+6NR48ecc1zcHCAlZUV1q9fLzE+adIkxMbG4saNG9yyioqK0KVLF2zduhUNGjTgtt1PKS4uhq+vL0aNGgUDAwPB8z70+PFjhIaGIjs7W2rpOV7Lg8nT7t27MXfuXKxatQqjR4/Gjh07kJaWhqVLl2LHjh0YMmQI1zxZz9wCypbLU1NT477dTxk3bhxu3bqFEydOoF69egDKijD9+/dH8+bNsWPHDpnti1BoRgwhhBBCCCGEEEII4WbOnDnYuXMnli1bBjs7OzDGEBoaivnz56OwsBC+vr5c82RdXKlVqxYcHBzEX7I4qZ6fn48pU6Zg37594hPbioqKcHNzw/r167mfME1JSanwyv6GDRsiNTWVa9aHcnJyKuz3o6WlhefPn3PP8/X1haOjI2JiYtCpUycAwNWrV3H79m0EBgZyzapUqRLi4uIEa67+MSUlJaxYsYJbD6GvtXv3bkyYMAGVK1eGvr6+xM8rEom4F2JGjRr12ft37drFNQ8ARo4cieLiYsyYMQMFBQVwcXFB7dq1sXbtWu5FGED2M7cAQEdHB82aNRMf5+zs7ASdmbJixQo4OTmhYcOGqFOnDgDg0aNHaNeuHVauXMkt5/Tp01/92N69e3PLBWhGDCGEEEIIIYQQQgjhqFatWtiyZYvUSaxTp07hl19+wePHjwXJjYiIQEJCAkQiESwsLMS9KXjz9/dHcHAwgoKCkJycjOrVq8Pe3h4ODg6wt7eXumqdh/Hjx+PKlSvYsGED7OzsAAAhISHw8PBA586dsXnzZq55NWrUwMGDB9GxY0eJ8StXrsDFxQXZ2dlc88pZWlpiwoQJmDx5ssT4+vXrsXnzZsTHx3PPjI6OxooVKxAdHQ1VVVVYW1tj9uzZqF+/PvcsLy8vVKpUqcKm5ELo27cv+vbtixEjRsgkDwAMDAwwYcIEzJ49m/vst4r069dP4nZRURHi4uKQl5eHjh074vjx44LmP3/+HKWlpYL0hiony5lb5cLCwsTHuZs3b6KwsBC2trbi45wQyxMyxnD58mXExMSI/y+2b9+ea8bHv5MikQgflkc+LByWlJRwzaZCDCGEEEIIIYQQQgjhRkVFBbGxsVIzRZKSktCkSRPuV3BnZ2djyJAhCAoKgo6ODhhjePnyJTp06IBDhw4JtnwXAPzzzz+4fv06zp49i8OHD6O0tJT7yTsAqFKlCo4dOwYHBweJ8evXr2PQoEF49uwZ1zx5LRO0a9cuTJ48Gd7e3uIi0NWrV7Fq1SqsWbMGY8eOFSRXVspnNZmamqJZs2ZSMwxWr17NNW/r1q2YP38+XF1d0bRpU6k83lf8A4C+vj7Cw8PFvzfyUFpail9++QUmJiaYMWOG3PaDl9DQUDg6OqJ58+YVztxq166doPklJSW4ffs2tmzZgj///FOw41y5wsJCKCsrCz577MqVK5g5cyaWLFmC1q1bQyQS4ebNm/j999+xZMkSdO7cmWseFWIIIYQQQgghhBBCCDctW7ZEy5YtsW7dOonxKVOm4Pbt27h16xbXvMGDByMtLQ379+8Xz0aJj4+Hu7s7TE1N4e/vzzUPAN68eYOQkBDxFeNRUVGwsLCAvb09/Pz8uOepqakhIiJCarbNvXv30KJFC+Tn53PNe/nyJZycnHDnzh2pZYKOHz8OHR0drnkf2rx5M3x9ffHkyRMAgJGREebPnw83NzfuWZGRkahUqRKsrKwAlM3a2r17NywsLDB//nxUrlyZa16HDh0+eZ9IJMK1a9e45n1uRopIJBLkZPqMGTOgp6eHWbNmcd/2v5GUlAQHBwdkZWXJdT94keXMrXKJiYkICgoSH+eKiorQvn172Nvbw9PTk2tWaWkpfH19sWXLFvzzzz9ITk6GiYkJ5s6dCyMjI4wePZprHlA2A2/Lli1o27atxPiNGzcwbtw4JCQkcM2jQgwhhBBCCCGEEEII4SY4OBg9evRA3bp1Ja4yzszMxIULF7hfva2trY0rV66gefPmEuPh4eHo0qUL8vLyuOa1bNkSsbGxsLS0hIODA9q3b4927doJWpzo1KkT9PX1sW/fPqioqAAA3r59C3d3d+Tm5uLKlSvcM2WxTNDnPHv2DKqqqtDQ0BAso3nz5pg1axb69++P9PR0WFhYwNnZGbdv30aPHj2wZs0awbJ/ViUlJejZsyfevn0LKysrVKpUSeJ+3rN+PuX8+fNwd3fnPlvsv6JGjRooKipCx44dxce58oKlEBYuXIi9e/di4cKFGDt2LOLi4mBiYoIjR47Az88PYWFh3DNVVVURHh4u9XPFxsaiZcuW3GdvKnHdGiGEEEIIIYQQQgj5T7O3t0dSUhI2b96MhIQEMMbg7OyMX375BbVq1eKeV1paKnWyFyhrjl7e2J6nlJQUqKmpwcTEBCYmJjA1NRW0CAMAa9euhZOTE+rUqYPGjRtDJBIhOjoaKioquHTpkiCZIpEIXbp0QZcuXQTZ/pcIuaRcueTkZDRp0gQAcPToUdjb2+PgwYMIDQ3FkCFDBCvEpKamIi0tDe3bt4eqqioYY4Ivw1RYWCgu4glpyZIluHTpEszMzABI9twQ4mecNm2axG3GGLKysnDu3Dm4u7tzz/uvqFGjBhISEpCZmYnMzEw8evQIxsbGghVG9+3bh23btqFTp06YMGGCeNza2hqJiYmCZDZv3hy//vorDhw4gJo1awIAnj59Ci8vL7Ro0YJ7Hs2IIYQQQgghhBBCCCFcFRYWIjY2FtnZ2VLFEN59Kfr06YO8vDz4+/uLCz2PHz+Gq6srdHV1ceLECa55QNkV0+VL9ty4cQMKCgqwt7dHhw4dJE4i8vT27VscOHAAiYmJYIzBwsICrq6uUFVVFSRPXo4dO4YjR44gMzMT79+/l7gvMjKSa5aWlhYiIiJQv359dO7cGT179oSnpycyMzNhZmbG/Yr4nJwcDBo0CNevX4dIJEJKSgpMTEwwevRo6OjoYNWqVVzzSkpKsGTJEpku96Srqws/Pz+MGDGC+7Yr8vFybwoKCqhatSo6duyIUaNGQUmJ5iH8r/Ly8vDXX38hODgYwcHBuHfvHqytrdGhQwcsW7aMa5aqqioSExNhaGgITU1NxMTEwMTEBPHx8WjRogXevHnDNQ8oK4j269cPSUlJqFu3LgAgMzMTDRo0wMmTJ2Fqaso1jwoxhBBCCCGEEEIIIYSbixcvws3NDTk5Ofj4tJMQfSkePnyIPn36IC4uDgYGBhCJRMjMzISVlRVOnTol7nEilIiICGzYsAEHDhwQvIn1z27dunWYM2cO3N3dsX37dowcORJpaWm4ffs2Jk2aBF9fX655HTt2hIGBARwdHTF69GjEx8fD1NQUwcHBcHd3x/3797nmubm5ITs7Gzt27IC5ubn4ZHNgYCCmTp2Ke/fucc2Tx3JPNWrUwI0bNwTtXfI9CA4OxsqVK5GQkACRSARzc3N4e3tzX3rxe5Cbm4ugoCCcOnUKBw8eFOQ416xZM/z6668YNmyYRCFmwYIFuHLlCm7cuME1r1z5EowfFrgdHR0Fmb1FhRhCCCGEEEIIIYQQwo2pqSm6du0KHx8fVK9eXWa5FZ1ME0JUVBSCgoIQFBSEGzdu4PXr12jcuDEcHBzQoUMH9OjRQ5DcpKQkrF+/Xnzit2HDhpg8eTIaNmwoSJ48NGzYEPPmzcPQoUMlTsb6+PggNzcXGzZs4JoXGxsLV1dXZGZmYtq0aZg3bx4AYMqUKcjJycHBgwe55tWoUQOXLl1C48aNJX6+jIwMWFlZcb/q39TUFFu3bkWnTp0k8hITE9G6dWu8ePGCax4ALF26FFlZWVi3bh33bX8vDhw4gJEjR8LZ2Rl2dnZgjOHmzZs4ceIE9uzZAxcXF3nv4jc7ceKE+Dh379496Ovro127duLjXKNGjbjmnTlzBsOHD8fs2bOxcOFCLFiwAElJSdi3bx/Onj2Lzp07c837WGFhIZSVlQVdIpAKMYQQQgghhBBCCCGEGy0tLURFRaFevXry3hVBKCkpwcbGBvb29uIm1lpaWoJmHjt2DEOHDkWzZs3QunVrAMCtW7dw+/ZtHDx4EAMHDhQ0/0Nv374VbDk0NTU1JCQkwNDQENWqVcPly5fRuHFjpKSkoFWrVsjJyREk92OFhYVQVFSssPfQt9DU1ERkZCTq168vURi5ffs2nJycuP988ljuqV+/frh27Rr09fXRqFEjqefw+PHj3DNlzdzcHOPGjcPUqVMlxlevXo3t27cjISGBa97Vq1fRqVOnCu/bsGEDJk+ezDUPAKpVq4b27dvDwcEBDg4OsLS05J7xsUuXLmHJkiWIiIhAaWkpbG1t4ePjI1ifqtLSUvj6+sps6T5aJI8QQgghhBBCCCGEcDNgwAAEBQX9tIWY3NxcwQsvH5sxY4b4SvEPzZs3DzNnzuReiJk0aRI2btwoNZ6fn48ePXogKCiIa165GjVqICcnB4aGhjA0NMStW7fQuHFjZGRkSC1zx9OdO3ckZho1a9ZMkJz27dtj3759WLRoEYCypfpKS0uxYsUKqV4nPDRq1Ag3btyAoaGhxPjRo0dhY2PDPQ8AdHR04OzsLMi2vxfp6eno1auX1Hjv3r3x22+/cc/r378/Ll++jObNm0uMr1mzBj4+PoIUYrKzs7lv81OKi4vh6+uLUaNGITg4WGa5ixcvxt69e7F8+XKMHTtWPG5lZQU/Pz8qxBBCCCGEEEIIIYSQ79eGDRswcOBA3LhxA1ZWVlJXxHt4eMhpz/iQdREGAJ4+fQo3Nzep8WHDhmHFihXc8wIDA/H7779j8eLF4rH8/Hw4OTlxz/pQx44dcebMGdja2mL06NGYOnUqjh07hjt37ghycv/Ro0cYOnQoQkNDoaOjA6CsQXmbNm3g7+8PAwMDrnkrVqyAg4MD7ty5g/fv32PGjBm4d+8ecnNzERoayjULKCvUDR8+HI8fP0ZpaSmOHz8usdyTEHbv3i3Idr8nBgYGuHr1qlQz96tXr3L/nQEAPz8/dO/eHcHBwbCwsAAArFy5EosWLcK5c+e458makpISVqxYAXd3d5nm7tu3D9u2bUOnTp0wYcIE8bi1tTUSExO551EhhhBCCCGEEEIIIYRwc/DgQVy6dAmqqqoICgqSWHNfJBL98IUYeXBwcMCNGzekTvyGhIQI0hw8MDAQbdu2hb6+PqZOnYrXr1+ja9euUFJSwoULF7jnldu2bRtKS0sBABMmTICenh5CQkLQq1cviROlvIwaNQpFRUVISEiAmZkZgLJePKNGjcLo0aMRGBjINc/CwgKxsbHYvHkzFBUVkZ+fD2dnZ0yaNAk1a9bkmgUAvXr1wuHDh7FkyRKIRCL4+PjA1tYWZ86cEaznxtu3b8EYg5qaGgDgwYMHOHHiBCwsLARbYkrWvLy84OHhgejoaLRp0wYikQghISHYs2cP1q5dyz1v5MiRyMnJQZcuXRASEiJ+TS9cuIA2bdpwz5MHR0dHBAUFYcSIETLLfPz4sdQxFShbsqyoqIh7HvWIIYQQQgghhBBCCCHc1KhRAx4eHpg1axYUFBTkvTs/rNOnT4u/f/LkCXx8fDBo0CC0atUKQFmPmKNHj2LBggWCFCni4uLg4OCAuXPn4tChQ1BWVsa5c+egrq7OPUteVFVVcfPmTalluiIjI2FnZ4e3b9/Kac9+XF26dIGzszMmTJiAvLw8mJmZoXLlynj+/DlWr16NiRMnfnPGunXrvvqxQhV+T5w4gVWrVon7wZibm8Pb2xt9+vQRJA8AZs+eje3bt6OkpAQXL15Ey5YtBcuSta1bt2L+/PlwdXVF06ZNpY4zvXv35p7ZrFkz/Prrrxg2bJhED6UFCxbgypUruHHjBtc8KsQQQgghhBBCCCGEEG709PRw+/ZtQXvEvHr16qsfK4+lxHj42iKWSCRCSUmJIPtw69YtODo6omXLljh79ixUVVUFyfnQjRs3sHXrVqSlpeHYsWOoXbs29u/fD2NjY7Rt25ZrlpmZGfbv348WLVpIjIeHh8PFxQWpqalc84yNjTFs2DAMGzZMPANHSCNHjsSwYcPQsWNHiZlpQqpSpQqCg4PRqFEj7NixA+vXr0dUVBQCAgLg4+PDpZG9sbGxxO1nz56hoKBAYnk5NTU1VKtWDenp6d+cJw+fKjatXLkS7du3l/id/RlmGX7ueCfUMe7MmTMYPny4uP/WggULJJbu4z1rjAoxhBBCCCGEEEIIIYSbqVOnomrVqoI0rS6noKDwxRPLjDFBixQ/Gxsbmwqf0wcPHqBatWoSRZjIyEhB9iEgIADDhw+Hq6sr9u/fj/j4eJiYmGDTpk04e/Yszp8/zzXv1KlTWLJkCTZu3IimTZtCJBLhzp07mDJlCmbOnIm+fftyzVu9ejX8/f0REREBGxsbDB8+HIMHDxZkWTKgbBZBYGAg9PX1MWTIEAwbNkxq9g9vampqSExMRN26dTFo0CA0atQI8+bNw8OHD2FmZoaCggKueQcPHsSmTZuwc+dOieXlxo4di/Hjx8PV1ZVrHgCYmJjg9u3b0NfXlxjPy8uDra0tl+LPx8WmTxGJRD9ssel7cOnSJSxZsgQREREoLS2Fra0tfHx8BFlGjwoxhBBCCCGEEEIIIYQbDw8P7Nu3D40bN4a1tTUqVaokcf/q1au/OSM4OPirH2tvb//NeR8qKSnBnj17cPXqVWRnZ4t7mpS7du0a1zxZWbBgwVc/dt68eYLsg42NDaZOnQo3NzeJpYKio6Ph5OSEp0+ffnOGrq6uRMEpPz8fxcXFUFIqa6Vd/r26ujpyc3O/Oa8iycnJ+PPPP3Ho0CGkp6ejQ4cOGDZsGNzc3Lhn5eXl4ciRIzh48CBu3LgBMzMzDBs2DC4uLjAyMuKeZ21tjTFjxqBfv36wtLTExYsX0bp1a0RERKBHjx5cXsMP1atXD8eOHZMqMEVERGDAgAHIyMjgmgeUFYKfPn2KatWqSYz/888/qFu3Lt69e8c9U9by8/OxbNmyTx7nfobiz8OHD2FgYFDhfbdu3RIvA8kLFWIIIYQQQgghhBBCCDcdOnT45H0ikeiHLVSUmzx5Mvbs2YMePXqgZs2aUrNI/Pz85LRnPz41NTXEx8fDyMhIohCTnp4OCwsLFBYWfnPG3r17v/qx7u7u35z3Jbdu3cLEiRMRGxsr+OytR48ewd/fH7t27UJKSgqKi4u5Zxw7dgwuLi4oKSlBp06dEBgYCABYunQp/vrrL1y4cIFrnpqaGoKCgipcXs7BwYHrDJzyvk19+/bF3r17oa2tLb6vpKQEV69exeXLl5GUlMQtU16GDh2K4OBgDB8+vMLjnKenp5z2jJ+GDRsiNDRUamZTaGgoevTogby8PK55Sly3RgghhBBCCCGEEEL+065fvy54RmxsLCwtLaGgoIDY2NjPPtba2ppr9qFDh3DkyBF0796d63a/R+/fv6/wavi6desKklezZk2kpqZKzdQICQmBiYkJlwxZFFe+Rnh4OA4ePIjDhw/j5cuXGDBggKB5RUVFuHPnDv7++2/cv38f1atXFyRnwIABaNu2LbKystC4cWPxeKdOndCvXz/ueZ06dcLYsWOxc+dOieXlxo8fD0dHR65Z5UvViUQiqd+jSpUqwcjICKtWreKaCchnFt6FCxdw7tw52NnZcd/296Jdu3bo0qULgoKCoKmpCQD466+/0KtXL8yfP597HhViCCGEEEIIIYQQQsgPpUmTJuKlgZo0aQKRSISKFn0RokdM5cqVYWpqynWb35vk5GSMHj0aN2/elBgXuu/O+PHj4enpiV27dkEkEuHJkycICwvD9OnT4ePjwz0vMzPzs/fzLjiVL0l28OBB3L9/Hx06dMCyZcvg7OwsPhHM2/Xr13Hw4EEEBASgpKQEzs7OOHPmDDp27ChIHgDUqFEDNWrUkBj7eMYKL7t27YK7uztatGghXgaxuLgYXbt2xY4dO7hmlRdAjI2Ncfv2bVSpUoXr9j/F09NTPAvP0tLyi/2xeNDV1YWenp7gOfK0bds2DBw4ED169EBgYCDCwsLQu3dvLF68WJAZP7Q0GSGEEEIIIYQQQgj5oTx48AB169aFSCTCgwcPPvtYQ0NDrtmrVq1Ceno6NmzYIJMTovJgZ2cHJSUlzJo1q8JliT6c6cDbnDlz4OfnJ16GTFlZGdOnT8eiRYu4ZykoKHz2NeRdcFJQUECzZs3g4uKCIUOGSBUreKtTpw5ycnLQtWtXuLq6olevXlBRURE0U16Sk5ORmJgIxhjMzc3RoEEDee8SN1WqVMG+fftkOgvvwIEDOHXqFPbu3Qs1NTWZ5cpaUVERevTogfz8fMTGxmLp0qWYPHmyIFlUiCGEEEIIIYQQQggh5Cv169cP169fh56eHho1aiS+Cr/c8ePHueS8evXqqx+rpaXFJbOcuro6IiIi0LBhQ67b/ZySkhKEhITAysoKKioqiI+PR2lpKSwsLKChoSFIZkxMjMTtoqIiREVFYfXq1fD19YWzszPXvOTkZJkWCMqv+NfV1ZVZpry8f/8eGRkZqFevHpSUfq5FoGrVqoWgoCCZ/u7Y2NggLS0NjDEYGRlJHeciIyO/OUMex7iKlrJ8/fo1hg4dih49emDixInicd7LWlIhhhBCCCGEEEIIIYT88OLj45GZmYn3799LjPfu3ZtrzsiRIz97/+7du7nkfGm2BiDcUmHNmzeHn58f2rZty3W7X6KiooKEhAQYGxvLNPdj586dw4oVKxAUFCTI9mXde+dnVlBQgClTpmDv3r0AyopdJiYm8PDwQK1atTBr1iw57+G3k8csvAULFnz2/nnz5n1zhjyOceWZH5ZEPrxd/r0Qx9WfqzxICCGEEEIIIYQQQv5T0tPT0a9fP9y9e1fqhBrAf3kpXoWWL7l+/bpMciryxx9/YMaMGViyZAmsrKykrobnPQOnnJWVFdLT0+VeiGnQoAFu377NfbspKSkYNWqUzHrv5OfnY9myZZ9s8p6ens41Tx5mz56NmJgYBAUFwcnJSTzu6OiIefPm/RSFmJCQEFy/fh0XLlwQdBbeh3gUWr5EHse4jIwMmWeWo0IMIYQQQgghhBBCCPlheXp6wtjYGFeuXIGJiQnCw8ORk5MDLy8vrFy5UrDcZ8+eISkpCSKRCA0aNEDVqlW5bt/e3p7r9v4NR0dHAECnTp0kxoUqGJTz9fUV94Np2rQp1NXVJe7nXQD6eGkkxhiysrIwf/581K9fn2sWAIwYMQJKSko4e/Zshb13eBszZgyCg4MxfPhwmeTJw8mTJ3H48GG0atVK4uezsLBAWlqaHPeMHx0dHfTr108u2REREUhISIBIJIKFhQVsbGy4bVsex7jynmFFRUUYN24c5s6dCxMTE5lk09JkhBBCCCGEEEIIIeSHVaVKFVy7dg3W1tbQ1tZGeHg4zMzMcO3aNXh5eSEqKoprXn5+PqZMmYJ9+/aJZxgoKirCzc0N69ev59bYOjY2FpaWllBQUKiwr8GHePcyCA4O/uz9Qp1AVVBQEH//4Ul1oQpAFS2NxBiDgYEBDh06hNatW3PNk3XvHR0dHZw7dw52dnYyyZMHNTU1xMXFwcTEBJqamoiJiYGJiQliYmLQvn17vHz5kkuOPHs2yUN2djaGDBmCoKAg6OjogDGGly9fokOHDjh06BCXwrM8j3FA2f+PyMhImRViaEYMIYQQQgghhBBCCPlhlZSUiJu5V6lSBU+ePIGZmRkMDQ2RlJTEPW/atGkIDg7GmTNnxCe4Q0JC4OHhAS8vL2zevJlLTpMmTfD06VNUq1YNTZo0keprUE6IAoW8ZuPIeqmij/MUFBRQtWpVmJqaCtLw3cLCAs+fP+e+3U/R1dWFnp6ezPLkoXnz5jh37hymTJkC4P8LeNu3b+daSNPR0fnqGUVCzRiTpSlTpuDVq1e4d+8ezM3NAZT14XJ3d4eHhwf8/f2/OUOexzgA6NevH06ePIlp06Zx33ZFqBBDCCGEEEIIIYQQQn5YlpaWiI2NhYmJCVq2bInly5ejcuXK2LZtmyBXOgcEBODYsWNwcHAQj3Xv3h2qqqoYNGgQt0JMRkaG+KpzWfQ1kPfV6YDsC0CyzpN1751FixbBx8cHe/fu5TZT63uzdOlSODk5IT4+HsXFxVi7di3u3buHsLCwL87s+jc+LNrdv38fs2bNwogRI8TFnrCwMOzduxdLly7lkmdra4urV69CV1cXNjY2ny0CRUZGcsn80MWLF3HlyhVxEQYoKyRu3LgRXbp04ZIh62Pcx0xNTbFo0SLcvHmzwqUQPTw8uObR0mSEEEIIIYQQQggh5Id16dIl5Ofnw9nZGenp6ejZsycSExOhr6+Pw4cPo2PHjlzz1NTUEBERIXGCEgDu3buHFi1aID8/n2uerCgoKIivTi9fskuWV6eXy8vLQ3h4eIXN5d3c3Lhm7d27F1WqVEGPHj0AADNmzMC2bdtgYWEBf39/cT8JXsqXXqtoOTQhnlcbGxukpaWBMQYjIyOpwo8QJ/Dl4e7du1i5ciUiIiJQWloKW1tbzJw5E1ZWVoLkderUCWPGjMHQoUMlxg8ePIht27YhKCjomzMWLFgAb29vqKmpYcGCBZ997Lx5874572Oampq4ceMGmjRpIjEeFRUFe3v7f7VU2/fK2Nj4k/eJRCKkp6dzzaNCDCGEEEIIIYQQQgj5qeTm5kJXV1eQ5uSdOnWCvr4+9u3bBxUVFQDA27dv4e7ujtzcXFy5coV7Zrn4+HhkZmbi/fv3EuO9e/f+5m0/ePAAdevWhUgkwoMHDz77WN4FinJnzpyBq6sr8vPzoampKfH6iUQi5Obmcs0zMzPD5s2b0bFjR4SFhaFTp05Ys2YNzp49CyUlJRw/fpxrnqx778jjBP5/gZqaGmJiYlC/fn2J8eTkZDRp0gQFBQVy2jN++vTpg7y8PPj7+6NWrVoAgMePH8PV1RW6uro4ceKEILlCHuPkjQoxhBBCCCGEEEIIIYR8pbi4ODg5OaGwsBCNGzeGSCRCdHQ0VFRUcOnSJTRq1Ih7Znp6Ovr164e7d+9KzFQpL1T8DD0pAKBBgwbo3r07lixZIpOltNTU1JCYmIi6deti5syZyMrKwr59+3Dv3j04ODjg2bNngu8D+XalpaVITU2tcBZV+/btueeZmZmhZ8+eWLVqlcS4l5cXzp49K0hvKll7+PAh+vTpg7i4OBgYGEAkEiEzMxNWVlY4deoU6tSpwzXvv3CMox4xhBBCCCGEEEIIIeSHVVhYiPXr1+P69esVnojlvfySpaUlUlJScODAASQmJoIxhiFDhsDV1RWqqqpcs8p5enrC2NgYV65cgYmJCcLDw5GTkwMvLy+sXLmSS8bp06e/+rFCXZ3++PFjeHh4yKyfiYaGBnJyclC3bl0EBgZi6tSpAAAVFRW8fftWkMy8vDzs3LkTCQkJEIlEsLCwwKhRo6CtrS1IHgBERERI5NnY2AiWJWu3bt2Ci4sLHjx4ILWUnlDL6Pn5+aF///64dOkSWrVqJd6PtLQ0BAQEcMn4NzP6eM8UAwADAwNERkbi8uXL4uOchYUFHB0duWcBsjnGVeTRo0c4ffp0hbNwVq9ezTWLZsQQQgghhBBCCCGEkB+Wi4sLLl++jAEDBqB69epSJy9/huWXqlSpgmvXrsHa2hra2toIDw+HmZkZrl27Bi8vL0RFRX1zRnn/ki8RskeMs7MzhgwZgkGDBgmy/Y+5uroiMTERNjY28Pf3R2ZmJvT19XH69Gn89ttviIuL45p3584ddO3aFaqqqmjRogUYY7hz5w7evn2LwMBA2Nracs3Lzs7GkCFDEBQUBB0dHTDG8PLlS3To0AGHDh0SN0r/kTVp0gQNGjTAggULULNmTan//0IVuB4+fIjNmzdLFCkmTJgAAwMDLtvfu3fvVz/W3d2dS6Y8yeIY97GrV6+id+/eMDY2RlJSEiwtLXH//n0wxmBra4tr165xzaMZMYQQQgghhBBCCCHkh3Xu3DmcP38ednZ28t4VwZSUlEBDQwNA2QnLJ0+ewMzMDIaGhtyWQfp4JpE89OjRA97e3oiPj4eVlZVUc3neM3E2btyI33//HQ8fPkRAQAD09fUBlM0g+bgROw9Tp05F7969sX37digplZ2WLS4uxpgxY/Drr7/ir7/+4po3ZcoUvHr1Cvfu3YO5uTmAsh4c7u7u8PDwgL+/P9c8eUhJScGxY8dgamoq01wDAwMsWbJEsO3/DMWVf0MWx7iPzZ49G15eXli4cCE0NTUREBCAatWqwdXVFU5OTtzzaEYMIYQQQgghhBBCCPlhWVhY4NChQ7C2tpb3rgimXbt28PLyQt++feHi4oIXL17g999/x7Zt2xAREcF95oa8fG5WjpAzcWRFVVUVUVFRaNiwocR4fHw8mjVrxr3Ju7a2Nq5cuYLmzZtLjIeHh6NLly7Iy8vjmicPHTt2xIwZMwQ5cf45N27cwNatW5Geno6jR4+idu3a2L9/P4yNjdG2bVuZ7svPQB7HOE1NTURHR6NevXrQ1dVFSEgIGjVqhJiYGPTp0wf379/nmkczYgghhBBCCCGEEELID2vVqlWYOXMmtmzZAkNDQ3nvjiB+//135OfnAwAWL16Mnj17ol27dtDX18fhw4flvHf8yGNWTl5eHsLDw6X6C4lEIgwfPpxrlpaWFjIzM6UKMQ8fPoSmpibXLKDs+fx4VhEAVKpU6buYAfW/io2NFX8/ZcoUeHl54enTpxXOohKiQBsQEIDhw4fD1dUVkZGRePfuHQDg9evXWLJkCc6fP88982cnj2Ocurq6+LWrVasW0tLS0KhRIwDA8+fPuefRjBhCCCGEEEIIIYQQ8sN69uwZBg0ahL/++gtqampSJ2KFaGT9PcjNzf1XDb1/BAsXLvzkfSKRCHPnzuWad+bMGbi6uiI/Px+ampoSz6VIJOL+u+Ph4YETJ05g5cqVaNOmDUQiEUJCQuDt7Y3+/ftjzZo1XPP69OmDvLw8+Pv7o1atWgCAx48fw9XVFbq6ujhx4gTXPFlRUFCASCTCp05rl98n1CwqGxsbTJ06FW5ubtDU1ERMTAxMTEwQHR0NJycnPH36lHvmf5HQx7i+ffuiR48eGDt2LGbMmIETJ05gxIgROH78OHR1dXHlyhWueVSIIYQQQgghhBBCCCE/LEdHR2RmZmL06NGoXr261Em7/1qvhR+ZjY2NxO2ioiJkZGRASUkJ9erVQ2RkJNe8Bg0aoHv37liyZAnU1NS4brsi79+/h7e3N7Zs2YLi4mIAZbNTJk6ciGXLlkFZWZlr3sOHD9GnTx/ExcXBwMAAIpEImZmZsLKywqlTp1CnTh2uebLy4MGDr36sELPk1NTUEB8fDyMjI4lCTHp6OiwsLFBYWMg9UxZevXr11Y/V0tIScE9kIz09HW/evIG1tTUKCgowffp0hISEwNTUFH5+ftx/d6gQQwghhBBCCCGEEEJ+WGpqaggLC0Pjxo0Fy/g3V2ULMQOnsLAQ69evx/Xr16WW0ALAvUDxPXn16hVGjBiBfv36cV8qTF1dHXfv3oWJiQnX7X5JQUEB0tLSwBiDqamp4EWgy5cvIzExEYwxWFhYwNHRUdC8n129evWwdetWODo6ShRi9u3bh2XLliE+Pp5bVnFxMVRUVBAdHQ1LS0tu261I+Uyjr8F7ptF/4RhHPWIIIYQQQgghhBBCyA+rYcOGePv2raAZHy4ZlZOTg8WLF6Nr165o3bo1ACAsLAyXLl3ivnRWuVGjRuHy5csYMGAAWrRoIchSPd/r1fBaWlpYuHAhevbsyb0Q07VrV9y5c0dmhZiXL1+ipKQEenp6sLKyEo/n5uZCSUlJsOe1c+fO6Ny5syDblrelS5eievXqGDVqlMT4rl278OzZM8ycOZN75vjx4+Hp6Yldu3ZBJBLhyZMnCAsLw/Tp0+Hj48M1S0lJCYaGhoIssfax69evi7+/f/8+Zs2ahREjRkgc5/bu3YulS5dyz5bFMe5z3rx5I1X84f3/kWbEEEIIIYQQQgghhJAfVmBgIBYsWABfX98Km3XzPpnWv39/dOjQAZMnT5YY37BhA65cuYKTJ09yzQMAbW1tnD9/HnZ2dty3Xe5rroYXsu/G54SEhKBXr1548eIF1+3u3LkTCxcuxMiRIyv83enduzfXvG7duqFXr1745ZdfJMa3bNmC06dPc2/y7uHhAVNTU3h4eEiMb9iwAampqdx70siDkZERDh48iDZt2kiM//333xgyZAgyMjIEyZ0zZw78/PzEy5ApKytj+vTpWLRoEfes3bt34+jRozhw4AD09PS4b78inTp1wpgxYzB06FCJ8YMHD2Lbtm0ICgrimieLY9zHMjIyMHnyZAQFBUksJyfUcY4KMYQQQgghhBBCCCHkh6WgoAAAUkUEoU6maWhoIDo6GqamphLjKSkpsLGxwZs3b7jmAYCFhQUOHToEa2tr7tsuFxwc/NWPtbe3F2Qf1q1bJ3GbMYasrCzs378f7du3h7+/P9e88t+digjxu6Onp4fQ0FCYm5tLjCcmJsLOzg45OTlc82rXro3Tp0+jadOmEuORkZHo3bs3Hj16xDVPHlRUVJCQkABjY2OJcVn0aykoKEB8fDxKS0thYWEBDQ0NQXJsbGyQmpqKoqIiGBoaQl1dXeJ+IZbtUlNTQ0xMDOrXry8xnpycjCZNmqCgoIBrniyOcR8rL955enpW2F+M93GOliYjhBBCCCGEEEIIIT+sD5fTkQV9fX2cOHEC3t7eEuMnT56Evr6+IJmrVq3CzJkzsWXLFkGajwPCFVf+DT8/P4nbCgoKqFq1Ktzd3TF79mzueR8vRSS0d+/eobi4WGq8qKhIkOX1cnJyoK2tLTWupaWF58+fc8+TBwMDA4SGhkoVYkJDQ1GrVi1Bs9XU1MQn8IUqwgBA3759Bdv2pxgYGGDLli1YtWqVxPjWrVthYGDAPU8Wx7iPxcbGIiIiAmZmZjLJo0IMIYQQQgghhBBCCPlhybqAsGDBAowePRpBQUHi3gm3bt3CxYsXsWPHDkEymzVrhsLCQpiYmEBNTU1qCa3c3NxvzoiNjYWlpSUUFBQQGxv72ccKddW6UMtIfcrChQs/eZ9IJOLe86d58+bYtm0b1q9fLzG+ZcsWqVkrPJiamuLixYtSy+hduHBBZn1xhDZmzBj8+uuvKCoqQseOHQEAV69exYwZM+Dl5SVIZnFxMRYsWIB169aJZ8BpaGhgypQpmDdvntT/z281b948rtv7Gn5+fujfvz8uXbqEVq1aASg7zqWlpSEgIIB7niyOcR9r3rw5Hj58KLNCDC1NRgghhBBCCCGEEEJ+aDdu3MDWrVuRnp6Oo0ePonbt2ti/fz+MjY3Rtm1b7nl///031q1bh4SEBDDGYGFhAQ8PD7Rs2ZJ7FgA4OjoiMzMTo0ePrnAJHXd392/OUFBQwNOnT1GtWjVxv5iKThvKo0eMUGxsbCRuFxUVISMjA0pKSqhXrx73JZ9CQ0Ph6OiI5s2bo1OnTgDKiga3b99GYGAg2rVrxzVv165dmDx5Mry9vSWKFKtWrcKaNWswduxYrnnywBjDrFmzsG7dOrx//x5A2XJlM2fOhI+PjyCZEyZMwIkTJ7Bw4UKJRvbz589Hnz59sGXLFu6ZeXl5OHbsGNLS0uDt7Q09PT1ERkaievXqqF27Nvc8AHj48CE2b96MxMRE8XFuwoQJgsyIkcUx7mNpaWmYMGEChg0bBktLS6niD++CMxViCCGEEEIIIYQQQsgPKyAgAMOHD4erqyv279+P+Ph4mJiYYNOmTTh79iz3BujyoKamhrCwMDRu3FiwjAcPHqBu3boQiUR48ODBZx8rq6WD5OHVq1cYMWIE+vXrh+HDh3PffnR0NFasWIHo6GioqqrC2toas2fPlurFwcvmzZvh6+uLJ0+eAChrbj9//ny4ubkJkicvb968QUJCAlRVVVG/fn0oKysLlqWtrY1Dhw6hW7duEuMXLlzAkCFD8PLlS655sbGxcHR0hLa2Nu7fv4+kpCSYmJhg7ty5ePDgAfbt28c1Tx5kcYz72K1bt+Di4oL79++Lx8oL0EIUnKkQQwghhBBCCCGEEEJ+WDY2Npg6dSrc3NygqamJmJgYmJiYIDo6Gk5OTnj69Cn3zLS0NOzevRvp6elYs2YNqlWrhosXL8LAwACNGjXinmdra4tNmzaJlwgiwoqLi0PPnj0lTtD+6J49ewZVVVVBe5n8V1SvXh1BQUEwNzeXGE9ISED79u3x7NkzrnmOjo6wtbXF8uXLJY5xN2/elCok8CTLmYbyOMZZWFjA3NwcM2bMqHAWDu+CM/WIIYQQQgghhBBCCCE/rKSkJLRv315qXEtLC3l5edzzgoOD0a1bN9jZ2eGvv/7C4sWLUa1aNcTGxmLHjh04duwY98xly5bBy8sLvr6+sLKyklpCR0tLi3smAMTHxyMzM1O85FO53r17C5L3vcjLy+M+q0HeqlatKu9dEMzt27dx9OjRCn9Xjx8/zj1v0qRJWLRoEXbv3i2eefPu3Tv4+vpK9ePh4fbt29i6davUeO3atQUpNAOSMw0jIyPx7t07AMDr16+xZMkS7jMN5XGMe/DgAU6fPg1TU1Pu264IFWIIIYQQQgghhBBCyA+rZs2aSE1NhZGRkcR4SEiIIA3JZ82ahcWLF2PatGnQ1NQUj3fo0AFr167lngcATk5OACDuK1JOqCV00tPT0a9fP9y9e1eiV0z5FeM/S4+YdevWSdxmjCErKwv79+8XP+fk+3bo0CG4ubmhS5cuuHz5Mrp06YKUlBQ8ffoU/fr145bj7OwscfvKlSuoU6eOeCmtmJgYvH//Xur/KA8qKip49eqV1HhSUpJgBbbFixdjy5YtcHNzw6FDh8Tjbdq0wcKFC7nnyfoYBwAdO3ZETEwMFWIIIYQQQgghhBBCCPmS8ePHw9PTE7t27YJIJMKTJ08QFhaG6dOnC9Ks++7duzh48KDUeNWqVZGTk8M9DwCuX78uyHY/xdPTE8bGxrhy5QpMTEwQHh6OnJwceHl5YeXKlTLdFyH5+flJ3FZQUEDVqlXh7u6O2bNny2mvyL+xZMkS+Pn5YdKkSdDU1MTatWthbGyM8ePHo2bNmtxytLW1JW73799f4rYQDezL9enTBwsXLsSRI0cAlBVEMzMzMWvWLKn94EXWMw1lfYwDgF69emHq1Km4e/duhbNweM/8ox4xhBBCCCGEEEIIIeSHNmfOHPj5+aGwsBAAoKysjOnTp2PRokXcs+rUqYMjR46gTZs2Ev0aTpw4genTpyMtLY17pqxVqVIF165dg7W1NbS1tREeHg4zMzNcu3YNXl5eiIqKkvcuEgIAUFdXx71792BkZIQqVarg+vXrsLKyQkJCAjp27IisrCx57+I3e/XqFbp374579+7h9evXqFWrFp4+fYrWrVvj/PnzUFdX555Zr149bN26FY6OjhLHuX379mHZsmWIj4/nnilrCgoKn7xPiFk4n04jhBBCCCGEEEIIIeQH4Ovri+fPnyM8PBy3bt3Cs2fPBCnCAICLiwtmzpyJp0+fQiQSobS0FKGhoZg+fTrc3NwEyQTKGmcPGzYMbdq0wePHjwEA+/fvR0hICPeskpIScVP3KlWq4MmTJwDKmlcnJSVxz/uvSU1NxaVLl/D27VsAgFDXye/bt0/c2+ND79+/x759+wTJlDU9PT28fv0aQFnPlLi4OABlfX4KCgrkuWvcaGlpISQkBAEBAVi2bBkmT56M8+fPIzg4WJAiDPD/Mw3//vtv8UzDP//8E9OnT8cvv/wiSKYsj3EAUFpa+skvIZZCo6XJCCGEEEIIIYQQQsgPT01NDc2aNRM8x9fXFyNGjEDt2rXBGIOFhQVKSkrg4uKC33//XZBMWTfOtrS0RGxsLExMTNCyZUssX74clStXxrZt2wTpu/NfkZOTg8GDB+PatWsQiURISUmBiYkJxowZAx0dHaxatYpr3siRI+Hk5IRq1apJjL9+/RojR44UtHAoK+3atcPly5dhZWWFQYMGwdPTE9euXcPly5e59muxtbXF1atXoaurCxsbG3G/pIpERkZyy/1Qx44d0bFjRwAQZHmwD82YMQMvX75Ehw4dUFhYiPbt24tnGk6ePJl7nqyPcfJAS5MRQgghhBBCCCGEEPIvpaenIzIyEqWlpbCxsUH9+vUFy7KxscHUqVPh5uYmsUxQdHQ0nJyc8PTpU655ly5dQn5+PpydnZGeno6ePXsiMTER+vr6OHz4sPhkMPl33NzckJ2djR07dsDc3Fz8OgYGBmLq1Km4d+8e1zwFBQX8888/Ug3dY2Ji0KFDB+Tm5nLNk4fc3FwUFhaiVq1aKC0txcqVKxESEgJTU1PMnTsXurq6XHIWLFgAb29vqKmpYcGCBZ997Lx587hklvvjjz9gZGSEwYMHAwAGDRqEgIAA1KhRA+fPn0fjxo255n2ooKAA8fHxKC0thYWFhXimHG+yPsbJAxViCCGEEEIIIYQQQgj5SgsXLsT06dOhpqYmMf727VusWLECPj4+3DPV1NQQHx8PIyMjiZOU6enpsLCwEPfGEVJubi50dXU/OxOAfF6NGjVw6dIlNG7cWOJ1zMjIgJWVFd68ecMlp3zGRkxMDBo1agQlpf9fFKmkpAQZGRlwcnISN38nX6+kpAQhISGwtrbmVuT5EhMTExw4cABt2rTB5cuXMWjQIBw+fBhHjhxBZmYmAgMDuWeOGjUKa9euhaampsR4fn4+pkyZgl27dnHN+x6OcUKjpckIIYQQQgghhBBCCPlKCxYswIQJE6QKMQUFBViwYIEghZiaNWsiNTUVRkZGEuMhISEyWypMT09PJjk/s/z8fKnfGwB4/vw5lJWVueX07dsXABAdHY2uXbtKzGKoXLkyjIyM0L9/f2558lZSUoKTJ08iISEBIpEIFhYW6N27NxQVFblnKSoqomvXrkhISJBZISYrKwsGBgYAgLNnz2LQoEHo0qULjIyM0LJlS0Ey9+7di2XLlkkVYt6+fYt9+/ZxL8R8D8c4oVEhhhBCCCGEEEIIIYSQr8QYq3BWSExMjGDFivLG2bt27RI3zg4LC8P06dMFKfwUFhZi/fr1uH79OrKzs1FaWipxv1A9MH527du3x759+7Bo0SIAgEgkQmlpKVasWIEOHTpwyylfGqt8OSsVFRVu2/7epKamokePHnj06BHMzMzAGENycjIMDAxw7tw51KtXj3umlZUV0tPTYWxszH3bFdHV1cXDhw9hYGCAixcvYvHixQDKjkW8m8q/evUKjDEwxvD69WuJ352SkhKcP39equcQD7I+xskDFWIIIYQQQgghhBBCCPmC8mW5RCIRGjRoIFGMKSkpwZs3bzBhwgRBsmXdOHvUqFG4fPkyBgwYgBYtWtByZJysWLECDg4OuHPnDt6/f48ZM2bg3r17yM3NRWhoKPc8d3d37tv83nh4eMDExARhYWHiQmhOTg6GDRsGDw8PnDt3jnumr68vpk+fjkWLFqFp06ZQV1eXuF9LS4trnrOzM1xcXFC/fn3k5OSgW7duAMpmPJmamnLN0tHRkTjOfUwkEn2xR87/QlbHuFevXn31Y3m/jtQjhhBCCCGEEEIIIYSQL9i7dy8YYxg1ahTWrFkDbW1t8X3lyz21bt1a0H2QVeNsbW1tnD9/HnZ2doJs/7/s6dOn2Lx5MyIiIlBaWgpbW1tMmjQJNWvW5J5VUlICPz8/cS+R9+/fS9yfm5vLPVPW1NXVcevWLVhZWUmMx8TEwM7OjlvfnQ8pKCiIv/+wSFk+W473LJWioiKsXbsWDx8+xIgRI2BjYwMAWLNmDTQ0NDBmzBhuWcHBwWCMoWPHjggICJCY5Ve5cmUYGhqiVq1a3PI+JvQxTkFB4YuFZaFeRyrEEEIIIYQQQgghhBDylYKDg9GmTRtUqlRJ3rsiGAsLCxw6dAjW1tby3hXyDXx8fLBjxw5MmzYNc+fOxZw5c3D//n2cPHkSPj4+8PDwkPcufjM9PT2cPXsWbdq0kRgPDQ1Fr169BCk2BQcHf/Z+e3t77pmy9uDBA9StW7fCokVmZibq1q0rh736dl967T7E+3WkQgwhhBBCCCGEEEIIIZ/x6tUr8TI1X1rahvdyNvJw4cIFrFu3Dlu2bIGhoaG8d+enkpeXh/Dw8Ap777i5uXHNqlevHtatW4cePXpAU1MT0dHR4rFbt27h4MGDXPPkwc3NDZGRkdi5cydatGgBAPj7778xduxYNG3aFHv27JHvDnJQq1YtODg4wMHBAfb29jAzMxM8U1FREVlZWVL9YHJyclCtWjXus0X+C6gQQwghhBBCCCGEEELIZ3x4UvJTS9sItZyNPDx79gyDBg3CX3/9BTU1NanZPz/DklbycObMGbi6uiI/Px+ampoSv0cikYj786quro6EhATUrVsXNWvWxLlz52Bra4v09HTY2Njg5cuXXPPkIS8vD+7u7jhz5oz497S4uBi9e/fGnj17JJYQ5GX37t3Q0NDAwIEDJcaPHj2KgoIC7r15/P39ERwcjKCgICQnJ6N69eqwt7cXF2bMzc255gFlS3g9ffpUqhDz4MEDWFhYID8/n3umLMTGxsLS0hIKCgqIjY397GN5zwhU4ro1QgghhBBCCCGEEEJ+MteuXRP3Srh+/bqc90Z4Q4cOxePHj7FkyRJUr179iz0VyNfx8vLCqFGjsGTJEqipqQmeV6dOHWRlZaFu3bowNTVFYGAgbG1tcfv2bSgrKwueLzTGGF6+fAl/f388efIECQkJYIzBwsKCexP7Dy1btgxbtmyRGq9WrRrGjRvHvRAzdOhQDB06FADwzz//4Pr16zh79iymTJmC0tJSrsXfadOmASgrDPr4+Ej8npaUlODvv/9GkyZNuOXJWpMmTcQFpiZNmkAkEqGieSpCFNWpEEMIIYQQQgghhBBCyGd82CvgZ+j/8CU3b95EWFgYGjduLO9d+ak8fvwYHh4eMinCAEC/fv1w9epVtGzZEp6enhg6dCh27tyJzMxMTJ06VSb7ICTGGOrXr4979+6hfv36ghZfPvTgwQMYGxtLjRsaGiIzM1OQzDdv3iAkJEQ8MyYqKgpWVlbcj0dRUVEAyp7bu3fvonLlyuL7KleujMaNG2P69OlcM2UpIyMDVatWFX8vS1SIIYQQQgghhBBCCCHkK128eBEaGhpo27YtAGDjxo3Yvn07LCwssHHjRujq6sp5D79dw4YN8fbtW3nvxk+na9euuHPnDkxMTGSSt2zZMvH3AwYMQJ06dXDz5k2Ympqid+/eMtkHISkoKKB+/frIyclB/fr1ZZZbrVo1xMbGwsjISGI8JiYG+vr63PNatmwpXlLLwcEBv/32G9q1awcdHR3uWeUz/kaOHIm1a9f+FD2vPvRhzytZ97+iHjGEEEIIIYQQQgghhHwlKysr/PHHH+jevTvu3r2LZs2awcvLC9euXYO5uTl2794t7138ZoGBgViwYAF8fX1hZWUl1SPmZzs5Kys7d+7EwoULMXLkyAqf15+hOCJr586dw7Jly7B582ZYWlrKJHPGjBk4cuQIdu/ejfbt2wMAgoODMWrUKAwYMAArV67kmqenpweRSARHR0c4ODjAwcFBkL4w/1Xx8fHIzMzE+/fvJcZ5/3+kQgwhhBBCCCGEEEIIIV9JQ0MDcXFxMDIywvz58xEXF4djx44hMjIS3bt3x9OnT+W9i99MQUEBAKR6wzDGBOmd8F9R/rxWRKjnNTk5GUFBQcjOzkZpaanEfT4+PtzzZE1XVxcFBQUoLi5G5cqVoaqqKnF/bm4u98z3799j+PDhOHr0KJSUyhacKi0thZubG7Zs2SKxnBcvsbGxCAoKQnBwMG7cuAEFBQXY29ujQ4cOmDBhApcMZ2dn7NmzB1paWnB2dv7sY48fP84lU57S09PRr18/3L17V6JXTPlxj3rEEEIIIYQQQgghhBAiJ5UrV0ZBQQEA4MqVK3BzcwNQdtX6q1ev5Llr3JQvT0T4+rgQIrTt27dj4sSJqFKlCmrUqCFRWCtvxv6jW7NmjcwzK1eujMOHD2Px4sWIjo6GqqoqrKysBF3qytraGtbW1vDw8EBERAQ2bNiAAwcO4NixY9wKMdra2uLfEW1tbS7b/J55enrC2NgYV65cgYmJCcLDw5GTkwMvLy/us5oAmhFDCCGEEEIIIYQQQshX6927N96/fw87OzssWrQIGRkZqF27NgIDAzF58mQkJyfLexcJAVDWA+OXX37BzJkz5b0rP7WSkhLcvXsXhoaGgvSIioqKQlBQEIKCgnDjxg28fv0ajRs3hoODAzp06IAePXpwz/wvqFKlCq5duwZra2toa2sjPDwcZmZmuHbtGry8vBAVFcU179Pz4QghhBBCCCGEEEIIIRI2bNgAJSUlHDt2DJs3b0bt2rUBABcuXICTk5Oc946fGzduYNiwYWjTpg0eP34MANi/fz9CQkLkvGc/tuDgYPTq1QumpqaoX78+evfujRs3bgiS9eLFCwwcOFCQbX9PSkpKcOzYMSxatAiLFy9GQEAAiouLBcv79ddfsXPnTnG2vb09bG1tYWBggKCgIO55zZs3x8GDB1G/fn3s27cPOTk5uHPnDlauXElFmG9QUlICDQ0NAGVFmSdPngAoK2AmJSVxz6OlyQghhBBCCCGEEEII+Up169bF2bNnpcb9/PzksDfCCAgIwPDhw+Hq6orIyEi8e/cOAPD69WssWbIE58+fl/Me/pgOHDiAkSNHwtnZGR4eHmCM4ebNm+jUqRP27NkDFxcXrnkDBw5EYGAgt6WrvkdxcXHo06cPnj59CjMzMwBlfXGqVq2K06dPw8rKinvmsWPHMGzYMADAmTNnkJ6ejsTEROzbtw9z5sxBaGgo17zc3FxoaWlx3eaX5OTkwMfHB9evX6+wv5AQvXdkzdLSErGxsTAxMUHLli2xfPlyVK5cGdu2bYOJiQn3PFqajBBCCCGEEEIIIYSQz3j16pX4ROiX+sDI+oSpEGxsbDB16lS4ublBU1MTMTExMDExQXR0NJycnPD06VN57+IPydzcHOPGjcPUqVMlxlevXo3t27cjISHhmzPWrVsn/j4/Px+rV69Gjx49YGVlhUqVKkk81sPD45vz5K1Vq1aoVq0a9u7dK14W7MWLFxgxYgSys7MRFhbGPVNFRQWpqamoU6cOxo0bBzU1NaxZswYZGRlo3LixYL2iIiIikJCQAJFIBHNzc9ja2gqSAwDdunVDWloaRo8ejerVq0v0FwIAd3d3wbJl5dKlS8jPz4ezszPS09PRs2dPJCYmQl9fH4cPH0bHjh255lEhhhBCCCGEEEIIIYSQz1BUVERWVhaqVasGBQUFqZOSAMAYg0gkQklJiRz2kC81NTXEx8fDyMhIohCTnp4OCwsLFBYWynsXf0jKysq4d+8eTE1NJcZTU1NhaWnJ5Xk1Njb+qseJRCKkp6d/c568qaqq4s6dO2jUqJHEeFxcHJo3b463b99yzzQ0NMT27dvRqVMnGBsbY9OmTejZsyfu3buHtm3b4sWLF1zzsrOzMWTIEAQFBUFHRweMMbx8+RIdOnTAoUOHULVqVa55AKCpqYmQkBA0btyY+7a/Z7m5udDV1a3wGP+taGkyQgghhBBCCCGEEEI+49q1a9DT0xN/L8RJuu9JzZo1kZqaCiMjI4nxkJAQQZbs+a8wMDDA1atXpQoxV69ehYGBAZeMjIwMLtv5UZiZmeGff/6RKsRkZ2dLPc+8jBw5EoMGDULNmjUhEonQuXNnAMDff/+Nhg0bcs+bMmUKXr16hXv37sHc3BwAEB8fD3d3d3h4eMDf3597ZsOGDQUpYn3vyo/zQqBCDCGEEEIIIYQQQgghn2Fvby/+3sHBQX47IiPjx4+Hp6cndu3aBZFIhCdPniAsLAzTp0+Hj4+PvHfvh+Xl5QUPDw9ER0ejTZs2EIlECAkJwZ49e7B27Vp5794PacmSJfDw8MD8+fPRqlUrAMCtW7ewcOFC/PHHHxLLhPFaNnD+/PmwtLTEw4cPMXDgQCgrKwMomzk3a9YsLhkfunjxIq5cuSIuwgCAhYUFNm7ciC5dunDPA4BNmzZh1qxZ8PHxgaWlpdSydj/DEoyFhYVYv379J/vgREZGcs2jpckIIYQQQgghhBBCCPlKJiYmcHV1xbBhw8TNwX9Gc+bMgZ+fn3i5LGVlZUyfPh2LFi2S85792E6cOIFVq1aJ+8GYm5vD29sbffr04Z41YMAANGvWTKo4sGLFCoSHh+Po0aPcM2VNQUFB/H35TLXy090f3v6Rlw3U1NTEjRs30KRJE4nxqKgo2NvbC9KTJiUlBUOHDkVUVJTE+I/+XH7IxcUFly9fxoABAyrsgzNv3jyueVSIIYQQQgghhBBCCCHkK61evRr+/v6IiIiAjY0Nhg8fjsGDB6NmzZry3jXuCgoKEB8fj9LSUlhYWEBDQ0Peu0T+hapVq+LatWuwsrKSGL979y4cHR3xzz//yGnP+AkODv7qx344s+1bXb16FX5+fkhISIBIJELDhg3x66+/wtHRkVtGuT59+iAvLw/+/v6oVasWAODx48dwdXWFrq4uTpw4wT2zRYsWUFJSgqenZ4VFCp7Ppbxoa2vj/PnzsLOzk0keFWIIIYQQQgghhBBCCPmXkpOT8eeff+LQoUNIT09Hhw4dMGzYMLi5ucl718h37v379xUuhVS3bl2uOaqqqoiOjpaauZWYmAgbG5v/ZA8QHjZs2ICpU6diwIABaN26NYCy5dCOHTuG1atXY/LkyVzzHj58iD59+iAuLg4GBgYQiUTIzMyElZUVTp06hTp16nDNAwA1NTVERUX91LP+LCwscOjQIVhbW8skjwoxhBBCCCGEEEIIIYR8g1u3bmHixImIjY39KZbsIcJISUnBqFGjcPPmTYlxoZZ7at68OXr16iXV12f+/Pk4c+YMIiIiuObJy4sXL7Bz507x7BRzc3OMHDlSsMbrtWvXxuzZs6UKLhs3boSvry+ePHkiSO7ly5eRmJgIxhgsLCwEmX1Trn379vDx8RE0Q94uXLiAdevWYcuWLTA0NBQ8jwoxhBBCCCGEEEIIIYT8D8LDw3Hw4EEcPnwYL1++RK9evXD48GF57xb5TtnZ2UFJSQmzZs1CzZo1pZZ7aty4Mde806dPo3///nBxcUHHjh0BlC2p5e/vj6NHj6Jv375c8+QhODgYvXv3hra2Npo1awYAiIiIQF5eHk6fPi3IElqampqIioqCqampxHhKSgpsbGzw5s0bblnFxcVQUVFBdHQ0LC0tuW33S44ePYr58+fD29sbVlZWqFSpksT9sppFIqRnz55h0KBB+Ouvv6Cmpib1M+bm5nLNo0IMIYQQQgghhBBCCCFfqXxJsoMHD+L+/fvo0KEDXF1d4ezsDE1NTXnvHvmOqaurIyIiAg0bNpRZ5rlz57BkyRJER0dDVVUV1tbWmDdv3k/R4wMALC0t0aZNG2zevBmKiooAgJKSEvzyyy8IDQ1FXFwc90xXV1c0adIE3t7eEuMrV65EREQE/P39uebVq1cPx48f516o+xwFBQWpMZFIJNjsLXlwdHREZmYmRo8eXWEfHHd3d655VIghhBBCCCGEEEIIIeQrKSgooFmzZnBxccGQIUNQo0YNee8S+UE0b94cfn5+aNu2rbx35afxqT44SUlJaNKkCbc+OOvWrRN//+rVK6xcuRJ2dnYSPWJCQ0Ph5eWF33//nUtmud27d+Po0aM4cOCAYMutfezBgwefvV8WS3kJTU1NDWFhYTIrcFEhhhBCCCGEEEIIIYSQr5ScnIwGDRrIezfID+LVq1fi7+/cuYPff/8dS5YsqXC5Jy0tLVnv3g/Pzs4O3t7eUsusnTx5En/88QfCwsK45BgbG3/V40QiEdLT07lklrOxsUFqaiqKiopgaGgIdXV1ifsjIyO55v1X2NraYtOmTWjVqpVM8pRkkkIIIYQQQgghhBBCyE+AijDk39DR0ZFY8ogxhk6dOkk85mda7knWPDw84OnpidTUVPEJ9Vu3bmHjxo1YtmwZYmNjxY/9lr4mGRkZ37yv/yt59fJJSkrC+vXrkZCQAJFIhIYNG2LKlClSs49+VMuWLYOXlxd8fX1lUhilGTGEEEIIIYQQQgghhBAigODg4K9+7M/St0WWKupl8qGfra+JrBw7dgxDhw5Fs2bNJJZfu337Ng4ePIiBAwfKeQ+/Xfnvzse9YYT6faFCDCGEEEIIIYQQQgghhJAfzpd6mXyIV1+TUaNGffb+Xbt2ccn52J07d8SzU8zNzdG0aVNBcgDAxMQEw4YNw8KFCyXG582bh/3793Nffk0evlQk5V0YpUIMIYQQQgghhBBCCCGEyMCLFy+wc+dOiRPqI0eOFKQJe2xs7CeX4zp58qTclrz60fXr10/idlFREeLi4pCXl4eOHTvi+PHjXPMePXqEoUOHIjQ0FDo6OgCAvLw8tGnTBv7+/jAwMOCaB5Q1so+NjYWpqanEeEpKCho3boyCggLumT876hFDCCGEEEIIIYQQQsi/9P79e2RkZKBevXpQUqJTbOTLgoOD0bt3b2hra6NZs2YAgHXr1mHhwoU4ffo09yvwu3btitDQUJiYmEiMBwQEwM3NDfn5+Vzz5Ck+Ph6ZmZl4//69xHjv3r25Z504cUJqrLS0FL/88ovUc83DqFGjUFRUhISEBHF/lqSkJIwaNQqjR49GYGAg90wHBwfcuHFDqhATEhKCdu3acc+Tlxs3bmDr1q1IT0/H0aNHUbt2bezfvx/GxsZo27Yt1yyaEUMIIYQQQgghhBBCyFcqKCjAlClTsHfvXgBAcnIyTExM4OHhgVq1amHWrFly3kPyvbK0tESbNm2wefNmKCoqAgBKSkrwyy+/IDQ0FHFxcVzzFi5ciN27d+PmzZuoWbMmAODw4cMYNWoU9uzZ81P0+UhPT0e/fv1w9+5dcT8Y4P/7fsiyL0xSUhIcHByQlZXFdbuqqqq4efMmbGxsJMYjIyNhZ2eHt2/fcsk5ffq0+PsnT57Ax8cHgwYNQqtWrQCU9Yg5evQoFixYgAkTJnDJlKeAgAAMHz4crq6u2L9/P+Lj42FiYoJNmzbh7NmzOH/+PNc8KsQQQgghhBBCCCGEEPKVPD09ERoaijVr1sDJyQmxsbEwMTHB6dOnMW/ePERFRcl7F8l3SlVVFdHR0eJZDeWSkpLQpEkTbifUP+Tp6YkrV67gxo0buHjxIsaMGYP9+/ejf//+3LPkoVevXlBUVMT27dthYmKC8PBw5OTkwMvLCytXrpTp7I3z58/D3d0dz54947pdMzMz7N+/Hy1atJAYDw8Ph4uLC1JTU7nklDev/xIhGtnLg42NDaZOnQo3NzdoamoiJiYGJiYmiI6OhpOTE54+fco1j+ZNEkIIIYQQQgghhBDylU6ePInDhw+jVatW4qvuAcDCwgJpaWly3DPyvbO1tZVYXqpcQkICmjRpIkjm2rVrMXz4cLRq1QqPHz+Gv78/+vTpI0iWPISFheHatWuoWrUqFBQUoKCggLZt22Lp0qXw8PAQpDA6bdo0iduMMWRlZeHcuXNwd3fnnrd8+XJMmTIFGzduRNOmTSESiXDnzh14enpi5cqV3HJKS0u5betHkJSUhPbt20uNa2lpIS8vj3seFWIIIYQQQgghhBBCCPlKz549Q7Vq1aTG8/PzJQozhHzMw8MDnp6eSE1NlVjuaePGjVi2bBliY2PFj7W2tv6fMj5cXqpc3759ERwcjKFDh0IkEokfI0T/FFkrKSmBhoYGAKBKlSp48uQJzMzMYGhoiKSkJEEyPy7uKCgooGrVqli1ahVGjRrFJUNXV1fieJKfn4+WLVuK+1EVFxdDSUkJo0aNQt++fblk/tfUrFkTqampMDIykhgPCQkRpNcPFWIIIYQQQgghhBBCCPlKzZs3x7lz5zBlyhQA/9+LYvv27WjdurU8d41854YOHQoAmDFjRoX3lfc4+Zalnz53Un7Xrl3YtWsXgJ9neSlLS0vx8oAtW7bE8uXLUblyZWzbtk2Qk+kAcP36dUG2+6E1a9YInvE5Cxcu/Oz9Pj4+MtoT4YwfPx6enp7YtWsXRCIRnjx5grCwMEyfPl2Qn496xBBCCCGEEEIIIYQQ8pVu3rwJJycnuLq6Ys+ePRg/fjzu3buHsLAwBAcHo2nTpvLeRfKdevDgwVc/1tDQUMA9+XlcunQJ+fn5cHZ2Rnp6Onr27InExETo6+vj8OHD6NixI/fMt2/fgjEGNTU1AGWv64kTJ2BhYYEuXbpwz5MHGxsbidtFRUXIyMiAkpIS6tWrh8jISDntGV9z5syBn58fCgsLAQDKysqYPn06Fi1axD2LCjGEEEIIIYQQQgghhPwLd+/excqVKxEREYHS0lLY2tpi5syZsLKykveuEQKg7MR5ly5dsHXrVjRo0EDeuyNTubm5Ukt78dSlSxc4OztjwoQJyMvLg5mZGSpXroznz59j9erVmDhxoiC58vbq1SuMGDEC/fr1w/Dhw+W9O9wUFBQgPj4epaWlsLCwEC91xxsVYgghhBBCCCGEEEIIIeQnU7VqVdy8eRP169eX9678VKpUqYLg4GA0atQIO3bswPr16xEVFYWAgAD4+PggISFB3rsomLi4OPTs2RP379+X9678cBTkvQOEEEIIIYQQQgghhPwoXr16VeHX69ev8f79e3nvHiFibm5u2Llzp7x346dTUFAATU1NAEBgYCCcnZ2hoKCAVq1a/avl535EeXl5ePnypbx344ekJO8dIIQQQgghhBBCCCHkR6Gjo/PZJY/q1KmDESNGYN68eVBQoGugify8f/8eO3bswOXLl9GsWTOoq6tL3L969Wo57dmPzdTUFCdPnkS/fv1w6dIlTJ06FQCQnZ0NLS0tOe8dH+vWrZO4zRhDVlYW9u/fDycnJznt1Y+NCjGEEEIIIYQQQgghhHylPXv2YM6cORgxYgRatGgBxhhu376NvXv34vfff8ezZ8+wcuVKKCsr47fffpP37pL/sLi4ONja2gIAkpOTJe4Tqn/Kf4GPjw9cXFwwdepUdOzYEa1btwZQNjvm4yb3Pyo/Pz+J2woKCqhatSrc3d0xe/ZsOe3Vj416xBBCCCGEEEIIIYQQ8pU6deqE8ePHY9CgQRLjR44cwdatW3H16lXs378fvr6+SExMlNNeEkKE9PTpU2RlZaFx48bimW/h4eHQ0tJCw4YNuWbl5+dj2bJluHr1KrKzs1FaWipxf3p6Otc8IgwqxBBCCCGEEEIIIYQQ8pXU1NQQExMj1QA9JSUFjRs3RkFBATIyMtCoUSMUFBTIaS/J96ikpAR+fn44cuQIMjMzpXoK5ebmymnPyP8iNTUVaWlpaN++PVRVVcEYE2Sm0dChQxEcHIzhw4ejZs2aUhmenp7cMz/26tUrXLt2DWZmZjA3Nxc872dES5MRQgghhBBCCCGEEPKV6tSpg507d2LZsmUS4zt37oSBgQEAICcnB7q6uvLYPfIdW7BgAXbs2IFp06Zh7ty5mDNnDu7fv4+TJ0/Cx8dHkMzbt2/j6NGjFRZ+jh8/Lkjmzy4nJweDBg3C9evXIRKJkJKSAhMTE4wZMwY6OjpYtWoV17wLFy7g3LlzsLP7v/buParqKv//+OsghCCgIF5I8QKkiHKVtCQVzAar0RydQqUsRcdIRUyppu/yDkmNIpmapSjqoOaU2t0yvKWTF1RUgrQBEadxKi/YKGocOL8/XJ3fMN6wzuEAPh9rsRbu/WG/3h/or/Nu7x1h0XVv5oknnlCvXr00btw4Xbp0SeHh4SouLpbJZNLatWs1ePDgGqulvuDGMAAAAAAAAKCa5syZo3nz5ik4OFijRo3S6NGjFRISovT0dPMHsPv27VNMTIyNK0Vtk5WVpSVLlmjy5Mmyt7fX0KFDtXTpUk2dOlW7d++2eN7atWsVERGh/Px8bdiwQeXl5crPz9eWLVvUuHFji+fdKSZOnCgHBweVlJTI2dnZPB4TE6NNmzZZPM/d3V0eHh4WX/dmduzYoZ49e0qSNmzYIJPJpNLSUs2fP1/Jyck1Wkt9wdFkAAAAAAAAwG04ceKEFi9erKNHj8pkMsnf319jxoxRu3btbF0aarFGjRqpoKBAbdq0kZeXlz7++GOFhYWpqKhIoaGhOn/+vEXzgoKCNGbMGI0dO1aurq46dOiQ2rdvrzFjxsjLy0szZsywaN6domXLlvrss88UHBxs/r36+Pjo+PHjCgwM1IULFyya99e//lXvv/++VqxYUaXxY01OTk46duyYvL29NXz4cN19991KTU1VSUmJAgICLP6OdwKOJgMAAAAAAABuQ9u2bTV79mxbl4E6pnXr1jp16pTatGkjPz8/ff755woLC9O+ffvk6Oho8bzCwkI9+uijkiRHR0ddvHhRBoNBEydOVJ8+fWjE/EoXL168bkPk9OnTVvk7zp07V4WFhWrRooXatWsnBweHKvMHDhyweKa3t7e++uoreXh4aNOmTVq7dq0k6dy5c2rYsKHF8+4ENGIAAAAAAACA21RWVnbdezeCgoJsVBFquz/84Q/Kzs5W9+7dNWHCBA0dOlQZGRkqKSnRxIkTLZ7n4eGh//znP5KkVq1aKS8vT4GBgSotLVVZWZnF8+4UvXr10sqVKzVr1ixJksFgUGVlpf7yl78oKirK4nkDBw60+Jq3kpiYqNjYWLm4uKht27aKjIyUdPXIssDAwBqvpz7gaDIAAAAAAACgmn788UeNGDFCn3766XXnKyoqargi1FV79uzRrl275OfnpwEDBlh8/WHDhik8PFzPP/+8UlJS9Prrr+uxxx7T5s2bFRYWpvXr11s8806Qn5+vyMhIde3aVVu2bNGAAQP09ddf6+zZs9q1a5d8fX1tXaJF7N+/XyUlJXrooYfk4uIiSfr444/VpEkTRURE2Li6uodGDAAAAAAAAFBNsbGxKi4uVnp6uqKiorRhwwZ9//33Sk5O1ty5c81HQQG2dvbsWV2+fFl33323KisrNWfOHO3cuVN+fn6aMmWK3N3dbV1infXvf/9bb775pvbv36/KykqFhYVp7Nix8vLysnVpqKVoxAAAAAAAAADV5OXlpffff1/dunWTm5ubcnJy1KFDB33wwQd67bXXtHPnTluXCMBKysvL9bvf/U5vvfWWOnToYLUcDw8PHTt2TJ6ennJ3d5fBYLjhs2fPnrVaHbAc7ogBAAAAAAAAqunixYtq3ry5pKsflv7444/q0KGDAgMDrXJpNnA7fvrpp2o/6+bmZsVK6icHBwfl5eXdtDFiCfPmzZOrq6skKT093apZqBnsiAEAAAAAAACq6d5771VycrKio6M1cOBAubm5afbs2Zo/f77effddFRYW2rpE3MHs7Oxu2SQwmUwyGAzcZ/QrTZo0SQ4ODkpNTbV1KahD2BEDAAAAAAAAVFNiYqJOnTolSZo2bZqio6OVlZWlu+66S5mZmbYtDne8rVu32rqEeu/nn3/W0qVLtXnzZoWHh6tRo0ZV5tPS0mxUGWozdsQAAAAAAAAAv1JZWZm++eYbtWnTRp6enrYuB4CVRUVF3XDOYDBoy5YtNViN9Vy+fFmHDx/WDz/8oMrKyipzAwYMsFFVdReNGAAAAAAAAOBX+OVjNWvfF4G661YXrf83a1y6XlpaqoyMDBUUFMhgMCggIEAjR45U48aNLZ6F+mPTpk0aPny4Tp8+fc0cx9r9OjRiAAAAAAAAgNuQkZGhefPm6dtvv5Uk3XPPPUpMTNSoUaNsXBlqmxUrVpi/P3PmjPl+ofvvv1+S9NVXX+mzzz7TlClTNHHiRItm5+TkKDo6Wk5OTurWrZtMJpNycnJ06dIlff755woLC7NoHuoPPz8/RUdHa+rUqWrRooWty6kXaMQAAAAAAAAA1TRlyhTNmzdP48ePr/Jh+oIFCzRhwgQlJyfbuELUVoMHD1ZUVJTGjRtXZXzBggX64osvtHHjRovm9ezZU35+flqyZIns7a9eFW40GjVq1CgVFRVpx44dFs2DdWzevFkRERFydnausUw3NzcdPHhQvr6+NZZZ39GIAQAAAAAAAKrJ09NTb7zxhoYOHVplfM2aNRo/fvx1j/IBJMnFxUW5ubny8/OrMv7tt98qNDRUFy5csGiek5OTDh48KH9//yrj+fn5Cg8PV1lZmUXzYB1ubm66cuWKunbtqt69eysyMlIRERFycXGxWubIkSMVERGhuLg4q2XcaextXQAAAAAAAABQV1RUVCg8PPya8a5du8poNNqgItQVTZs21YYNG5SUlFRlfOPGjWratKnF89zc3FRSUnJNI+bkyZNydXW1eB6s49y5c9q7d6+2b9+ubdu2aeHChbp8+bLCwsIUGRmp1NRUi2cuWLBAjz/+uL788ksFBgbKwcGhynxCQoLFM+s7dsQAAAAAAAAA1TR+/Hg5ODgoLS2tyvjkyZN16dIlLVy40EaVobbLzMxUXFyc+vXrZz7Wbvfu3dq0aZOWLl2qZ555xqJ5CQkJ2rBhg+bMmaMePXrIYDBo586dSkpK0uDBg5Wenm7RPNSMvLw8zZkzR1lZWaqsrFRFRYXFM5YuXapnn31WTk5Oatq0qQwGg3nOYDCoqKjI4pn1HY0YAAAAAAAAoJrGjx+vlStXytvbW/fdd5+kqx+mnzx5UsOHD6/yf47/b7MG2LNnj+bPn6+CggKZTCYFBAQoISFB3bt3t3jWzz//rKSkJC1evNi8W8vBwUHx8fFKTU2Vo6OjxTNheQUFBebdMNu3b1dFRYUeeOABRUZGqnfv3goODrZ4ZsuWLZWQkKCXXnpJdnZ2Fl//TkQjBgAAAAAAAKimqKioaj1nMBi0ZcsWK1cD3FpZWZkKCwtlMpnk5+dXo5e+47ezs7NTs2bNlJiYqAEDBqhz585Wz/Tw8NC+ffvk6+tr9aw7BY0YAAAAAAAAAKhBly5dUnl5eZUxNzc3G1WD2iwxMVE7duzQ119/rZCQEEVGRioyMlI9e/aUi4uLVTInTpyoZs2a6eWXX7bK+nciGjEAAAAAAAAAYGVlZWV64YUXtG7dOp05c+aaeWvc9YH6o7S0VF9++aW2b9+u7du368iRIwoJCdHu3bstnpWQkKCVK1cqODhYQUFBVY5clDh28dewt3UBAAAAAAAAAFDfJSUlaevWrVq0aJGGDx+uhQsX6rvvvtNbb72l1NRUW5eHWq6yslJGo1E///yzrly5ovLychUXF1sl68iRIwoNDZUk5eXlVZkzGAxWyazv2BEDAAAAAAAAAFbWpk0brVy5UpGRkXJzc9OBAwfk5+enVatWac2aNfrkk09sXSJqoQkTJmjbtm36+uuv5eHhoV69epmPJ+vSpYvF8yoqKrRz504FBgbKw8PD4uvfqdgRAwAAAAAAAABWdvbsWbVv317S1ftgzp49K0l64IEHFB8fb8vSUIt99913Gj16tNUaL/+rQYMGio6OVkFBAY0YC6IRAwAAAAAAAABW5uPjo+LiYrVt21YBAQFat26dunXrpg8//FBNmjSxdXmopd59990azwwMDFRRUZG5cYjfzs7WBQAAAAAAAABAfTdixAgdOnRIkvTnP/9ZixYtkqOjoyZOnKikpCQbV4fabNWqVYqIiNDdd9+tEydOSJLS09P1/vvvWyUvJSVFkydP1kcffaRTp07pp59+qvKF28cdMQAAAAAAAABQw0pKSpSTkyNfX18FBwfbuhzUUm+++aamTp2qxMREpaSkKC8vTz4+PsrMzNSKFSu0detWi2fa2f3//RsGg8H8vclkksFgUEVFhcUz6zsaMQAAAAAAAAAA1EIBAQF65ZVXNHDgQLm6uurQoUPy8fFRXl6eIiMjdfr0aYtnbt++/abzvXv3tnhmfccdMQAAAAAAAABQA7Kzs5Wdna0ffvhBlZWVVeaWLVtmo6pQmx0/flyhoaHXjDs6OurixYtWyaTRYnk0YgAAAAAAAADAymbMmKGZM2cqPDxcXl5eVY58Am6kffv2ys3NVdu2bauMf/rppwoICLBabmlpqTIyMlRQUCCDwaCAgACNHDlSjRs3tlpmfUYjBgAAAAAAAACsbPHixcrMzNRTTz1l61JQhyQlJWns2LG6fPmyTCaT9u7dqzVr1mj27NlaunSpVTJzcnIUHR0tJycndevWTSaTSWlpaUpJSdHnn3+usLAwq+TWZ9wRAwAAAAAAAABW1rRpU+3du1e+vr62LgV1zJIlS5ScnKyTJ09Kklq1aqXp06crLi7OKnk9e/aUn5+flixZInv7q3s5jEajRo0apaKiIu3YscMqufUZjRgAAAAAAAAAsLIXX3xRLi4umjJliq1LQR11+vRpVVZWqnnz5lbNcXJy0sGDB+Xv719lPD8/X+Hh4SorK7Nqfn3E0WQAAAAAAAAAYAXPP/+8+fvKykq9/fbb+uKLLxQUFCQHB4cqz6alpdV0eahjPD09ayTHzc1NJSUl1zRiTp48KVdX1xqpob6hEQMAAAAAAAAAVnDw4MEq/w4JCZEk5eXlVRk3GAw1VRLqgLCwMGVnZ8vd3V2hoaE3/e/jwIEDFs+PiYlRXFyc5syZox49eshgMGjnzp1KSkrS0KFDLZ53J6ARAwAAAAAAAABWsHXrVluXgDrosccek6Ojo/n7mm7UzZkzRwaDQcOHD5fRaJQkOTg4KD4+XqmpqTVaS33BHTEAAAAAAAAAANzBDh8+rC5dusjOzs48VlZWpsLCQplMJvn5+cnZ2dmGFdZtdrd+BAAAAAAAAAAA1LQRI0YoOztb1t5PERoaqtOnT0uSfHx8dObMGTk7OyswMFBBQUE0YX4jGjEAAAAAAAAAANRCZ86c0aOPPqrWrVtr0qRJys3NtUpOkyZNdPz4cUlScXGxKisrrZJzp+JoMgAAAAAAAAAAaqnS0lKtW7dOq1ev1pdffqmOHTvqySef1LBhw9SuXTuLZPzpT3/SypUr5eXlpZKSErVu3VoNGjS47rNFRUUWybyT0IgBAAAAAAAAAKAO+Oc//6k1a9Zo2bJl+vbbb2U0Gi229qZNm/SPf/xDCQkJmjlzplxdXa/73IQJEyyWeaewt3UBAAAAAAAAAADg5srLy5WTk6M9e/aouLhYLVq0sOj6/fr1kyTt379fEyZMuGEjBrePHTEAAAAAAAAAANRSW7du1erVq/Xee++poqJCgwYNUmxsrPr06SM7O66BrwtoxAAAAAAAAAAAUAu1bt1aZ86cUXR0tGJjY9W/f381bNjQ1mXhNtGIAQAAAAAAAACgFnr77bf1+OOPy93d3dal4DegEQMAAAAAAAAAAGAlHCAHAAAAAAAAAABgJTRiAAAAAAAAAAAArIRGDAAAAAAAAAAAgJXQiAEAAAAAAAAAALASGjEAAAAAAAAAUEtlZmaqSZMmN31m+vTpCgkJqZF6bld16v9v27Ztk8FgUGlpqdVqAmoajRgAAAAAAAAAtc4zzzyjgQMHWmXt6n7Y/8tzXbp0UUVFRZW5Jk2aKDMzs9qZtblZ8t/+/ve/q0GDBurXr99t/2y7du2Unp5eZSwmJkbHjh2r9ho9evTQqVOn1LhxY0m338gBaiMaMQAAAAAAAABwE4WFhVq5cqWty6gRy5Yt0/jx47Vz506VlJT85vWcnJzUvHnzaj9/1113qWXLljIYDL85G6gtaMQAAAAAAAAAqHPS0tIUGBioRo0aydvbW88995wuXLhgnj9x4oT69+8vd3d3NWrUSJ07d9Ynn3yi4uJiRUVFSZLc3d1lMBj0zDPP3DRr/PjxmjZtmi5fvnzDZ0pKSvTYY4/JxcVFbm5ueuKJJ/T9999LurqrY8aMGTp06JAMBoMMBoN5N82t3uMXGzduVIcOHdSwYUM99NBDOnny5E1rXr58uTp16qSGDRvK399fixYtuunzknTx4kWtW7dO8fHx+v3vf3/dHT8ffPCBwsPD1bBhQ3l6emrQoEGSpMjISJ04cUITJ040v+Mv7/7LjpajR4/KYDDom2++qbJmWlqa2rVrJ5PJVGW30rZt2zRixAidP3/evOb06dM1c+ZMBQYGXlNb165dNXXq1Fu+J1DTaMQAAAAAAAAAqHPs7Ow0f/585eXlacWKFdqyZYteeOEF8/zYsWN15coV7dixQ0eOHNGrr74qFxcXeXt767333pN0tTFw6tQpvf766zfNSkxMlNFo1IIFC647bzKZNHDgQJ09e1bbt2/X5s2bVVhYqJiYGElXj+eaNGmSOnfurFOnTunUqVPmuVu9hySVlZUpJSVFK1as0K5du/TTTz9pyJAhN6x3yZIl+r//+z+lpKSooKBAr7zyiqZMmaIVK1bc9D3feecddezYUR07dtSTTz6p5cuXy2Qymec//vhjDRo0SI8++qgOHjyo7OxshYeHS5LWr1+v1q1ba+bMmeZ3/F8dO3ZU165dlZWVVWV89erVGjZs2DW7YHr06KH09HS5ubmZ15w8ebJGjhyp/Px87du3z/zs4cOHdfDgwVs21QBbsLd1AQAAAAAAAABwuxITE83ft2/fXrNmzVJ8fLx550dJSYkGDx5s3jnh4+Njft7Dw0OS1Lx582rdP+Ls7Kxp06bp5Zdf1ujRo833l/ziiy++0OHDh3X8+HF5e3tLklatWqXOnTtr3759uvfee+Xi4iJ7e3u1bNnytt5DksrLy7VgwQJ1795dkrRixQp16tRJe/fuVbdu3a6pd9asWZo7d655t0r79u2Vn5+vt956S08//fQN3zMjI0NPPvmkJKlfv366cOGCsrOz1bdvX0lSSkqKhgwZohkzZph/Jjg4WNLV32mDBg3k6up6zTv+t9jYWC1YsECzZs2SJB07dkz79++/7tFvd911lxo3biyDwVBlTRcXF0VHR2v58uW69957JV3dAdS7d+8qf2egtmBHDAAAAAAAAIA6Z+vWrXrooYfUqlUrubq6avjw4Tpz5owuXrwoSUpISFBycrIiIiI0bdo0HT58+DflxcXFydPTU6+++uo1cwUFBfL29jY3YSQpICBATZo0UUFBwW96D0myt7c37zyRJH9//xuu/eOPP+rkyZOKi4uTi4uL+Ss5OVmFhYU3rOPo0aPau3eveaeNvb29YmJitGzZMvMzubm5evDBB2/6PrcyZMgQnThxQrt375YkZWVlKSQkRAEBAbe1zujRo7VmzRpdvnxZ5eXlysrK0siRI39TbYC10IgBAAAAAAAAUKecOHFCjzzyiLp06aL33ntP+/fv18KFCyVd3T0iSaNGjVJRUZGeeuopHTlyROHh4XrjjTd+daa9vb2Sk5P1+uuv61//+leVOZPJdN3L5W80fjvv8YvrrXO9scrKSklXjyfLzc01f+Xl5ZmbH9eTkZEho9GoVq1ayd7eXvb29nrzzTe1fv16nTt3TpLk5OR0w5+vLi8vL0VFRWn16tWSpDVr1ph34dyO/v37y9HRURs2bNCHH36oK1euaPDgwb+5PsAaaMQAAAAAAAAAqFNycnJkNBo1d+5c3XffferQocM1zRFJ8vb21rPPPqv169dr0qRJWrJkiaSrR15JUkVFxW3lPv744+rcuXOVo7mkq7tfSkpKdPLkSfNYfn6+zp8/r06dOpkz/zevuu9hNBqVk5Nj/vfRo0dVWloqf3//a55t0aKFWrVqpaKiIvn5+VX5at++/XXfy2g0auXKlZo7d26V5s2hQ4fUtm1b850uQUFBys7OvuHv53rveD2xsbF655139NVXX6mwsPCm993caE17e3s9/fTTWr58uZYvX64hQ4bI2dn5ltmALXBHDAAAAAAAAIBa6fz588rNza0y5uHhIV9fXxmNRr3xxhvq37+/du3apcWLF1d5LjExUQ8//LA6dOigc+fOacuWLeamSNu2bWUwGPTRRx/pkUcekZOTk1xcXKpVU2pqqqKjo6uM9e3bV0FBQYqNjVV6erqMRqOee+459e7d23ykWLt27XT8+HHl5uaqdevWcnV1rdZ7SJKDg4PGjx+v+fPny8HBQePGjdN999133fthJGn69OlKSEiQm5ubHn74YV25ckU5OTk6d+6cnn/++Wue/+ijj3Tu3DnFxcVdc//NH//4R2VkZGjcuHGaNm2aHnzwQfn6+mrIkCEyGo369NNP9cILL5jfcceOHRoyZIgcHR3l6el53foGDRqk+Ph4xcfHKyoqSq1atbrh77tdu3bmu2qCg4Pl7OxsbriMGjXK/DfdtWvXDdcAbI0dMQAAAAAAAABqpW3btik0NLTK19SpUxUSEqK0tDS9+uqr6tKli7KysjR79uwqP1tRUaGxY8eqU6dO6tevnzp27KhFixZJklq1aqUZM2bopZdeUosWLTRu3Lhq19SnTx/16dNHRqPRPGYwGLRx40a5u7urV69e6tu3r3x8fPTOO++Ynxk8eLD69eunqKgoNWvWTGvWrKnWe0iSs7OzXnzxRQ0bNkz333+/nJyctHbt2hvWOGrUKC1dulSZmZkKDAxU7969lZmZecMdMRkZGerbt+81TZhf6s7NzdWBAwcUGRmpv/3tb/rggw8UEhKiPn36aM+ePeZnZ86cqeLiYvn6+qpZs2Y3rM/NzU39+/fXoUOHFBsbe8PnJKlHjx569tlnFRMTo2bNmum1114zz91zzz3q0aOHOnbsqO7du990HcCWDCaTyWTrIgAAAAAAAAAAuB0mk0n+/v4aM2bMdXf6ALUFR5MBAAAAAAAAAOqUH374QatWrdJ3332nESNG2Loc4KZoxAAAAAAAAAAA6pQWLVrI09NTb7/9ttzd3W1dDnBTNGIAAAAAAAAAAHUKN26gLrGzdQEAAAAAAAAAAAD1FY0YAAAAAAAAAAAAK6ERAwAAAAAAAAAAYCU0YgAAAAAAAAAAAKyERgwAAAAAAAAAAICV0IgBAAAAAAAAAACwEhoxAAAAAAAAAAAAVkIjBgAAAAAAAAAAwEr+H0WTdaMadf0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BmIAAAqOCAYAAACG5kj6AAAAOXRFWHRTb2Z0d2FyZQBNYXRwbG90bGliIHZlcnNpb24zLjUuMiwgaHR0cHM6Ly9tYXRwbG90bGliLm9yZy8qNh9FAAAACXBIWXMAAA9hAAAPYQGoP6dpAAEAAElEQVR4nOzdfZRVZ2E27nvCx/AhHPlwZjJKDFqKUYha4oIh1qB8JFGCFltenTjVGgktkXRqIhGjdqIVDFaChTYmFBNkQHzfVvxqnQbU0GIgEOrUECnatzQBywCNwwARByTz+8M35+cAiYA5TMxc11p7rZy977PP8+QfnsXNs3dZR0dHRwAAAAAAAHjWXdDVAwAAAAAAAHi+UsQAAAAAAACUiCIGAAAAAACgRBQxAAAAAAAAJaKIAQAAAAAAKBFFDAAAAAAAQIkoYgAAAAAAAEpEEQMAAAAAAFAiihgAAAAAAIASUcRAN3bvvfemrKwsDz30UFcPJUlSVlaWhoaGM8ru3r0773//+/Pyl788ffr0yaBBgzJhwoSsWrUqHR0dZ/yb999/f8rKynL//feXfMwA0B09td546ujTp0+qqqryxje+MQsWLMj+/fuf1d/7r//6r+JvrVmz5pTrDQ0NKSsry//8z/+c9b3/8R//8az+3H/Pe97Tae4nH13hPe95Ty6++OJO5y6++OK85z3v6ZLxAEBX685rlad8/etfzzXXXJPKysr07t07gwcPzsSJE7Nq1aocP378rO83YcKETJgwodM5f39Cd6eIAX7jfPe7382ll16ar371q/nTP/3TNDU15d57782LX/zivOtd78o73/nOPPnkk2d0r9/5nd/Jpk2b8ju/8zvnNJZNmzblfe973zl9FwC6k3vuuSebNm3KunXr8td//dd5zWtek9tvvz2XXHJJ1q9fX5LfvPXWW8/pLw+ezj/+4z/mtttuO6vv9O3bN5s2bTrt0RU++tGPZu3atV3y2wDwXNYd1yodHR35oz/6o0ybNi1PPvlkFi1alPXr12fFihV59atfndmzZ+dv/uZvnrXxQXfWs6sHAHA2Dh48mOnTp6dQKOTBBx9MZWVl8dpb3/rWXHrppfnQhz6U17zmNfnQhz70tPc5fvx4ysrKMnDgwIwbN+6cx/PrfBcAupNRo0blsssuK35++9vfnj/7sz/L61//+kyfPj0/+tGPOv25/uu6+uqr881vfjOf+9znMmfOnGftvmfrggsueE6tF17+8pd39RAA4DmpO65VPv3pT+fee+/Nbbfdlo997GOdrl1zzTWZO3du/uM//qNLxgbPN3bEAL/Sj370o9TW1qaioiLl5eW55JJL8td//dedMj/72c9y00035TWveU0KhUIGDx6cmpqafPWrXz3lfocOHcrMmTMzZMiQvOAFL8hVV12VH/7wh2c0lr/927/N/v3786lPfeq0C6C5c+fmFa94RT796U8X/1XJU48fW7lyZW666aa8+MUvTnl5ef7jP/7jaR9NtmzZsvz2b/92ysvL88pXvjKrV68+7aM8Tt5a+9SW5u985zv5kz/5kwwdOjRDhgzJ9OnT89///d9nNEcA6C4uuuiifOYzn8nhw4dz1113dbr2ta99LTU1NenXr18GDBiQyZMnn9Uukje96U258sor84lPfCKHDx/+lfnPf/7zefWrX50+ffpk8ODB+b3f+73s2LGjeP0973lPcf3zy48v+a//+q8zHtPTeWo9snr16txyyy258MIL84IXvCDXXHNN9u3bl8OHD+f666/P0KFDM3To0PzRH/1Rjhw50ukef/3Xf503vOENqaioSP/+/TN69OgsXLjwlH9le7r1DABwes/ntcrx48dz++235xWveEU++tGPnjZTVVWV17/+9cXPt912W8aOHZvBgwdn4MCB+Z3f+Z0sX778rB4RD92VIgZ4Rj/4wQ/yute9Ltu3b89nPvOZfOMb38hb3vKW3HjjjZ22u7a3t+cnP/lJbr755nzlK1/JF7/4xeK/GvnCF75QzHV0dORtb3tbsRRZu3Ztxo0bl6uvvvqMxrNu3br06NEj11xzzWmvl5WVZdq0afnJT36Sbdu2dbo2b968PPbYY/nc5z6Xr3/966moqDjtPe6+++5cf/31ufTSS/PlL385H/nIR3Lbbbed1Xtk3ve+96VXr15ZvXp1Fi5cmPvvvz/vete7zvj7ANBdvPnNb06PHj3yz//8z8Vzq1evzlvf+tYMHDgwX/ziF7N8+fK0trZmwoQJ2bhx4xnf+/bbb8///M//5NOf/vQz5hYsWJDrrrsur3rVq/LlL385n/3sZ/P9738/NTU1+dGPfpTkF4/0+v3f//0k6fR4sQsvvPBXjuPnP//5KcfpHqP64Q9/OPv378+9996bz3zmM7n//vvzzne+M29/+9tTKBTyxS9+MXPnzs3KlSvz4Q9/uNN3/+///b+pra3NypUr841vfCPXXXddPv3pT2fWrFln+r8LADiN5+ta5aGHHspPfvKTvPWtbz3jd9f913/9V2bNmpX//b//d7785S9n+vTpmTNnTj7xiU+c8Zyhu/JoMuAZfeADH8iAAQOycePGDBw4MEkyefLktLe351Of+lRuvPHGDBo0KIVCIffcc0/xeydOnMjEiRPT2tqaxYsX5w//8A+TJP/0T/+U73znO/nsZz+bG2+8sXi/3r1759Zbb/2V43nsscfyohe9KP3793/azPDhw4vZX34UyMtf/vL8n//zf57x/k8++WT+/M//PGPHjs3f/d3fFc+//vWvz2/91m+lurr6V44xSa666qr81V/9VfHzT37yk8ydOzctLS2pqqo6o3sAQHfQv3//DB06tLhz9Mknn8wHP/jBjB49Ot/85jdzwQW/+Ldjb37zm/Pyl788t9xyS7773e+e0b1f/epXp7a2NosWLcrs2bNP+2fwwYMH84lPfCJvfvObs3r16uL5CRMmZMSIEWloaMiqVavy8pe/vLgb92weNfbEE0+kV69ep5yfOHHiKc+bv/TSSzutp/793/89ixcvzo033lj8C5qn/rXtqlWrOq01Fi1aVPzvJ598Mr/7u7+bIUOG5I/+6I/ymc98JoMGDTrjMQMA/7/n61rlscceS/L//x3KmfjldcqTTz6ZCRMmpKOjI5/97Gfz0Y9+9IwLHeiO7IgBntbPfvazfOtb38rv/d7vpV+/fp3+Feeb3/zm/OxnP8vmzZuL+f/zf/5PLr/88rzgBS9Iz54906tXryxfvrzTVtnvfOc7SZJrr72202/V1tY+a+N+akvsyQuAt7/97b/yuzt37kxLS0tmzJjR6fxFF12Uyy+//IzHMG3atE6fL7300iTJo48+esb3AIDu4pcfZ7Fz587893//d+rq6op/sZEkL3jBC/L2t789mzdvzk9/+tMzvvdf/MVf5Pjx40/74tpNmzbl6NGjec973tPp/LBhw/KmN70p3/rWt85uMifp27dvtm7despxuhffTp06tdPnSy65JEnylre85ZTzP/nJTzo9nux73/tepk2bliFDhqRHjx7p1atX/vAP/zAnTpw440fAAgCn93xeq5yNb3/725k0aVIKhUJxvfGxj30sjz/+ePbv33/exgG/iRQxwNN6/PHH8/Of/zxLlixJr169Oh1vfvObkyT/8z//kyT58pe/nBkzZuTFL35xGhsbs2nTpmzdujXvfe9787Of/azTPXv27JkhQ4Z0+q0z3SVy0UUX5cCBA3niiSeeNvPU80+HDRvW6fyZPDrk8ccfT5LTvn/mbF7Kd/L8ysvLkyRHjx4943sAQHfwxBNP5PHHHy/uOn3qz+LT/bldXV2dJ598Mq2trWd8/4svvjizZ8/O3/7t3xYf3fHLftXvPXX9XF1wwQW57LLLTjl++7d/+5Ts4MGDO33u3bv3M55/ao312GOP5Xd/93fz4x//OJ/97GfzL//yL9m6dWvxOfHWHwBw7p6va5WLLrooSbJr164zym/ZsiVTpkxJ8ov36n73u9/N1q1bi083sd6AZ+bRZMDTGjRoUHr06JG6urrccMMNp808tYW1sbExw4cPz5e+9KVOO1Ha29s75YcMGZKf//znefzxxzuVFS0tLWc0psmTJ+e+++7L17/+9bzjHe845XpHR0e+9rWvZfDgwRkzZkyna2eyRfapMe3bt++Ua2c6RgDgzP3DP/xDTpw4kQkTJiT5//8s3rt37ynZ//7v/84FF1xw1o/Z+shHPpLPf/7z+fCHP5xXvepVna79qt8bOnToWf1WV/jKV76SJ554Il/+8pfz0pe+tHi+ubm56wYFAM8Tz9e1ymWXXZbBgwfnq1/9ahYsWPAr/85kzZo16dWrV77xjW+kT58+xfNf+cpXzun3obuxIwZ4Wv369csb3/jGfO9738ull1562n/N+dSCoKysLL179+70B3dLS0u++tWvdrrnG9/4xiTJqlWrOp3/5eecPpP3ve99qaioyLx580677XXhwoX593//98ydO/e0z2P/VUaOHJmqqqr87//9vzudf+yxx/LAAw+c9f0AgKf32GOP5eabb06hUCi+VH7kyJF58YtfnNWrV3d6DMgTTzyRv//7v09NTU369et3Vr8zZMiQ3HLLLfm7v/u7bNmypdO1mpqa9O3bN42NjZ3O79mzJ9/+9rczceLE4rnn6g7Xp9ZfT40v+cU/Tlm2bFlXDQkAnheez2uVXr165ZZbbsm///u/5xOf+MRpM/v37y++76asrCw9e/ZMjx49itePHj2alStXntkkoZuzIwbIt7/97eLjvH7Zm9/85nz2s5/N61//+vzu7/5u/uRP/iQXX3xxDh8+nP/4j//I17/+9Xz7299O8otnmn/5y1/O7Nmz8/u///vZvXt3PvGJT+TCCy/stLV2ypQpecMb3pC5c+fmiSeeyGWXXZbvfve7Z/wH9wtf+MJ8+ctfztSpUzNmzJh88IMfzKtf/eocOnQoX/rSl7Jq1ar8r//1v/LBD37wnP5fXHDBBbntttsya9as/P7v/37e+9735uDBg7ntttty4YUXdnr+KwBw5rZv315819z+/fvzL//yL7nnnnvSo0ePrF27Ni960YuS/OLP4oULF+baa6/N1KlTM2vWrLS3t+fTn/50Dh48mE996lPn9Pv19fX567/+63zzm9/sdP6FL3xhPvrRj+bDH/5w/vAP/zDvfOc78/jjj+e2225Lnz598ud//ufF7OjRo5Mkt99+e66++ur06NEjl156afFRYafz5JNPdnqn3i977Wtf26k8OVeTJ09O79698853vjNz587Nz372s9x5551n9VgUAOjuuuNa5YMf/GB27NiRP//zP8+WLVtSW1ubYcOGpa2tLf/8z/+cu+++O7fddlsuv/zyvOUtb8miRYtSW1ub66+/Po8//nj+8i//8llZy0B3oIgBcsstt5z2/K5du/LKV74y//qv/5pPfOIT+chHPpL9+/fnhS98YUaMGFF8T0yS/NEf/VH279+fz33uc/n85z+fl73sZfnQhz6UPXv2dHrh3AUXXJCvfe1r+cAHPpCFCxfm2LFjufzyy/OP//iPecUrXnFG47388svz/e9/P7fffns++9nPZs+ePenbt29e/epXp7GxMbW1tWf0GLKnc/3116esrCwLFy7M7/3e7+Xiiy/Ohz70oXz1q1/NY489ds73BYDu7I/+6I+S/OL9Ji984QtzySWX5JZbbsn73ve+4l9sPKW2tjb9+/fPggUL8r/+1/9Kjx49Mm7cuHznO9/J+PHjz+n3+/Xrl4aGhlx//fWnXJs3b14qKiryV3/1V/nSl76Uvn37ZsKECZk/f35GjBjRaVzf/e538zd/8zf5+Mc/no6OjuzatSsXX3zx0/7u0aNHU1NTc9prP/rRj/Jbv/Vb5zSfX/aKV7wif//3f5+PfOQjmT59eoYMGZLa2tp84AMfyNVXX/1r3x8AuoPuuFYpKyvLPffck9/7vd/L3Xffnfr6+rS2tmbAgAF5zWtek9tvv734/+VNb3pTPv/5z+f222/PNddckxe/+MWZOXNmKioqct11153TnKE7Kev45T10AJzWwYMH89u//dt529velrvvvrurhwMAAAAA/IawIwbgJC0tLfnkJz+ZN77xjRkyZEgeffTR3HHHHTl8+HD+9E//tKuHBwAAAAD8BlHEAJykvLw8//Vf/5XZs2fnJz/5Sfr165dx48blc5/7XF71qld19fAAAAAAgN8gHk0GAAAAAABQIhd09QAAAAAAAACerxQxAAAAAAAAJaKIAQAAAAAAKJGeXT2A3xRPPvlk/vu//zsDBgxIWVlZVw8HAJ4TOjo6cvjw4VRXV+eCC/z7jlKyFgGAU1mLnD/WIgBwqjNdiyhiztB///d/Z9iwYV09DAB4Ttq9e3de8pKXdPUwntesRQDg6VmLlJ61CAA8vV+1FlHEnKEBAwYk+cX/0IEDB3bxaADgueHQoUMZNmxY8c9JSsdaBABOZS1y/liLAMCpznQtoog5Q09tux04cKAFBwCcxOMpSs9aBACenrVI6VmLAMDT+1VrEQ9QBQAAAAAAKBFFDAAAAAAAQIkoYgAAAAAAAEpEEQMAAAAAAFAiihgAAAAAAIASUcQAAAAAAACUSJcWMQ0NDSkrK+t0VFVVFa93dHSkoaEh1dXV6du3byZMmJBHHnmk0z3a29szZ86cDB06NP3798+0adOyZ8+eTpnW1tbU1dWlUCikUCikrq4uBw8ePB9TBAAAAAAAurEu3xHzqle9Knv37i0eDz/8cPHawoULs2jRoixdujRbt25NVVVVJk+enMOHDxcz9fX1Wbt2bdasWZONGzfmyJEjmTp1ak6cOFHM1NbWprm5OU1NTWlqakpzc3Pq6urO6zwBAAAAAIDup2eXD6Bnz067YJ7S0dGRxYsX59Zbb8306dOTJCtWrEhlZWVWr16dWbNmpa2tLcuXL8/KlSszadKkJEljY2OGDRuW9evX58orr8yOHTvS1NSUzZs3Z+zYsUmSZcuWpaamJjt37szIkSPP32QBAAAAAIBupct3xPzoRz9KdXV1hg8fnne84x35z//8zyTJrl270tLSkilTphSz5eXlueKKK/LAAw8kSbZt25bjx493ylRXV2fUqFHFzKZNm1IoFIolTJKMGzcuhUKhmDmd9vb2HDp0qNMBAAAAAABwNrq0iBk7dmy+8IUv5J/+6Z+ybNmytLS0ZPz48Xn88cfT0tKSJKmsrOz0ncrKyuK1lpaW9O7dO4MGDXrGTEVFxSm/XVFRUcyczoIFC4rvlCkUChk2bNivNVcAAAAAAKD76dIi5uqrr87b3/72jB49OpMmTco//MM/JPnFI8ieUlZW1uk7HR0dp5w72cmZ0+V/1X3mzZuXtra24rF79+4zmhMAAAAAAMBTuvzRZL+sf//+GT16dH70ox8V3xtz8q6V/fv3F3fJVFVV5dixY2ltbX3GzL59+075rQMHDpyy2+aXlZeXZ+DAgZ0OAAAAAACAs/GcKmLa29uzY8eOXHjhhRk+fHiqqqqybt264vVjx45lw4YNGT9+fJJkzJgx6dWrV6fM3r17s3379mKmpqYmbW1t2bJlSzHz4IMPpq2trZgBAAAAAAAohZ5d+eM333xzrrnmmlx00UXZv39//uIv/iKHDh3Ku9/97pSVlaW+vj7z58/PiBEjMmLEiMyfPz/9+vVLbW1tkqRQKOS6667LTTfdlCFDhmTw4MG5+eabi486S5JLLrkkV111VWbOnJm77rorSXL99ddn6tSpGTlyZJfNHQAAAAAAeP7r0iJmz549eec735n/+Z//yYte9KKMGzcumzdvzktf+tIkydy5c3P06NHMnj07ra2tGTt2bO67774MGDCgeI877rgjPXv2zIwZM3L06NFMnDgx9957b3r06FHMrFq1KjfeeGOmTJmSJJk2bVqWLl16ficLAAAAAAB0O2UdHR0dXT2I3wSHDh1KoVBIW1ub98UAwP/jz8fzx/9rADiVPx/PH/+vAeBUZ/rn43PqHTEAAAAAAADPJ4oYAAAAAACAElHEAAAAAAAAlIgiBgAAAAAAoEQUMQAAAAAAACXSs6sHAM9lj318dFcPodu46GMPd/UQALq1MR/8QlcPAZ512z79h109BADOkLUIz0fWIsBT7IgBAAAAAAAoEUUMAAAAAABAiShiAAAAAAAASkQRAwAAAAAAUCKKGAAAAAAAgBJRxAAAAAAAAJSIIgYAAAAAAKBEFDEAAAAAAAAloogBAAAAAAAoEUUMAAAAAABAiShiAAAAAAAASkQRAwAAAAAAUCKKGAAAAAAAgBJRxAAAAAAAAJSIIgYAAAAAAKBEFDEAAAAAAAAloogBAAAAAAAoEUUMANBt/fznP89HPvKRDB8+PH379s3LXvayfPzjH8+TTz5ZzHR0dKShoSHV1dXp27dvJkyYkEceeaTTfdrb2zNnzpwMHTo0/fv3z7Rp07Jnz55OmdbW1tTV1aVQKKRQKKSuri4HDx48H9MEAAAAupAiBgDotm6//fZ87nOfy9KlS7Njx44sXLgwn/70p7NkyZJiZuHChVm0aFGWLl2arVu3pqqqKpMnT87hw4eLmfr6+qxduzZr1qzJxo0bc+TIkUydOjUnTpwoZmpra9Pc3JympqY0NTWlubk5dXV153W+AAAAwPnXs6sHAADQVTZt2pS3vvWtectb3pIkufjii/PFL34xDz30UJJf7IZZvHhxbr311kyfPj1JsmLFilRWVmb16tWZNWtW2trasnz58qxcuTKTJk1KkjQ2NmbYsGFZv359rrzyyuzYsSNNTU3ZvHlzxo4dmyRZtmxZampqsnPnzowcObILZg8AAACcD3bEAADd1utf//p861vfyg9/+MMkyb/9279l48aNefOb35wk2bVrV1paWjJlypTid8rLy3PFFVfkgQceSJJs27Ytx48f75Sprq7OqFGjiplNmzalUCgUS5gkGTduXAqFQjFzsvb29hw6dKjTAQAAAPzmsSMGAOi2brnllrS1teUVr3hFevTokRMnTuSTn/xk3vnOdyZJWlpakiSVlZWdvldZWZlHH320mOndu3cGDRp0Suap77e0tKSiouKU36+oqChmTrZgwYLcdtttv94EAQAAgC5nRwwA0G196UtfSmNjY1avXp1//dd/zYoVK/KXf/mXWbFiRadcWVlZp88dHR2nnDvZyZnT5Z/pPvPmzUtbW1vx2L1795lOCwAAAHgOsSMGAOi2PvjBD+ZDH/pQ3vGOdyRJRo8enUcffTQLFizIu9/97lRVVSX5xY6WCy+8sPi9/fv3F3fJVFVV5dixY2ltbe20K2b//v0ZP358MbNv375Tfv/AgQOn7LZ5Snl5ecrLy5+diQIAAABdxo4YAKDb+ulPf5oLLui8HOrRo0eefPLJJMnw4cNTVVWVdevWFa8fO3YsGzZsKJYsY8aMSa9evTpl9u7dm+3btxczNTU1aWtry5YtW4qZBx98MG1tbcUMAAAA8PxkRwwA0G1dc801+eQnP5mLLroor3rVq/K9730vixYtynvf+94kv3icWH19febPn58RI0ZkxIgRmT9/fvr165fa2tokSaFQyHXXXZebbropQ4YMyeDBg3PzzTdn9OjRmTRpUpLkkksuyVVXXZWZM2fmrrvuSpJcf/31mTp1akaOHNk1kwcAAADOC0UMANBtLVmyJB/96Ecze/bs7N+/P9XV1Zk1a1Y+9rGPFTNz587N0aNHM3v27LS2tmbs2LG57777MmDAgGLmjjvuSM+ePTNjxowcPXo0EydOzL333psePXoUM6tWrcqNN96YKVOmJEmmTZuWpUuXnr/JAgAAAF1CEQMAdFsDBgzI4sWLs3jx4qfNlJWVpaGhIQ0NDU+b6dOnT5YsWZIlS5Y8bWbw4MFpbGz8NUYLAAAA/Cbyj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F3g5z//eT7ykY9k+PDh6du3b172spfl4x//eJ588slipqOjIw0NDamurk7fvn0zYcKEPPLII53u097enjlz5mTo0KHp379/pk2blj179nTKtLa2pq6uLoVCIYVCIXV1dTl48OD5mCYAdHuKGAAAAIAucPvtt+dzn/tcli5dmh07dmThwoX59Kc/nSVLlhQzCxcuzKJFi7J06dJs3bo1VVVVmTx5cg4fPlzM1NfXZ+3atVmzZk02btyYI0eOZOrUqTlx4kQxU1tbm+bm5jQ1NaWpqSnNzc2pq6s7r/MFgO6qZ1cPAAAAAKA72rRpU9761rfmLW95S5Lk4osvzhe/+MU89NBDSX6xG2bx4sW59dZbM3369CTJihUrUllZmdWrV2fWrFlpa2vL8uXLs3LlykyaNClJ0tjYmGHDhmX9+vW58sors2PHjjQ1NWXz5s0ZO3ZskmTZsmWpqanJzp07M3LkyC6YPQB0H3bEAAAAAHSB17/+9fnWt76VH/7wh0mSf/u3f8vGjRvz5je/OUmya9eutLS0ZMqUKcXvlJeX54orrsgDDzyQJNm2bVuOHz/eKVNdXZ1Ro0YVM5s2bUqhUCiWMEkybty4FAqFYuZk7e3tOXToUKcDADg3dsQAAAAAdIFbbrklbW1tecUrXpEePXrkxIkT+eQnP5l3vvOdSZKWlpYkSWVlZafvVVZW5tFHHy1mevfunUGDBp2Seer7LS0tqaioOOX3KyoqipmTLViwILfddtuvN0EAIIkdMQAAAABd4ktf+lIaGxuzevXq/Ou//mtWrFiRv/zLv8yKFSs65crKyjp97ujoOOXcyU7OnC7/TPeZN29e2traisfu3bvPdFoAwEnsiAEAAADoAh/84AfzoQ99KO94xzuSJKNHj86jjz6aBQsW5N3vfneqqqqS/GJHy4UXXlj83v79+4u7ZKqqqnLs2LG0trZ22hWzf//+jB8/vpjZt2/fKb9/4MCBU3bbPKW8vDzl5eXPzkQBoJuzIwYAAACgC/z0pz/NBRd0/quZHj165Mknn0ySDB8+PFVVVVm3bl3x+rFjx7Jhw4ZiyTJmzJj06tWrU2bv3r3Zvn17MVNTU5O2trZs2bKlmHnwwQfT1tZWzAAApWNHDAAAAEAXuOaaa/LJT34yF110UV71qlfle9/7XhYtWpT3vve9SX7xOLH6+vrMnz8/I0aMyIgRIzJ//vz069cvtbW1SZJCoZDrrrsuN910U4YMGZLBgwfn5ptvzujRozNp0qQkySWXXJKrrroqM2fOzF133ZUkuf766zN16tSMHDmyayYPAN2IIgYAAACgCyxZsiQf/ehHM3v27Ozfvz/V1dWZNWtWPvaxjxUzc+fOzdGjRzN79uy0trZm7Nixue+++zJgwIBi5o477kjPnj0zY8aMHD16NBMnTsy9996bHj16FDOrVq3KjTfemClTpiRJpk2blqVLl56/yQJAN6aIAQAAAOgCAwYMyOLFi7N48eKnzZSVlaWhoSENDQ1Pm+nTp0+WLFmSJUuWPG1m8ODBaWxs/DVGCwCcK++IAQAAAAAAKBFFDAAAAAAAQIkoYgAAAAAAAEpEEQMAAAAAAFAiihgAAAAAAIASUcQAAAAAAACUiCIGAAAAAACgRBQxAAAAAAAAJaKIAQAAAAAAKBFFDAAAAAAAQIkoYgAAAAAAAEpEEQMAdFsXX3xxysrKTjluuOGGJElHR0caGhpSXV2dvn37ZsKECXnkkUc63aO9vT1z5szJ0KFD079//0ybNi179uzplGltbU1dXV0KhUIKhULq6upy8ODB8zVNAAAAoAspYgCAbmvr1q3Zu3dv8Vi3bl2S5A/+4A+SJAsXLsyiRYuydOnSbN26NVVVVZk8eXIOHz5cvEd9fX3Wrl2bNWvWZOPGjTly5EimTp2aEydOFDO1tbVpbm5OU1NTmpqa0tzcnLq6uvM7WQAAAKBL9OzqAQAAdJUXvehFnT5/6lOfystf/vJcccUV6ejoyOLFi3Prrbdm+vTpSZIVK1aksrIyq1evzqxZs9LW1pbly5dn5cqVmTRpUpKksbExw4YNy/r163PllVdmx44daWpqyubNmzN27NgkybJly1JTU5OdO3dm5MiR53fSAAAAwHllRwwAQJJjx46lsbEx733ve1NWVpZdu3alpaUlU6ZMKWbKy8tzxRVX5IEHHkiSbNu2LcePH++Uqa6uzqhRo4qZTZs2pVAoFEuYJBk3blwKhUIxczrt7e05dOhQpwMAAAD4zaOIAQBI8pWvfCUHDx7Me97zniRJS0tLkqSysrJTrrKysnitpaUlvXv3zqBBg54xU1FRccrvVVRUFDOns2DBguI7ZQqFQoYNG3bOcwMAAAC6jiIGACDJ8uXLc/XVV6e6urrT+bKysk6fOzo6Tjl3spMzp8v/qvvMmzcvbW1txWP37t1nMg0AAADgOUYRAwB0e48++mjWr1+f973vfcVzVVVVSXLKrpX9+/cXd8lUVVXl2LFjaW1tfcbMvn37TvnNAwcOnLLb5peVl5dn4MCBnQ4AAADgN48iBgDo9u65555UVFTkLW95S/Hc8OHDU1VVlXXr1hXPHTt2LBs2bMj48eOTJGPGjEmvXr06Zfbu3Zvt27cXMzU1NWlra8uWLVuKmQcffDBtbW3FDAAAAPD81bOrBwAA0JWefPLJ3HPPPXn3u9+dnj3//6VRWVlZ6uvrM3/+/IwYMSIjRozI/Pnz069fv9TW1iZJCoVCrrvuutx0000ZMmRIBg8enJtvvjmjR4/OpEmTkiSXXHJJrrrqqsycOTN33XVXkuT666/P1KlTM3LkyPM/YQAAAOC8UsQAAN3a+vXr89hjj+W9733vKdfmzp2bo0ePZvbs2Wltbc3YsWNz3333ZcCAAcXMHXfckZ49e2bGjBk5evRoJk6cmHvvvTc9evQoZlatWpUbb7wxU6ZMSZJMmzYtS5cuLf3kAAAAgC73nHk02YIFC4r/8vQpHR0daWhoSHV1dfr27ZsJEybkkUce6fS99vb2zJkzJ0OHDk3//v0zbdq07Nmzp1OmtbU1dXV1KRQKKRQKqaury8GDB8/DrACA57opU6ako6Mjv/3bv33KtbKysjQ0NGTv3r352c9+lg0bNmTUqFGdMn369MmSJUvy+OOP56c//Wm+/vWvZ9iwYZ0ygwcPTmNjYw4dOpRDhw6lsbExL3zhC0s5LQAAAOA54jlRxGzdujV33313Lr300k7nFy5cmEWLFmXp0qXZunVrqqqqMnny5Bw+fLiYqa+vz9q1a7NmzZps3LgxR44cydSpU3PixIlipra2Ns3NzWlqakpTU1Oam5tTV1d33uYHAAAAAAB0T11exBw5ciTXXnttli1blkGDBhXPd3R0ZPHixbn11lszffr0jBo1KitWrMhPf/rTrF69OknS1taW5cuX5zOf+UwmTZqU1772tWlsbMzDDz+c9evXJ0l27NiRpqam/O3f/m1qampSU1OTZcuW5Rvf+EZ27tzZJXMGAAAAAAC6hy4vYm644Ya85S1vKb7Q9im7du1KS0tL8VnqSVJeXp4rrrgiDzzwQJJk27ZtOX78eKdMdXV1Ro0aVcxs2rQphUIhY8eOLWbGjRuXQqFQzJxOe3t78fEhTx0AAAAAAABno2dX/viaNWuybdu2PPTQQ6dca2lpSZJUVlZ2Ol9ZWZlHH320mOndu3ennTRPZZ76fktLSyoqKk65f0VFRTFzOgsWLMhtt912dhMCAAAAAAD4JV22I2b37t350z/906xatSp9+vR52lxZWVmnzx0dHaecO9nJmdPlf9V95s2bl7a2tuKxe/fuZ/xNAAAAAACAk3VZEbNt27bs378/Y8aMSc+ePdOzZ89s2LAhf/VXf5WePXsWd8KcvGtl//79xWtVVVU5duxYWltbnzGzb9++U37/wIEDp+y2+WXl5eUZOHBgpwMAAAAAAOBsdFkRM3HixDz88MNpbm4uHpdddlmuvfbaNDc352Uve1mqqqqybt264neOHTuWDRs2ZPz48UmSMWPGpFevXp0ye/fuzfbt24uZmpqatLW1ZcuWLcXMgw8+mLa2tmIGAAAAAACgFLrsHTEDBgzIqFGjOp3r379/hgwZUjxfX1+f+fPnZ8SIERkxYkTmz5+ffv36pba2NklSKBRy3XXX5aabbsqQIUMyePDg3HzzzRk9enQmTZqUJLnkkkty1VVXZebMmbnrrruSJNdff32mTp2akSNHnscZAwAAAAAA3U2XFTFnYu7cuTl69Ghmz56d1tbWjB07Nvfdd18GDBhQzNxxxx3p2bNnZsyYkaNHj2bixIm5995706NHj2Jm1apVufHGGzNlypQkybRp07J06dLzPh8AAAAAAKB7eU4VMffff3+nz2VlZWloaEhDQ8PTfqdPnz5ZsmRJlixZ8rSZwYMHp7Gx8VkaJQAAAAAAwJnpsnfEAAAAAAAAPN8p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6dnVA3i+GvPBL3T1ELqNbZ/+w64eAgAAAAAAnJYdMQAAAAAAACWiiAEAAAAAACgRRQwAAAAAAECJKGIAgG7txz/+cd71rndlyJAh6devX17zmtdk27ZtxesdHR1paGhIdXV1+vbtmwkTJuSRRx7pdI/29vbMmTMnQ4cOTf/+/TNt2rTs2bOnU6a1tTV1dXUpFAopFAqpq6vLwYMHz8cUAQAAgC6kiAEAuq3W1tZcfvnl6dWrV775zW/mBz/4QT7zmc/khS98YTGzcOHCLFq0KEuXLs3WrVtTVVWVyZMn5/Dhw8VMfX191q5dmzVr1mTjxo05cuRIpk6dmhMnThQztbW1aW5uTlNTU5qamtLc3Jy6urrzOV0AAACgC/Ts6gEAAHSV22+/PcOGDcs999xTPHfxxRcX/7ujoyOLFy/OrbfemunTpydJVqxYkcrKyqxevTqzZs1KW1tbli9fnpUrV2bSpElJksbGxgwbNizr16/PlVdemR07dqSpqSmbN2/O2LFjkyTLli1LTU1Ndu7cmZEjR56/SQMAAADnlR0xAEC39bWvfS2XXXZZ/uAP/iAVFRV57Wtfm2XLlhWv79q1Ky0tLZkyZUrxXHl5ea644oo88MADSZJt27bl+PHjnTLV1dUZNWpUMbNp06YUCoViCZMk48aNS6FQKGZO1t7enkOHDnU6AAAAgN88ihgAoNv6z//8z9x5550ZMWJE/umf/il//Md/nBtvvDFf+MIXkiQtLS1JksrKyk7fq6ysLF5raWlJ7969M2jQoGfMVFRUnPL7FRUVxczJFixYUHyfTKFQyLBhw369yQIAAABdQhEDAHRbTz75ZH7nd34n8+fPz2tf+9rMmjUrM2fOzJ133tkpV1ZW1ulzR0fHKedOdnLmdPlnus+8efPS1tZWPHbv3n2m0wIAAACeQxQxAEC3deGFF+aVr3xlp3OXXHJJHnvssSRJVVVVkpyya2X//v3FXTJVVVU5duxYWltbnzGzb9++U37/wIEDp+y2eUp5eXkGDhzY6QAAAAB+8yhiAIBu6/LLL8/OnTs7nfvhD3+Yl770pUmS4cOHp6qqKuvWrSteP3bsWDZs2JDx48cnScaMGZNevXp1yuzduzfbt28vZmpqatLW1pYtW7YUMw8++GDa2tqKGQAAAOD5qWdXDwAAoKv82Z/9WcaPH5/58+dnxowZ2bJlS+6+++7cfffdSX7xOLH6+vrMnz8/I0aMyIgRIzJ//vz069cvtbW1SZJCoZDrrrsuN910U4YMGZLBgwfn5ptvzujRozNp0qQkv9hlc9VVV2XmzJm56667kiTXX399pk6dmpEjR3bN5AEAAIDzQhEDAHRbr3vd67J27drMmzcvH//4xzN8+PAsXrw41157bTEzd+7cHD16NLNnz05ra2vGjh2b++67LwMGDChm7rjjjvTs2TMzZszI0aNHM3HixNx7773p0aNHMbNq1arceOONmTJlSpJk2rRpWbp06fmbLAAAANAlFDEAQLc2derUTJ069Wmvl5WVpaGhIQ0NDU+b6dOnT5YsWZIlS5Y8bWbw4MFpbGz8dYYKAAAA/AbyjhgAAAAAAIASUcQAAAAAAACUiCIGAAAAAACgRBQxAAAAAAAAJaKIAQAAAAAAKBFFDAAAAAAAQIkoYgAAAAAAAEpEEQMAAAAAAFAiihgAAAAAAIASUcQAAAAAAACUiCIGAAAAAACgRBQxAAAAAAAAJaKIAQAAAAAAKBFFDAAAAAAAQIkoYgAAAAAAAEpEEQMAAAAAAFAiihgAAAAAAIASUcQAAAAAdJEf//jHede73pUhQ4akX79+ec1rXpNt27YVr3d0dKShoSHV1dXp27dvJkyYkEceeaTTPdrb2zNnzpwMHTo0/fv3z7Rp07Jnz55OmdbW1tTV1aVQKKRQKKSuri4HDx48H1MEgG5PEQMAAADQBVpbW3P55ZenV69e+eY3v5kf/OAH+cxnPpMXvvCFxczChQuzaNGiLF26NFu3bk1VVVUmT56cw4cPFzP19fVZu3Zt1qxZk40bN+bIkSOZOnVqTpw4UczU1tamubk5TU1NaWpqSnNzc+rq6s7ndAGg2+rZ1QMAAAAA6I5uv/32DBs2LPfcc0/x3MUXX1z8746OjixevDi33nprpk+fniRZsWJFKisrs3r16syaNSttbW1Zvnx5Vq5cmUmTJiVJGhsbM2zYsKxfvz5XXnllduzYkaampmzevDljx45Nkixbtiw1NTXZuXNnRo4cef4mDQDdkB0xAAAAAF3ga1/7Wi677LL8wR/8QSoqKvLa1742y5YtK17ftWtXWlpaMmXKlOK58vLyXHHFFXnggQeSJNu2bcvx48c7ZaqrqzNq1KhiZtOmTSkUCsUSJknGjRuXQqFQzJysvb09hw4d6nQAAOdGEQMAAADQBf7zP/8zd955Z0aMGJF/+qd/yh//8R/nxhtvzBe+8IUkSUtLS5KksrKy0/cqKyuL11paWtK7d+8MGjToGTMVFRWn/H5FRUUxc7IFCxYU3ydTKBQybNiwX2+yANCNKWIAAAAAusCTTz6Z3/md38n8+fPz2te+NrNmzcrMmTNz5513dsqVlZV1+tzR0XHKuZOdnDld/pnuM2/evLS1tRWP3bt3n+m0AICTKGIAAAAAusCFF16YV77ylZ3OXXLJJXnssceSJFVVVUlyyq6V/fv3F3fJVFVV5dixY2ltbX3GzL59+075/QMHDpyy2+Yp5eXlGThwYKcDADg3ihgAAACALnD55Zdn586dnc798Ic/zEtf+tIkyfDhw1NVVZV169YVrx87diwbNmzI+PHjkyRjxoxJr169OmX27t2b7du3FzM1NTVpa2vLli1bipkHH3wwbW1txQwAUDo9u3oAAAAAAN3Rn/3Zn2X8+PGZP39+ZsyYkS1btuTuu+/O3XffneQXjxOrr6/P/PnzM2LEiIwYMSLz589Pv379UltbmyQpFAq57rrrctNNN2XIkCEZPHhwbr755owePTqTJk1K8otdNldddVVmzpyZu+66K0ly/fXXZ+rUqRk5cmTXTB4AuhFFDAAAAEAXeN3rXpe1a9dm3rx5+fjHP57hw4dn8eLFufbaa4uZuXPn5ujRo5k9e3ZaW1szduzY3HfffRkwYEAxc8cdd6Rnz56ZMWNGjh49mokTJ+bee+9Njx49iplVq1blxhtvzJQpU5Ik06ZNy9KlS8/fZAGgG1PEAAAAAHSRqVOnZurUqU97vaysLA0NDWloaHjaTJ8+fbJkyZIsWbLkaTODBw9OY2PjrzNUAOAceUcMAAAAAABAiShiAAAAAAAASkQRAwAAAAAAUCKKGAAAAAAAgBJRxAAAAAAAAJSIIgYAAAAAAKBEFDEAAAAAAAAloogBAAAAAAAoEUUMAAAAAABAiShiAAAAAAAASkQRAwAAAAAAUCKKGAAAAAAAgBJRxAAAAAAAAJRIlxYxd955Zy699NIMHDgwAwcOTE1NTb75zW8Wr3d0dKShoSHV1dXp27dvJkyYkEceeaTTPdrb2zNnzpwMHTo0/fv3z7Rp07Jnz55OmdbW1tTV1aVQKKRQKKSuri4HDx48H1MEAAAAAAC6sS4tYl7ykpfkU5/6VB566KE89NBDedOb3pS3vvWtxbJl4cKFWbRoUZYuXZqtW7emqqoqkydPzuHDh4v3qK+vz9q1a7NmzZps3LgxR44cydSpU3PixIlipra2Ns3NzWlqakpTU1Oam5tTV1d33ucLAAAAAAB0Lz278sevueaaTp8/+clP5s4778zmzZvzyle+MosXL86tt96a6dOnJ0lWrFiRysrKrF69OrNmzUpbW1uWL1+elStXZtKkSUmSxsbGDBs2LOvXr8+VV16ZHTt2pKmpKZs3b87YsWOTJMuWLUtNTU127tyZkSNHnt9JAwAAAAAA3cZz5h0xJ06cyJo1a/LEE0+kpqYmu3btSktLS6ZMmVLMlJeX54orrsgDDzyQJNm2bVuOHz/eKVNdXZ1Ro0YVM5s2bUqhUCiWMEkybty4FAqFYuZ02tvbc+jQoU4HAAAAAADA2ejyIubhhx/OC17wgpSXl+eP//iPs3bt2rzyla9MS0tLkqSysrJTvrKysnitpaUlvXv3zqBBg54xU1FRccrvVlRUFDOns2DBguI7ZQqFQoYNG/ZrzRMAAAAAAOh+uryIGTlyZJqbm7N58+b8yZ/8Sd797nfnBz/4QfF6WVlZp3xHR8cp5052cuZ0+V91n3nz5qWtra147N69+0ynBAAAAAAAkOQ5UMT07t07v/Vbv5XLLrssCxYsyKtf/ep89rOfTVVVVZKcsmtl//79xV0yVVVVOXbsWFpbW58xs2/fvlN+98CBA6fstvll5eXlGThwYKcDAAAAAADgbHR5EXOyjo6OtLe3Z/jw4amqqsq6deuK144dO5YNGzZk/PjxSZIxY8akV69enTJ79+7N9u3bi5mampq0tbVly5YtxcyDDz6Ytra2YgYAAAAAAKAUurSI+fCHP5x/+Zd/yX/913/l4Ycfzq233pr7778/1157bcrKylJfX5/58+dn7dq12b59e97znvekX79+qa2tTZIUCoVcd911uemmm/Ktb30r3/ve9/Kud70ro0ePzqRJk5Ikl1xySa666qrMnDkzmzdvzubNmzNz5sxMnTo1I0eO7MrpAwBdrKGhIWVlZZ2Op3blJr/4ByINDQ2prq5O3759M2HChDzyyCOd7tHe3p45c+Zk6NCh6d+/f6ZNm5Y9e/Z0yrS2tqaurq747rm6urocPHjwfEwRAAAA6GJdWsTs27cvdXV1GTlyZCZOnJgHH3wwTU1NmTx5cpJk7ty5qa+vz+zZs3PZZZflxz/+ce67774MGDCgeI877rgjb3vb2zJjxoxcfvnl6devX77+9a+nR48excyqVasyevToTJkyJVOmTMmll16alStXnvf5AgDPPa961auyd+/e4vHwww8Xry1cuDCLFi3K0qVLs3Xr1lRVVWXy5Mk5fPhwMVNfX5+1a9dmzZo12bhxY44cOZKpU6fmxIkTxUxtbW2am5vT1NSUpqamNDc3p66u7rzOEwAAAOgaPbvyx5cvX/6M18vKytLQ0JCGhoanzfTp0ydLlizJkiVLnjYzePDgNDY2nuswAYDnsZ49e3baBfOUjo6OLF68OLfeemumT5+eJFmxYkUqKyuzevXqzJo1K21tbVm+fHlWrlxZ3I3b2NiYYcOGZf369bnyyiuzY8eONDU1ZfPmzRk7dmySZNmyZampqcnOnTvt0AUAAIDnuefcO2IAAM6nH/3oR6murs7w4cPzjne8I//5n/+ZJNm1a1daWloyZcqUYra8vDxXXHFFHnjggSTJtm3bcvz48U6Z6urqjBo1qpjZtGlTCoVCsYRJknHjxqVQKBQzp9Pe3p5Dhw51OgAAAIDfPIoYAKDbGjt2bL7whS/kn/7pn7Js2bK0tLRk/Pjxefzxx9PS0pIkqays7PSdysrK4rWWlpb07t07gwYNesZMRUXFKb9dUVFRzJzOggULiu+UKRQKGTZs2K81VwAAAKBrKGIAgG7r6quvztvf/vaMHj06kyZNyj/8wz8k+cUjyJ5SVlbW6TsdHR2nnDvZyZnT5X/VfebNm5e2trbisXv37jOaEwAAAPDcoogBAPh/+vfvn9GjR+dHP/pR8b0xJ+9a2b9/f3GXTFVVVY4dO5bW1tZnzOzbt++U3zpw4MApu21+WXl5eQYOHNjpAAAAAH7zKGIAAP6f9vb27NixIxdeeGGGDx+eqqqqrFu3rnj92LFj2bBhQ8aPH58kGTNmTHr16tUps3fv3mzfvr2YqampSVtbW7Zs2VLMPPjgg2lraytmAAAAgOevnl09AACArnLzzTfnmmuuyUUXXZT9+/fnL/7iL3Lo0KG8+93vTllZWerr6zN//vyMGDEiI0aMyPz589OvX7/U1tYmSQqFQq677rrcdNNNGTJkSAYPHpybb765+KizJLnkkkty1VVXZebMmbnrrruSJNdff32mTp2akSNHdtncAQAAgPNDEQMAdFt79uzJO9/5zvzP//xPXvSiF2XcuHHZvHlzXvrSlyZJ5s6dm6NHj2b27NlpbW3N2LFjc99992XAgAHFe9xxxx3p2bNnZsyYkaNHj2bixIm5995706NHj2Jm1apVufHGGzNlypQkybRp07J06dLzO1kAAACgSyhiAIBua82aNc94vaysLA0NDWloaHjaTJ8+fbJkyZIsWbLkaTODBw9OY2PjuQ4TAAAA+A3mHTEAAAAAAAAloogBAAAAAAAoEUUMAAAAAABAiShiAAAAAAAASkQRAwAAAAAAUCKKGAAAAAAAgBJRxAAAAAAAAJSIIgYAAAAAAKBEFDEAAAAAAAAloogBAAAAAAAoEUUMAAAAAABAiShiAAAAAAAASkQRAwAAAAAAUCLnVMS86U1vysGDB085f+jQobzpTW/6dccEAPCMrEUAgK5kLQIAnI1zKmLuv//+HDt27JTzP/vZz/Iv//Ivv/agAACeibUIANCVrEUAgLPR82zC3//+94v//YMf/CAtLS3FzydOnEhTU1Ne/OIXP3ujAwD4JdYiAEBXshYBAM7FWRUxr3nNa1JWVpaysrLTbrXt27dvlixZ8qwNDgDgl1mLAABdyVoEADgXZ1XE7Nq1Kx0dHXnZy16WLVu25EUvelHxWu/evVNRUZEePXo864MEAEisRQCArmUtAgCci7MqYl760pcmSZ588smSDAYA4JlYiwAAXclaBAA4F2dVxPyyH/7wh7n//vuzf//+UxYgH/vYx37tgQEAPBNrEQCgK1mLAABn6pyKmGXLluVP/uRPMnTo0FRVVaWsrKx4rayszIIDACgpaxEAoCtZiwAAZ+Ocipi/+Iu/yCc/+cnccsstz/Z4AAB+JWsRAKArWYsAAGfjgnP5Umtra/7gD/7g2R4LAMAZsRYBALqStQgAcDbOqYj5gz/4g9x3333P9lgAAM6ItQgA0JWsRQCAs3FOjyb7rd/6rXz0ox/N5s2bM3r06PTq1avT9RtvvPFZGRwAwOlYiwAAXclaBAA4G+dUxNx99915wQtekA0bNmTDhg2drpWVlVlwAAAlZS0CAHQlaxEA4GycUxGza9euZ3scAABnzFoEAOhK1iIAwNk4p3fEAAAAAAAA8Kud046Y9773vc94/fOf//w5DQYA4ExYiwAAXclaBAA4G+dUxLS2tnb6fPz48Wzfvj0HDx7Mm970pmdlYAAAT8daBADoStYiAMDZOKciZu3ataece/LJJzN79uy87GUv+7UHBQDwTKxFAICuZC0CAJyNZ+0dMRdccEH+7M/+LHfcccezdUsAgDNmLQIAdCVrEQDg6TxrRUyS/N//+3/z85///Nm8JQDAGbMWAQC6krUIAHA65/Rosg984AOdPnd0dGTv3r35h3/4h7z73e9+VgYGAPB0rEUAgK5kLQIAnI1zKmK+973vdfp8wQUX5EUvelE+85nP5L3vfe+zMjAAgKdjLQIAdCVrEQDgbJxTEfOd73zn2R4HAMAZsxYBALqStQgAcDbOqYh5yoEDB7Jz586UlZXlt3/7t/OiF73o2RoXAMCvZC0CAHQlaxEA4ExccC5feuKJJ/Le9743F154Yd7whjfkd3/3d1NdXZ3rrrsuP/3pT5/tMQIAdGItAgB0JWsRAOBsnFMR84EPfCAbNmzI17/+9Rw8eDAHDx7MV7/61WzYsCE33XTTsz1GAIBOrEUAgK5kLQIAnI1zejTZ3//93+fv/u7vMmHChOK5N7/5zenbt29mzJiRO++889kaHwDAKaxFAICuZC0CAJyNc9oR89Of/jSVlZWnnK+oqLAFFwAoOWsRAKArWYsAAGfjnIqYmpqa/Pmf/3l+9rOfFc8dPXo0t912W2pqap61wQEAnI61CADQlaxFAICzcU6PJlu8eHGuvvrqvOQlL8mrX/3qlJWVpbm5OeXl5bnvvvue7TECAHRiLQIAdCVrEQDgbJxTETN69Oj86Ec/SmNjY/793/89HR0decc73pFrr702ffv2fbbHCADQibUIANCVrEUAgLNxTkXMggULUllZmZkzZ3Y6//nPfz4HDhzILbfc8qwMDgDgdKxFAICuZC0CAJyNc3pHzF133ZVXvOIVp5x/1atelc997nO/9qAAAJ6JtQgA0JWsRQCAs3FORUxLS0suvPDCU86/6EUvyt69e3/tQQEAPBNrEQCgK1mLAABn45yKmGHDhuW73/3uKee/+93vprq6+tceFADAM7EWAQC6krUIAHA2zukdMe973/tSX1+f48eP501velOS5Fvf+lbmzp2bm2666VkdIADAyaxFAICuZC0CAJyNcypi5s6dm5/85CeZPXt2jh07liTp06dPbrnllsybN+9ZHSAAwMmsRQCArmQtAgCcjXN6NFlZWVluv/32HDhwIJs3b86//du/5Sc/+Uk+9rGPPdvjAwA4RSnWIgsWLEhZWVnq6+uL5zo6OtLQ0JDq6ur07ds3EyZMyCOPPNLpe+3t7ZkzZ06GDh2a/v37Z9q0admzZ0+nTGtra+rq6lIoFFIoFFJXV5eDBw+e81gBgK7l70UAgLNxTkXMU17wghfkda97XUaNGpXy8vJna0wAAGfk2VqLbN26NXfffXcuvfTSTucXLlyYRYsWZenSpdm6dWuqqqoyefLkHD58uJipr6/P2rVrs2bNmmzcuDFHjhzJ1KlTc+LEiWKmtrY2zc3NaWpqSlNTU5qbm1NXV3fO4wUAnhv8vQgAcCZ+rSIGAOA33ZEjR3Lttddm2bJlGTRoUPF8R0dHFi9enFtvvTXTp0/PqFGjsmLFivz0pz/N6tWrkyRtbW1Zvnx5PvOZz2TSpEl57Wtfm8bGxjz88MNZv359kmTHjh1pamrK3/7t36ampiY1NTVZtmxZvvGNb2Tnzp1dMmcAAADg/FHEAADd2g033JC3vOUtmTRpUqfzu3btSktLS6ZMmVI8V15eniuuuCIPPPBAkmTbtm05fvx4p0x1dXVGjRpVzGzatCmFQiFjx44tZsaNG5dCoVDMnE57e3sOHTrU6QAAAAB+8/Ts6gEAAHSVNWvWZNu2bXnooYdOudbS0pIkqays7HS+srIyjz76aDHTu3fvTjtpnso89f2WlpZUVFSccv+Kiopi5nQWLFiQ22677ewmBAAAADzn2BEDAHRLu3fvzp/+6Z9m1apV6dOnz9PmysrKOn3u6Og45dzJTs6cLv+r7jNv3ry0tbUVj927dz/jbwIAAADPTYoYAKBb2rZtW/bv358xY8akZ8+e6dmzZzZs2JC/+qu/Ss+ePYs7YU7etbJ///7itaqqqhw7diytra3PmNm3b98pv3/gwIFTdtv8svLy8gwcOLDTAQAAAPzmUcQAAN3SxIkT8/DDD6e5ubl4XHbZZbn22mvT3Nycl73sZamqqsq6deuK3zl27Fg2bNiQ8ePHJ0nGjBmTXr16dcrs3bs327dvL2ZqamrS1taWLVu2FDMPPvhg2traihkAAADg+cs7YgCAbmnAgAEZNWpUp3P9+/fPkCFDiufr6+szf/78jBgxIiNGjMj8+fPTr1+/1NbWJkkKhUKuu+663HTTTRkyZEgGDx6cm2++OaNHj86kSZOSJJdcckmuuuqqzJw5M3fddVeS5Prrr8/UqVMzcuTI8zhjAAAAoCsoYgAAnsbcuXNz9OjRzJ49O62trRk7dmzuu+++DBgwoJi544470rNnz8yYMSNHjx7NxIkTc++996ZHjx7FzKpVq3LjjTdmypQpSZJp06Zl6dKl530+AAAAwPmniAEA+H/uv//+Tp/LysrS0NCQhoaGp/1Onz59smTJkixZsuRpM4MHD05jY+OzNEoAAADgN4l3xAAAAAAAAJSIIgYAAAAAAKBEFDEAAAAAAAAloogBAAAAAAAoEUUMAAAAAABAiShiAAAAAAAASkQRAwAAAAAAUCKKGAAAAAAAgBJRxAAAAAB0sQULFqSsrCz19fXFcx0dHWloaEh1dXX69u2bCRMm5JFHHun0vfb29syZMydDhw5N//79M23atOzZs6dTprW1NXV1dSkUCikUCqmrq8vBgwfPw6wAgEQRAwAAANCltm7dmrvvvjuXXnppp/MLFy7MokWLsnTp0mzdujVVVVWZPHlyDh8+XMzU19dn7dq1WbNmTTZu3JgjR45k6tSpOXHiRDFTW1ub5ubmNDU1pampKc3Nzamrqztv8wOA7k4RAwAAANBFjhw5kmuvvTbLli3LoEGDiuc7OjqyePHi3HrrrZk+fXpGjRqVFStW5Kc//WlWr16dJGlra8vy5cvzmc98JpMmTcprX/vaNDY25uGHH8769euTJDt27EhTU1P+9m//NjU1NampqcmyZcvyjW98Izt37uySOQNAd6OIAQAAAOgiN9xwQ97ylrdk0qRJnc7v2rUrLS0tmTJlSvFceXl5rrjiijzwwANJkm3btuX48eOdMtXV1Rk1alQxs2nTphQKhYwdO7aYGTduXAqFQjFzOu3t7Tl06FCnAwA4Nz27egAAAAAA3dGaNWuybdu2PPTQQ6dca2lpSZJUVlZ2Ol9ZWZlHH320mOndu3ennTRPZZ76fktLSyoqKk65f0VFRTFzOgsWLMhtt912dhMCAE7LjhgAAACA82z37t350z/906xatSp9+vR52lxZWVmnzx0dHaecO9nJmdPlf9V95s2bl7a2tuKxe/fuZ/xNAODpKWIAAAAAzrNt27Zl//79GTNmTHr27JmePXtmw4YN+au/+qv07NmzuBPm5F0r+/fvL16rqqrKsWPH0tra+oyZffv2nfL7Bw4cOGW3zS8rLy/PwIEDOx0AwLlRxAAAAACcZxMnTszDDz+c5ubm4nHZZZfl2muvTXNzc172spelqqoq69atK37n2LFj2bBhQ8aPH58kGTNmTHr16tUps3fv3mzfvr2YqampSVtbW7Zs2VLMPPjgg2lraytmAIDS8o4YAAAAgPNswIABGTVqVKdz/fv3z5AhQ4rn6+vrM3/+/IwYMSIjRozI/Pnz069fv9TW1iZJCoVCrrvuutx0000ZMmRIBg8enJtvvjmjR4/OpEmTkiSXXHJJrrrqqsycOTN33XVXkuT666/P1KlTM3LkyPM4YwDovhQxAAAAAM9Bc+fOzdGjRzN79uy0trZm7Nixue+++zJgwIBi5o477kjPnj0zY8aMHD16NBMnTsy9996bHj16FDOrVq3KjTfemClTpiRJpk2blqVLl573+QBAd6WIAQAAAHgOuP/++zt9LisrS0NDQxoaGp72O3369MmSJUuyZMmSp80MHjw4jY2Nz9IoAYCz5R0xAAAAAAAAJaKIAQAAAAAAKBFFDAAAAAAAQIkoYgAAAAAAAEpEEQMAAAAAAFAiXVrELFiwIK973esyYMCAVFRU5G1ve1t27tzZKdPR0ZGGhoZUV1enb9++mTBhQh555JFOmfb29syZMydDhw5N//79M23atOzZs6dTprW1NXV1dSkUCikUCqmrq8vBgwdLPUUAAAAAAKAb69IiZsOGDbnhhhuyefPmrFu3Lj//+c8zZcqUPPHEE8XMwoULs2jRoixdujRbt25NVVVVJk+enMOHDxcz9fX1Wbt2bdasWZONGzfmyJEjmTp1ak6cOFHM1NbWprm5OU1NTWlqakpzc3Pq6urO63wBAAAAAIDupWdX/nhTU1Onz/fcc08qKiqybdu2vOENb0hHR0cWL16cW2+9NdOnT0+SrFixIpWVlVm9enVmzZqVtra2LF++PCtXrsykSZOSJI2NjRk2bFjWr1+fK6+8Mjt27EhTU1M2b96csWPHJkmWLVuWmpqa7Ny5MyNHjjy/EwcAAAAAALqF59Q7Ytra2pIkgwcPTpLs2rUrLS0tmTJlSjFTXl6eK664Ig888ECSZNu2bTl+/HinTHV1dUaNGlXMbNq0KYVCoVjCJMm4ceNSKBSKmZO1t7fn0KFDnQ4AAAAAAICz8ZwpYjo6OvKBD3wgr3/96zNq1KgkSUtLS5KksrKyU7aysrJ4raWlJb17986gQYOeMVNRUXHKb1ZUVBQzJ1uwYEHxfTKFQiHDhg379SYIAAAAAAB0O8+ZIub9739/vv/97+eLX/ziKdfKyso6fe7o6Djl3MlOzpwu/0z3mTdvXtra2orH7t27z2QaAAAAAAAARc+JImbOnDn52te+lu985zt5yUteUjxfVVWVJKfsWtm/f39xl0xVVVWOHTuW1tbWZ8zs27fvlN89cODAKbttnlJeXp6BAwd2OgAAAAAAAM5GlxYxHR0def/7358vf/nL+fa3v53hw4d3uj58+PBUVVVl3bp1xXPHjh3Lhg0bMn78+CTJmDFj0qtXr06ZvXv3Zvv27cVMTU1N2trasmXLlmLmwQcfTFtbWzEDAAAAAADwbOvZlT9+ww03ZPXq1fnqV7+aAQMGFHe+FAqF9O3bN2VlZamvr8/8+fMzYsSIjBgxIvPnz0+/fv1SW1tbzF533XW56aabMmTIkAwePDg333xzRo8enUmTJiVJLrnkklx11VWZOXNm7rrrriTJ9ddfn6lTp2bkyJFdM3kAAAAAAOB5r0uLmDvvvDNJMmHChE7n77nnnrznPe9JksydOzdHjx7N7Nmz09ramrFjx+a+++7LgAEDivk77rgjPXv2zIwZM3L06NFMnDgx9957b3r06FHMrFq1KjfeeGOmTJmSJJk2bVqWLl1a2gkCAAAAAADdWpcWMR0dHb8yU1ZWloaGhjQ0NDxtpk+fPlmyZEmWLFnytJnBgwensbHxXIYJAAAAAABwTrr0HTEAAAAAAADPZ4oYAAAAAACAElHEAAAAAAAAlIgiBgAAAAAAoEQUMQAAAAAAACWiiAEAAAAAACgRRQwAAAAAAECJKGIAAAAAAABKRBEDAAAAAABQIooYAAAAAACAElHEAAAAAAAAlIgiBgAAAAAAoEQUMQAAAAAAACWiiAEAAAAAACgRRQwA0G3deeedufTSSzNw4MAMHDgwNTU1+eY3v1m83tHRkYaGhlRXV6dv376ZMGFCHnnkkU73aG9vz5w5czJ06ND0798/06ZNy549ezplWltbU1dXl0KhkEKhkLq6uhw8ePB8TBEAAADoYooYAKDbeslLXpJPfepTeeihh/LQQw/lTW96U9761rcWy5aFCxdm0aJFWbp0abZu3ZqqqqpMnjw5hw8fLt6jvr4+a9euzZo1a7Jx48YcOXIkU6dOzYkTJ4qZ2traNDc3p6mpKU1NTWlubk5dXd15ny8AAABw/vXs6gEAAHSVa665ptPnT37yk7nzzjuzefPmvPKVr8zixYtz6623Zvr06UmSFStWpLKyMqtXr86sWbPS1taW5cuXZ+XKlZk0aVKSpLGxMcOGDcv69etz5ZVXZseOHWlqasrmzZszduzYJMmyZctSU1OTnTt3ZuTIked30gAAAMB5ZUcMAECSEydOZM2aNXniiSdSU1OTXbt2paWlJVOmTClmysvLc8UVV+SBBx5Ikmzbti3Hjx/vlKmurs6oUaOKmU2bNqVQKBRLmCQZN25cCoVCMXM67e3tOXToUKcDAAAA+M2jiAEAurWHH344L3jBC1JeXp4//uM/ztq1a/PKV74yLS0tSZLKyspO+crKyuK1lpaW9O7dO4MGDXrGTEVFxSm/W1FRUcyczoIFC4rvlCkUChk2bNivNU8AAACgayhiAIBubeTIkWlubs7mzZvzJ3/yJ3n3u9+dH/zgB8XrZWVlnfIdHR2nnDvZyZnT5X/VfebNm5e2trbisXv37jOdEgAAAPAcoogBALq13r1757d+67dy2WWXZcGCBXn1q1+dz372s6mqqkqSU3at7N+/v7hLpqqqKseOHUtra+szZvbt23fK7x44cOCU3Ta/rLy8PAMHDux0AAAAAL95FDEAAL+ko6Mj7e3tGT58eKqqqrJu3britWPHjmXDhg0ZP358kmTMmDHp1atXp8zevXuzffv2YqampiZtbW3ZsmVLMfPggw+mra2tmAEAAACev3p29QAAALrKhz/84Vx99dUZNmxYDh8+nDVr1uT+++9PU1NTysrKUl9fn/nz52fEiBEZMWJE5s+fn379+qW2tjZJUigUct111+Wmm27KkCFDMnjw4Nx8880ZPXp0Jk2alCS55JJLctVVV2XmzJm56667kiTXX399pk6dmpEjR3bZ3AEAAIDzQxEDAHRb+/btS11dXfbu3ZtCoZBLL700TU1NmTx5cpJk7ty5OXr0aGbPnp3W1taMHTs29913XwYMGFC8xx133JGePXtmxowZOXr0aCZOnJh77703PXr0KGZWrVqVG2+8MVOmTEmSTJs2LUuXLj2/kwUAAAC6hCIGAOi2li9f/ozXy8rK0tDQkIaGhqfN9OnTJ0uWLMmSJUueNjN48OA0Njae6zABAACA32D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N3WggUL8rrXvS4DBgxIRUVF3va2t2Xnzp2dMh0dHWloaEh1dXX69u2bCRMm5JFHHumUaW9vz5w5czJ06ND0798/06ZNy549ezplWltbU1dXl0KhkEKhkLq6uhw8eLDUUwQAAAC6mCIGAOi2NmzYkBtuuCGbN2/OunXr8vOf/zxTpkzJE088UcwsXLgwixYtytKlS7N169ZUVVVl8uTJOXz4cDFTX1+ftWvXZs2aNdm4cWOOHDmSqVOn5sSJE8VMbW1tmpub09TUlKampjQ3N6euru68zhcAAAA4/3p29QAAALpKU1NTp8/33HNPKioqsm3btrzhDW9IR0dHFi9enFtvvTXTp09PkqxYsSKVlZVZvXp1Zs2alba2tixfvjwrV67MpEmTkiSNjY0ZNmxY1q9fnyuvvDI7duxIU1NTNm/enLFjxyZJli1blpqamuzcuTMjR448vxMHAAAAzhs7YgAA/p+2trYkyeDBg5Mku3btSktLS6ZMmVLMlJeX54orrsgDDzyQJNm2bVuOHz/eKVNdXZ1Ro0YVM5s2bUqhUCiWMEkybty4FAqFYuZk7e3tOXToUKcDAAAA+M2jiAEAyC/eBfOBD3wgr3/96zNq1KgkSUtLS5KksrKyU7aysrJ4raWlJb17986gQYOeMVNRUXHKb1ZUVBQzJ1uwYEHxfTKFQiHDhg379SYIAAAAdAlFDABAkve///35/ve/ny9+8YunXCsrK+v0uaOj45RzJzs5c7r8M91n3rx5aWtrKx67d+8+k2kAAAAAzzGKGACg25szZ06+9rWv5Tvf+U5e8pKXFM9XVVUlySm7Vvbv31/cJVNVVZVjx46ltbX1GTP79u075XcPHDhwym6bp5SXl2fgwIGdDgAAAOA3jyIGAOi2Ojo68v73vz9f/vKX8+1vfzvDhw/vdH348OGpqqrKunXriueOHTuWDRs2ZPz48UmSMWPGpFevXp0ye/fuzfbt24uZmpqatLW1ZcuWLcXMgw8+mLa2tmIGAAAAeH7q2dUDAADoKjfccENWr16dr371qxkwYEBx50uhUEjfvn1TVlaW+vr6zJ8/PyNGjMiIESMyf/789OvXL7W1tcXsddddl5tuuilDhgzJ4MGDc/PNN2f06NGZNGlSkuSSSy7JVVddlZkzZ+auu+5Kklx//fWZOnVqRo4c2TWTBwAAAM4LO2IAgG7rzjvvTFtbWyZMmJALL7yweHzpS18qZubOnZv6+vrMnj07l112WX784x/nvvvuy4ABA4qZO+64I29729syY8aMXH755enXr1++/vWvp0ePHsXMqlWrMnr06EyZMiVTpkzJpZdempUrV57X+QIAzy0LFizI6173ugwYMCAVFRV529velp07d3bKdHR0pKGhIdXV1enbt28mTJiQRx55pFOmvb09c+bMydChQ9O/f/9MmzYte/bs6ZRpbW1NXV1dCoVCCoVC6urqcvDgwVJPEQCIIgYA6MY6OjpOe7znPe8pZsrKytLQ0JC9e/fmZz/7WTZs2JBRo0Z1uk+fPn2yZMmSPP744/npT3+ar3/96xk2bFinzODBg9PY2JhDhw7l0KFDaWxszAtf+MLzMEsA4Llqw4YNueGGG7J58+asW7cuP//5zzNlypQ88cQTxczChQuzaNGiLF26NFu3bk1VVVUmT56cw4cPFzP19fVZu3Zt1qxZk40bN+bIkSOZOnVqTpw4UczU1tamubk5TU1NaWpqSnNzc+rq6s7rfAGgu/JoMgAAAIAu0NTU1OnzPffck4qKimzbti1veMMb0tHRkcWLF+fWW2/N9OnTkyQrVqxIZWVlVq9enVmzZqWtrS3Lly/PypUri49FbWxszLBhw7J+/fpceeWV2bFjR5qamrJ58+aMHTs2SbJs2bLU1NRk586dHpUKACVmRwwAAADAc0BbW1uSX+ykTZJdu3alpaUlU6ZMKWbKy8tzxRVX5IEHHkiSbNu2LcePH++Uqa6uzqhRo4qZTZs2pVAoFEuYJBk3blwKhUIxc7L29vbiTt6nDgDg3ChiAAAAALpYR0dHPvCBD+T1r3998TGoLS0tSZLKyspO2crKyuK1lpaW9O7dO4MGDXrGTEVFxSm/WVFRUcycbMGCBcX3yRQKhVMeuwoAnDlFDAAAAEAXe//735/vf//7+eIXv3jKtbKysk6fOzo6Tjl3spMzp8s/033mzZuXtra24rF79+4zmQYAcBqKGAAAAIAuNGfOnHzta1/Ld77znbzkJS8pnq+qqkqSU3at7N+/v7hLpqqqKseOHUtra+szZvbt23fK7x44cOCU3TZPKS8vz8CBAzsdAMC5UcQAAAAAdIGOjo68//3vz5e//OV8+9vfzvDhwztdHz58eKqqqrJu3briuWPHjmXDhg0ZP358kmTMmDHp1atXp8zevXuzffv2YqampiZtbW3ZsmVLMfPggw+mra2tmAEASqdLi5h//ud/zjXXXJPq6uqUlZXlK1/5SqfrHR0daWhoSHV1dfr27ZsJEybkkUce6ZRpb2/PnDlzMnTo0PTv3z/Tpk3Lnj17OmVaW1tTV1dXfK5pXV1dDh48WOLZAQAAADy9G264IY2NjVm9enUGDBiQlpaWtLS05OjRo0l+8Tix+vr6zJ8/P2vXrs327dvznve8J/369UttbW2SpFAo5LrrrstNN92Ub33rW/ne976Xd73rXRk9enQmTZqUJLnkkkty1VVXZebMmdm8eXM2b96cmTNnZurUqRk5cmSXzR8AuosuLWKeeOKJvPrVr87SpUtPe33hwoVZtGhRli5dmq1bt6aqqiqTJ0/O4cOHi5n6+vqsXbs2a9asycaNG3PkyJFMnTo1J06cKGZqa2vT3NycpqamNDU1pbm5OXV1dSWfHwAAAMDTufPOO9PW1pYJEybkwgsvLB5f+tKXipm5c+emvr4+s2fPzmWXXZYf//jHue+++zJgwIBi5o477sjb3va2zJgxI5dffnn69euXr3/96+nRo0cxs2rVqowePTpTpkzJlClTcumll2blypXndb4A0F317Mofv/rqq3P11Vef9lpHR0cWL16cW2+9NdOnT0+SrFixIpWVlVm9enVmzZqVtra2LF++PCtXriz+K4/GxsYMGzYs69evz5VXXpkdO3akqakpmzdvztixY5Mky5YtS01NTXbu3OlffgAAAABdoqOj41dmysrK0tDQkIaGhqfN9OnTJ0uWLMmSJUueNjN48OA0NjaeyzABgF/Tc/YdMbt27UpLS0umTJlSPFdeXp4rrrgiDzzwQJJk27ZtOX78eKdMdXV1Ro0aVcxs2rQphUKhWMIkybhx41IoFIqZ02lvb8+hQ4c6HQAAAAAAAGfjOVvEtLS0JEkqKys7na+srCxea2lpSe/evTNo0KBnzFRUVJxy/4qKimLmdBYsWFB8p0yhUMiwYcN+rfkAAAAAAADdz3O2iHlKWVlZp88dHR2nnDvZyZnT5X/VfebNm5e2trbisXv37rMcOQAAAAAA0N09Z4uYqqqqJDll18r+/fuLu2Sqqqpy7NixtLa2PmNm3759p9z/wIEDp+y2+WXl5eUZOHBgpwMAAAAAAOBsPGeLmOHDh6eqqirr1q0rnjt27Fg2bNiQ8ePHJ0nGjBmTXr16dcrs3bs327dvL2ZqamrS1taWLVu2FDMPPvhg2traihkAAAAAAIBS6NmVP37kyJH8x3/8R/Hzrl270tzcnMGDB+eiiy5KfX195s+fnxEjRmTEiBGZP39++vXrl9ra2iRJoVDIddddl5tuuilDhgzJ4MGDc/PNN2f06NGZNGlSkuSSSy7JVVddlZkzZ+auu+5Kklx//fWZOnVqRo4cef4nDQAAAAAAdBtdWsQ89NBDeeMb31j8/IEPfCBJ8u53vzv33ntv5s6dm6NHj2b27NlpbW3N2LFjc99992XAgAHF79xxxx3p2bNnZsyYkaNHj2bixIm5995706NHj2Jm1apVufHGGzNlypQkybRp07J06dLzNEsAAAAAAKC76tIiZsKECeno6Hja62VlZWloaEhDQ8PTZvr06ZMlS5ZkyZIlT5sZPHhwGhsbf52hAgAAAAAAnLXn7DtiAAAAAAAAftMp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AAAAAAQIkoYgAAAAAAAEpEEQMAAAAAAFAiihgAAAAAAIASUcQAAAAAAACUiCIGAAAAAACgRBQxAAAAAAAAJaKIAQAAAAAAKBFFDADQbf3zP/9zrrnmmlRXV6esrCxf+cpXOl3v6OhIQ0NDqqur07dv30yYMCGPPPJIp0x7e3vmzJmToUOHpn///pk2bVr27NnTKdPa2pq6uroUCoUUCoXU1dXl4MGDJZ4dAAAA8FygiAEAuq0nnngir371q7N06dLTXl+4cGEWLVqUpUuXZuvWramqqsrkyZNz+PDhYqa+vj5r167NmjVrsnHjxhw5ciRTp07NiRMnipna2to0NzenqakpTU1NaW5uTl1dXcnnBwAAAHS9nl09AACArnL11Vfn6quvPu21jo6OLF68OLfeemumT5+eJFmxYkUqKyuzevXqzJo1K21tbVm+fHlWrlyZSZMmJUkaGxszbNiwrF+/PldeeWV27NiRpqambN68OWPHjk2SLFu2LDU1Ndm5c2dGjhx5fiYLAAAAdAk7YgAATmPXrl1paWnJlClTiufKy8tzxRVX5IEHHkiSbNu2LcePH++Uqa6uzqhRo4qZTZs2pVAoFEuYJBk3blwKhUIxczrt7e05dOhQpwMAAAD4zWNHDPC8d/mSy7t6CN3Gd+d8t6uHAM+alpaWJEllZWWn85WVlXn00UeLmd69e2fQoEGnZJ76fktLSyoqKk65f0VFRTFzOgsWLMhtt932a80BAAAA6Hp2xAAAPIOysrJOnzs6Ok45d7KTM6fL/6r7zJs3L21tbcVj9+7dZzlyAAAA4LlAEQMAcBpVVVVJcsqulf379xd3yVRVVeXYsWNpbW19xsy+fftOuf+BAwdO2W3zy8rLyzNw4MBOBwAAAPCbRxEDAHAaw4cPT1VVVdatW1c8d+zYsWzYsCHjx49PkowZMya9evXqlNm7d2+2b99ezNTU1KStrS1btmwpZh588MG0tbUVMwAAAMDzl3fEAADd1pEjR/If//Efxc+7du1Kc3NzBg8enIsuuij19fWZP39+RowYkREjRuT/Y+/Ow6qo+/+Pv47sAh4RBSTJJRX33Qy1tAS1Qm259S4NNc21NLc0MxO7C5dul9Q0NbfSsu5K7bbEXTNXpCgXUjNzKVEzxI0bFOb3Rz/n6xFEQMaj8nxc17kuz8xnPvOZmcM5b89rZk5MTIyKFi2qjh07SpLsdru6d++uwYMHy9/fXyVKlNCQIUNUs2ZNhYeHS5KqVq2q1q1bq0ePHpo5c6YkqWfPnoqMjFRoaOit32gAAAAAAHBLEcQAAIBCa+fOnXr44YfN54MGDZIkdenSRfPnz9fQoUOVmpqqvn37Kjk5WY0aNdKqVavk6+trLjNp0iS5urqqQ4cOSk1NVYsWLTR//ny5uLiYbRYtWqT+/furZcuWkqS2bdtq2rRpt2grAQAAAACAMxHEAACAQqt58+YyDOO68202m6KjoxUdHX3dNp6enpo6daqmTp163TYlSpTQwoULb2aoAAAAAADgDsVvxAAAAAAAAAAAAFiEIAYAAAAAAAAAAMAiBDEAAAAAAAAAAAAWIYgBAAAAAAAAAACwCEEMAAAAAAAAAACARQhiAAAAAAAAAAAALEIQAwAAAAAAAAAAYBGCGAAAAAAAAAAAAIsQxAAAAAAAAAAAAFiEIAYAAAAAAAAAAMAirs4eAAAAAADg/xx5s6azhwAUuHvf2OXsIQAAADgNV8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CRQhXETJ8+XeXLl5enp6fq16+vTZs2OXtIAACgEKEWAQAAzkQtAgCAc7g6ewC3yqeffqoBAwZo+vTpatKkiWbOnKlHH31Ue/fu1b333uvs4QEAbmDjQ82cPYRCo9m3G509hLsStQgAAHAmahEAAJyn0FwRM3HiRHXv3l0vvPCCqlatqsmTJyskJEQzZsxw9tAAAEAhQC0CAACciVoEAADnKRRXxKSnpys+Pl6vvvqqw/SWLVtqy5Yt2S6TlpamtLQ083lKSook6ezZs7laZ0Zaaj5Hi7zK7THJj3P/y7Csbziy8jheTr1sWd9wZOVxvHCZ43ir5OU4XmlrGIZVw7krOKMWyStqF9yNrPxcshI1KO5GVv09UovkDrUI4Bx3ai0CIPdyW4sUiiDmzz//VEZGhgIDAx2mBwYGKikpKdtlxowZo9GjR2eZHhISYskYkX/2qb2dPQQUhDF2Z48ABcA+jON4V7Dn/TieO3dO9nwsV1hQiwDOQZ0I3EYsrvepRXJGLQI4B7UIUHjcqBYpFEHMFTabzeG5YRhZpl0xfPhwDRo0yHyemZmpv/76S/7+/tdd5k539uxZhYSE6OjRoypWrJizh4N84jjeHTiOd4fCcBwNw9C5c+cUHBzs7KHcEahFUBjeF4A7BX+PdwdqkbyhFgHvfcDtg7/Hu0Nua5FCEcSULFlSLi4uWc7yOHnyZJazQa7w8PCQh4eHw7TixYtbNcTbSrFixfjjvwtwHO8OHMe7w91+HDn79MaoRXCtu/19AbiT8Pd456MWuTFqEVyL9z7g9sHf450vN7VIkVswDqdzd3dX/fr1tXr1aofpq1evVuPGjZ00KgAAUFhQiwAAAGeiFgEAwLkKxRUxkjRo0CBFRUWpQYMGCgsL06xZs3TkyBH17s29GgEAgPWoRQAAgDNRiwAA4DyFJoj55z//qdOnT+vNN9/U8ePHVaNGDX3zzTcqW7ass4d22/Dw8NCoUaOyXHqMOwvH8e7Acbw7cBxxNWoRSLwvALcT/h5R2FCLQOK9D7id8PdYuNgMwzCcPQgAAAAAAAAAAIC7UaH4jRgAAAAAAAAAAABnIIgBAAAAAAAAAACwCEEMAAAAAAAAAACARQhikGsbNmyQzWbTmTNnCqzP5s2ba8CAAQXW3/VER0erTp065vOuXbvqiSeesHy9dzOr9mFBvc5+++032Ww2derUqWAGlgOrXsflypXT5MmTc2xjs9m0dOnS6843DEM9e/ZUiRIlZLPZlJCQUKBjvF3cqveSG63n2vcaAAAAAAAAgCAGuda4cWMdP35cdrvd2UO5ae+++67mz5/v7GEgGwX1OgsJCVFYWJj8/f0LaGR3ptjYWM2fP1/Lly/X8ePHVaNGDWcP6a42ZMgQrV271tnDyNGNwjsAAAAAAAAULFdnDwB3Dnd3dwUFBTl7GAXibgiT7lYF9TpzcXGRu7u7ihQp3HnzwYMHVbp0aTVu3DjffRiGoYyMDLm68pFxIz4+PvLx8XH2MLKVnp4ud3d3Zw8DAAAAAACg0Cnc31AWMrGxsWratKmKFy8uf39/RUZG6uDBg5L+7zZOixcvVuPGjeXp6anq1atrw4YN5vJW3JrsWgsXLlSDBg3k6+uroKAgdezYUSdPnswyhrVr16pBgwYqWrSoGjdurH379jn0M3bsWAUGBsrX11fdu3fX//73P4f5195Wq3nz5urfv7+GDh2qEiVKKCgoSNHR0Q7L/Pzzz2ratKk8PT1VrVo1rVmz5oZnljdv3lwvvfSSXnrpJXO/v/766zIMI9fbLElfffWVKlWqJC8vLz388MNasGBBlmOxZcsWPfTQQ/Ly8lJISIj69++vCxcuXHdsP/74ox5++GH5+vqqWLFiql+/vnbu3Ckp+9srTZ48WeXKlcvSz+jRoxUQEKBixYqpV69eSk9Pd9j+fv36acCAAfLz81NgYKBmzZqlCxcu6Pnnn5evr6/uu+8+rVixwlzm2tfZ4cOH1aZNG/n5+cnb21vVq1fXN998I0lKTk5Wp06dVKpUKXl5ealSpUqaN2+epL9f0xs3btSpU6fMvtesWaPSpUvLZrOpSJEiCg4Odrh6oUmTJqpcubJ8fX1ls9nk5uamp59+2mF7L1y4oM6dO8vHx0elS5fWhAkTrruPrzh48KDatWunwMBA+fj4qGHDhlqzZo1Dm5MnT6pNmzby8vJS+fLltWjRoiz9HDhwQA899JD5Gly9enWO6+3atav69eunI0eOyGazmccvLS1N/fv3V0BAgDw9PdW0aVPFxcWZy105BitXrlSDBg3k4eGhTZs25et4Okt6erqGDh2qe+65R97e3mrUqJHD+9np06f17LPPqkyZMipatKhq1qypTz75xKGP/Bzr690GMSYmRoGBgSpevLhGjx6ty5cv65VXXlGJEiVUpkwZzZ0711wmN+/HkrRx40bdf//98vDwUOnSpfXqq6/q8uXL5vwr7z+DBg1SyZIlFRERYb4GnnzySYfXBICCdaO64siRI2rXrp18fHxUrFgxdejQQSdOnHDegIG7yIcffih/f3+lpaU5TH/66afVuXNnSdJ///tf1a9fX56enqpQoYL52XxFdHS07r33Xnl4eCg4OFj9+/e/pdsAADeLWgRwHmoRXA9BTCFy4cIFDRo0SHFxcVq7dq2KFCmiJ598UpmZmWabV155RYMHD9YPP/ygxo0bq23btjp9+vQtG2N6err+9a9/6ccff9TSpUt16NAhde3aNUu7ESNGaMKECdq5c6dcXV3VrVs3c95nn32mUaNG6e2339bOnTtVunRpTZ8+/YbrXrBggby9vbV9+3aNHz9eb775pvlFd2Zmpp544gkVLVpU27dv16xZszRixIhcbdOCBQvk6uqq7du3a8qUKZo0aZI++OCDXG/zb7/9pn/84x964oknlJCQoF69emVZ965du9SqVSs99dRT+umnn/Tpp5/qu+++00svvXTdcXXq1EllypRRXFyc4uPj9eqrr8rNzS1X23TF2rVrlZiYqPXr1+uTTz7RkiVLNHr06CzbX7JkSe3YsUP9+vVTnz591L59ezVu3Fjff/+9WrVqpaioKF28eDHbdbz44otKS0vTt99+q127dmncuHHmFQcjR47U3r17tWLFCiUmJmrGjBkqWbJktv38/vvvat26tSTpo48+0nvvvaeUlBS1atVKBw4ckPT3cT5y5Ig6deqkNWvW6JlnntGXX36pKVOmmP288sorWr9+vZYsWaJVq1Zpw4YNio+Pz3E/nT9/Xo899pjWrFmjH374Qa1atVKbNm105MgRs03Xrl3122+/ad26dfr88881ffp0h0AuMzNTTz31lFxcXLRt2za9//77GjZsWI7rfffdd/Xmm2+qTJkyOn78uBm2DB06VF988YUWLFig77//XhUrVlSrVq30119/OSw/dOhQjRkzRomJiapVq5akmz+et8rzzz+vzZs3a/Hixfrpp5/Uvn17tW7d2jzW//vf/1S/fn0tX75cu3fvVs+ePRUVFaXt27ebfeTnWGdn3bp1+uOPP/Ttt99q4sSJio6OVmRkpPz8/LR9+3b17t1bvXv31tGjRx2Wy+n9+Pfff9djjz2mhg0b6scff9SMGTM0Z84cvfXWWw59XHn/2bx5s2bOnGm+BubNm+fwmgBQ8K5XVxiGoSeeeEJ//fWXNm7cqNWrV+vgwYP65z//6ewhA3eF9u3bKyMjQ1999ZU57c8//9Ty5cv1/PPPa+XKlXruuefUv39/7d27VzNnztT8+fP19ttvS5I+//xzTZo0STNnztSBAwe0dOlS1axZ01mbAwD5Ri0COAe1CK7LQKF18uRJQ5Kxa9cu49ChQ4YkY+zYseb8S5cuGWXKlDHGjRtnGIZhrF+/3pBkJCcnF9gYmjVrZrz88svXnb9jxw5DknHu3DmHMaxZs8Zs8/XXXxuSjNTUVMMwDCMsLMzo3bu3Qz+NGjUyateubT7v0qWL0a5dO4dxNG3a1GGZhg0bGsOGDTMMwzBWrFhhuLq6GsePHzfnr1692pBkLFmyJMftq1q1qpGZmWlOGzZsmFG1atVcb/OwYcOMGjVqOLQZMWKEw7GIiooyevbs6dBm06ZNRpEiRcz9ci1fX19j/vz52c4bNWqUw/4yDMOYNGmSUbZsWfN5ly5djBIlShgXLlwwp82YMcPw8fExMjIyzO2/er9evnzZ8Pb2NqKiosxpx48fNyQZW7duNQwj6+usZs2aRnR0dLbjbNOmjfH8889nO+/Ka7pjx46GYRhGnz59DEnGsWPHzDbvvfee4eLiYrz66qvZjtcwDMNutxsNGzY0DMMwzp07Z7i7uxuLFy82558+fdrw8vLK8XWcnWrVqhlTp041DMMw9u3bZ0gytm3bZs5PTEw0JBmTJk0yDMMwVq5cabi4uBhHjx4126xYseKGr8Frj9v58+cNNzc3Y9GiRea09PR0Izg42Bg/frxhGP93DJYuXerQV36O561y9XvJL7/8YthsNuP33393aNOiRQtj+PDh1+3jscceMwYPHmwYRv6P9bV/O126dDHKli1r/k0YhmGEhoYaDz74oPn8yn785JNPDMMwcvV+/NprrxmhoaEO7y3vvfdelr+/OnXqZBnjjV4zAG5eTnXFqlWrDBcXF+PIkSPmvD179hiSjB07dtzqoQJ3pT59+hiPPvqo+Xzy5MlGhQoVjMzMTOPBBx80YmJiHNp/9NFHRunSpQ3DMIwJEyYYlStXNtLT02/pmAGgIFGLAM5FLYLscEVMIXLw4EF17NhRFSpUULFixVS+fHlJcjgrPywszPy3q6urGjRooMTExFs2xh9++EHt2rVT2bJl5evrq+bNm2cZoyTz7HxJKl26tCSZVw8kJiY6bIekLM+zc3WfV/q90ue+ffsUEhLi8Nsl999/f6626YEHHpDNZnMYy4EDB5SRkSHpxtu8b98+NWzY0KHPa9cdHx+v+fPnm79P4ePjo1atWikzM1OHDh3KdlyDBg3SCy+8oPDwcI0dO9a8TV1e1K5dW0WLFnXYtvPnzzuc2X/1fnVxcZG/v79Dkh8YGChJWW7HdkX//v311ltvqUmTJho1apR++uknc16fPn20ePFi1alTR0OHDtWWLVuuO9YrVzKEhoaa+2jIkCHKyMjQ7t27Jf39Wyjp6emqVauW/P395ePjo7Nnz5q3Nzt48KDS09MdXk8lSpRQaGhojvvpwoULGjp0qKpVq6bixYvLx8dHP//8s3mMExMTzb+3K6pUqaLixYubzxMTE3XvvfeqTJky5rTcvK6vdfDgQV26dElNmjQxp7m5uen+++/P8rd+9XiuuNnjeSt8//33MgxDlStXdvib2Lhxo/k6z8jI0Ntvv+1wrFetWmUek/we6+xUr17d4beKAgMDHfbZlf147T7L6f34yvvc1e8tTZo00fnz53Xs2DFzWnbHEMCtcb26IjExUSEhIQoJCTHnXfl8uJU1F3A369Gjh1atWqXff/9d0t9Xgnbt2lU2m03x8fF68803HWqEHj166Pjx47p48aLat2+v1NRUVahQQT169NCSJUscbhUCAHcKahHAeahFkB2CmEKkTZs2On36tGbPnq3t27ebt+C5+jc9snP1F31WunDhglq2bCkfHx8tXLhQcXFxWrJkiaSsY7z6FlpXxnf1Ldby49rbctlsNrNPwzAs2Q+52ebs1m1c9Rsz0t/b3qtXLyUkJJiPH3/8UQcOHNB9992X7bqjo6O1Z88ePf7441q3bp2qVatmrrtIkSJZ1nHp0qVcb9fV481uv+bl+L3wwgv69ddfFRUVpV27dqlBgwaaOnWqJOnRRx/V4cOHNWDAAP3xxx9q0aKFhgwZkm0/mZmZ5gfelX20ePFic19I0tGjR/XTTz9p6NChWrdunRISEhQQEGCGZtfuk9x65ZVX9MUXX+jtt9/Wpk2blJCQoJo1azoc46v3RXayW3d+XpPXW1d2rzNvb+8sy9/s8bwVMjMz5eLi4nCsExISlJiYqHfffVeSNGHCBE2aNMnhWLdq1SrLMSkIN9pnV6blZp9d2b85vS9cPT27Ywjg1rje3/n1agqrag2gMKpbt65q166tDz/8UN9//7127dpl3vo3MzNTo0ePdqgRdu3apQMHDsjT01MhISHat2+f3nvvPXl5ealv37566KGH8lQLA8DtgFoEcB5qEWSHIKaQOH36tBITE/X666+rRYsWqlq1qpKTk7O027Ztm/nvy5cvKz4+XlWqVLklY/z555/1559/auzYsXrwwQdVpUqVfJ1VX7VqVYftkJTleV5VqVJFR44ccfjxutz+tkJ2Y6lUqZJcXFxytc1VqlTJsq6dO3c6PK9Xr5727NmjihUrZnm4u7tfd2yVK1fWwIEDtWrVKj311FPmD92XKlVKSUlJDl9GJyQkZFn+xx9/VGpqqsO2+fj4OFy1URBCQkLUu3dvffnllxo8eLBmz55tzitVqpS6du2qhQsXavLkyZo1a1a2fdSvX1+GYejEiRPmvjl27Jh8fX1Vt25dSVJKSooqVKig5557TrVr11aFChV0/vx5s4+KFSvKzc3N4ZgmJydr//79OY5/06ZN6tq1q5588knVrFlTQUFB+u2338z5VatW1eXLlx2O6759+3TmzBnzebVq1XTkyBH98ccf5rStW7fmvOOyceU18d1335nTLl26pJ07d6pq1ap57u92VLduXWVkZOjkyZNZ/h6uXNW2adMmtWvXzuFYX/n9GCn/x7og5fR+XK1aNW3ZssXhb3TLli3y9fXVPffck2O/bm5uZrgI4Na78n5+9dWje/fuVUpKyl3zPgzcDl544QXNmzdPc+fOVXh4uHnmd7169bRv375s6+YrV7B6eXmpbdu2mjJlijZs2KCtW7dq165dztwcACgw1CLArUEtgmsRxBQSfn5+8vf316xZs/TLL79o3bp1GjRoUJZ27733npYsWaKff/5ZL774opKTk9WtW7dbMsZ7771X7u7umjp1qn799Vd99dVX+te//pXnfl5++WXNnTtXc+fO1f79+zVq1Cjt2bPnpsYWERGh++67T126dNFPP/2kzZs3a8SIEZJufFXC0aNHNWjQIO3bt0+ffPKJpk6dqpdffllS7ra5V69e+vnnnzVs2DDt379fn332mebPn++w7mHDhmnr1q168cUXlZCQoAMHDuirr75Sv379sh1TamqqXnrpJW3YsEGHDx/W5s2bFRcXZxZdzZs316lTpzR+/HgdPHhQ7733nlasWJGln/T0dHXv3l179+7VihUrNGrUKL300ksOt2G6WQMGDNDKlSt16NAhff/991q3bp05zjfeeEPLli3TL7/8oj179mj58uXXLRxHjhwpFxcXRUZGasqUKZo1a5Zee+013X///YqNjZX09wfdkSNHtGXLFiUmJqpXr15KS0sz+/Dx8VH37t31yiuvaO3atdq9e7e6du16w+2tWLGivvzyS/NKpY4dOzpc/RAaGqrWrVurR48e2r59u+Lj4/XCCy/Iy8vLbBMeHq7Q0FB17txZP/74ozZt2mS+BvPC29tbffr00SuvvKLY2Fjt3btXPXr00MWLF9W9e/c893c7qly5sjp16qTOnTvryy+/1KFDhxQXF6dx48bpm2++kfT3MVm9erXDsU5KSjL7yO+xLkg5vR/37dtXR48eVb9+/fTzzz9r2bJlGjVqlAYNGnTDMZYrV05r165VUlJStoE8AGuFh4erVq1a6tSpk77//nvt2LFDnTt3VrNmzbidIFCAOnXqpN9//12zZ892+P/MG2+8oQ8//NC8OjwxMVGffvqpXn/9dUnS/PnzNWfOHO3evVu//vqrPvroI3l5eals2bLO2hQAKFDUIsCtQS2CaxHEFBJFihTR4sWLFR8frxo1amjgwIF65513srQbO3asxo0bp9q1a2vTpk1atmyZSpYseUvGWKpUKc2fP1//+c9/VK1aNY0dO1b//ve/89zPP//5T73xxhsaNmyY6tevr8OHD6tPnz43NTYXFxctXbpU58+fV8OGDfXCCy+Yb5Cenp45Ltu5c2elpqbq/vvv14svvqh+/fqpZ8+eknK3zeXLl9fnn3+uL7/8UrVq1dKMGTPML+A9PDwk/X3v140bN+rAgQN68MEHVbduXY0cOdL8/Zzstuf06dPq3LmzKleurA4dOujRRx/V6NGjJf19hcb06dP13nvvqXbt2tqxY0e2t/xq0aKFKlWqpIceekgdOnRQmzZtzNt8FZSMjAy9+OKLqlq1qlq3bq3Q0FBNnz5dkuTu7q7hw4erVq1aeuihh+Ti4mLebuxa99xzj1auXClfX1+9/PLL6tWrly5fvixfX1/zrISyZcsqICBArVq1UvPmzRUUFJRlH77zzjt66KGH1LZtW4WHh6tp06aqX79+jtswadIk+fn5qXHjxmrTpo1atWqlevXqObSZN2+eQkJC1KxZMz311FPq2bOnAgICzPlFihTRkiVLlJaWpvvvv18vvPCC3n777TzvT+nvv/Onn35aUVFRqlevnn755RetXLlSfn5++ervdjRv3jx17txZgwcPVmhoqNq2bavt27ebx3rkyJGqV6+ew7F+4oknHPrIz7EuSDm9H99zzz365ptvtGPHDtWuXVu9e/dW9+7dzfelnEyYMEGrV69WSEiIeTUYgFvHZrNp6dKl8vPz00MPPaTw8HBVqFBBn376qbOHBtxVihUrpqefflo+Pj4On/GtWrXS8uXLtXr1ajVs2FAPPPCAJk6caH65Ubx4cc2ePVtNmjRRrVq1tHbtWv33v/+Vv7+/k7YEAAoWtQhwa1CL4Fo2oyBvhI871m+//aby5cvrhx9+UJ06dZw9nDvC5s2b1bRpU/3yyy/X/R2W5s2bq06dOpo8eXKBrvvtt9/W+++/73ApMYC7A+/HAAAUjIiICFWtWlVTpkxx9lAAAEAhRC2Cq7k6ewDAnWLJkiXy8fFRpUqV9Msvv+jll19WkyZNrhvCFKTp06erYcOG8vf31+bNm/XOO+/opZdesny9AAAAwJ3mr7/+0qpVq7Ru3TpNmzbN2cMBAACFDLUIskMQA+TSuXPnNHToUB09elQlS5ZUeHi4JkyYcEvWfeDAAb311lv666+/dO+992rw4MEaPnz4LVk3AAAAcCepV6+ekpOTNW7cOIWGhjp7OAAAoJChFkF2uDUZAAAAAAAAAACARYo4ewAAAAAAAAAAAAB3K4IYAAAAAAAAAAAAixDEAAAAAAAAAAAAWIQgBgAAAAAAAAAAwCIEMQAAAAAAAAAAABYhiAFwW/ntt99ks9mUkJBg2To2bNggm82mM2fO5HqZ6Oho1alTx7IxAQAAFIRra5auXbvqiSeecNp4AADA3ctms2np0qWSbs33OcCdjCAGwHXdzv9x37Nnjzp06KBSpUrJw8NDlSpV0siRI3Xx4sUbLtu4cWMdP35cdrs91+sbMmSI1q5dezNDBgAA19G1a1fZbDbZbDa5ubkpMDBQERERmjt3rjIzM2+6f5vNJk9PTx0+fNhh+hNPPKGuXbvmup/cnsxxpV12j6SkpHxsQe5RswAAULDutjpFkgzD0KxZs9SoUSP5+PioePHiatCggSZPnpyr71UA5B1BDIA7zrZt29SoUSOlp6fr66+/1v79+xUTE6MFCxYoIiJC6enp11320qVLcnd3V1BQkGw2W67X6ePjI39//4IYPgAAyEbr1q11/Phx/fbbb1qxYoUefvhhvfzyy4qMjNTly5dvun+bzaY33nijAEaae/v27dPx48cdHgEBAZauk5oFAICCd7fVKVFRURowYIDatWun9evXKyEhQSNHjtSyZcu0atWqWzYOoDAhiAGQb3v37tVjjz0mHx8fBQYGKioqSn/++ac5PzY2Vk2bNlXx4sXl7++vyMhIHTx40KGPHTt2qG7duvL09FSDBg30ww8/5LhOwzDUvXt3Va1aVV9++aXuv/9+lS1bVu3bt9d///tfbd26VZMmTTLb22w2vf/++2rXrp28vb311ltvZXuWyOzZsxUSEqKiRYvqySef1MSJE1W8eHFz/vVu8/Hvf/9bpUuXlr+/v1588UVdunQpfzsTAIBCzsPDQ0FBQbrnnntUr149vfbaa1q2bJlWrFih+fPnm+2OHDmidu3aycfHR8WKFVOHDh104sSJG/bfr18/LVy4ULt27bpum7S0NPXv318BAQHy9PRU06ZNFRcXJ+nv2208/PDDkiQ/Pz/ZbLYbnqUaEBCgoKAgh0eRIn//F+xKLRETE6PAwEAVL15co0eP1uXLl/XKK6+oRIkSKlOmjObOnevQ57Bhw1S5cmUVLVpUFSpU0MiRIx3qD26nCgBAwbub6pTPPvtMixYt0ieffKLXXntNDRs2VLly5dSuXTutW7fO7CcuLk4REREqWbKk7Ha7mjVrpu+//z6XewzAtQhiAOTL8ePH1axZM9WpU0c7d+5UbGysTpw4oQ4dOphtLly4oEGDBikuLk5r165VkSJF9OSTT5qX7l64cEGRkZEKDQ1VfHy8oqOjNWTIkBzXm5CQoL1792rQoEHmFxlX1K5dW+Hh4frkk08cpo8aNUrt2rXTrl271K1btyx9bt68Wb1799bLL7+shIQERURE6O23377hPli/fr0OHjyo9evXa8GCBZo/f75DAQYAAG7OI488otq1a+vLL7+U9PcJGU888YT++usvbdy4UatXr9bBgwf1z3/+84Z9NW7cWJGRkRo+fPh12wwdOlRffPGFFixYoO+//14VK1ZUq1at9NdffykkJERffPGFpP+70uXdd9+9qe1bt26d/vjjD3377beaOHGioqOjFRkZKT8/P23fvl29e/dW7969dfToUXMZX19fzZ8/X3v37tW7776r2bNnO5yEAgAAbo07tU5ZtGiRQkND1a5duyzzbDabeRv3c+fOqUuXLtq0aZO2bdumSpUq6bHHHtO5c+duuD0AsnJ19gAA3JlmzJihevXqKSYmxpw2d+5chYSEaP/+/apcubKefvpph2XmzJmjgIAA7d27VzVq1NCiRYuUkZGhuXPnqmjRoqpevbqOHTumPn36XHe9+/fvlyRVrVo12/lVq1bVd9995zCtY8eODgHMoUOHHOZPnTpVjz76qBkCVa5cWVu2bNHy5ctz3Ad+fn6aNm2aXFxcVKVKFT3++ONau3atevTokeNyAAAg96pUqaKffvpJkrRmzRr99NNPOnTokEJCQiRJH330kapXr664uDg1bNgwx75iYmJUu3Ztbdq0SQ8++KDDvAsXLmjGjBmaP3++Hn30UUl/XzG7evVqzZkzx7xKRfr7Sperr5y9njJlyjg8v+eee7Rv3z7zeYkSJTRlyhQVKVJEoaGhGj9+vC5evKjXXntNkjR8+HCNHTtWmzdv1jPPPCNJev31183ly5Urp8GDB+vTTz/V0KFDbzgeAABQsO7EOuXAgQMKDQ294bY98sgjDs9nzpwpPz8/bdy4UZGRkTdcHoAjrogBkC/x8fFav369fHx8zEeVKlUkybz92MGDB9WxY0dVqFBBxYoVU/ny5SX9famuJCUmJqp27doqWrSo2W9YWNhNjcswjCy//dKgQYMcl9m3b5/uv/9+h2nXPs9O9erV5eLiYj4vXbq0Tp48mYfRAgCAG7n6sz0xMVEhISHmlxuSVK1aNRUvXlyJiYk37Kt69erq3Lmzhg0blmXewYMHdenSJTVp0sSc5ubmpvvvvz9XfWdn06ZNSkhIMB8rV67MMp6rr/ANDAxUzZo1zecuLi7y9/d3qC8+//xzNW3aVEFBQfLx8dHIkSPN2goAANxad2Kdkt33Jtk5efKkevfurcqVK8tut8tut+v8+fPUHUA+cUUMgHzJzMxUmzZtNG7cuCzzSpcuLUlq06aNQkJCNHv2bAUHByszM1M1atRQenq6pL8//POqcuXKkv7+fZrs7n/+888/q1KlSg7TvL29c+wzuyIkN2Nzc3NzeG6z2czbrgEAgIKRmJhonsxxvS8OcvuFgiSNHj1alStX1tKlS7P0ISnbmiC3fV+rfPnyOZ6Rml0tkVN9sW3bNj3zzDMaPXq0WrVqJbvdrsWLF2vChAn5Gh8AALg5d2KdUrly5VyFN127dtWpU6c0efJklS1bVh4eHgoLCzO/0wGQN1wRAyBf6tWrpz179qhcuXKqWLGiw8Pb21unT59WYmKiXn/9dbVo0UJVq1ZVcnKyQx/VqlXTjz/+qNTUVHPatm3bclxvnTp1VKVKFU2aNClL6PHjjz9qzZo1evbZZ/O0LVWqVNGOHTscpu3cuTNPfQAAgIK3bt067dq1y7zdabVq1XTkyBGH30zZu3evUlJSrnvb0muFhITopZde0muvvaaMjAxzesWKFeXu7u5wi9NLly5p586dZt/u7u6S5LDcrbR582aVLVtWI0aMUIMGDVSpUiUdPnzYKWMBAKCwu1PrlI4dO2r//v1atmxZlnmGYSglJUXS31f29u/fX4899piqV68uDw8P/fnnn7naDgBZEcQAyFFKSorDLTUSEhJ05MgRvfjii/rrr7/07LPPaseOHfr111+1atUqdevWTRkZGfLz85O/v79mzZqlX375RevWrdOgQYMc+u7YsaOKFCmi7t27a+/evfrmm2/073//O8fx2Gw2ffDBB9q7d6+efvpp7dixQ0eOHNF//vMftWnTRmFhYRowYECetrFfv3765ptvNHHiRB04cEAzZ87UihUr8n32KwAAyLu0tDQlJSXp999/1/fff6+YmBi1a9dOkZGR6ty5syQpPDxctWrVUqdOnfT9999rx44d6ty5s5o1a3bDW5Febfjw4frjjz+0Zs0ac5q3t7f69OmjV155RbGxsdq7d6969Oihixcvqnv37pKksmXLymazafny5Tp16pTOnz+f43pOnjyppKQkh8elS5fysXf+VrFiRR05ckSLFy/WwYMHNWXKFC1ZsiTf/QEAgNy5m+qUDh066J///KeeffZZjRkzRjt37tThw4e1fPlyhYeHa/369ZL+rjs++ugjJSYmavv27erUqZO8vLzyuwuBQo8gBkCONmzYoLp16zo83njjDQUHB2vz5s3KyMhQq1atVKNGDb388suy2+0qUqSIihQposWLFys+Pl41atTQwIED9c477zj07ePjo//+97/au3ev6tatqxEjRmR7q7NrNWnSRNu2bZOLi4see+wxVaxYUcOHD1eXLl20evVqeXh45GkbmzRpovfff18TJ05U7dq1FRsbq4EDB8rT0zNP/QAAgPyLjY1V6dKlVa5cObVu3Vrr16/XlClTtGzZMvM32Ww2m5YuXSo/Pz899NBDCg8PV4UKFfTpp5/maV0lSpTQsGHD9L///c9h+tixY/X0008rKipK9erV0y+//KKVK1fKz89PknTPPfdo9OjRevXVVxUYGKiXXnopx/WEhoaqdOnSDo/4+Pg8jfVq7dq108CBA/XSSy+pTp062rJli0aOHJnv/gAAQO7cTXWKzWbTxx9/rIkTJ2rJkiVq1qyZatWqpejoaLVr106tWrWSJM2dO1fJycmqW7euoqKi1L9/fwUEBOR11wH4/2xGfn6kAQDucj169NDPP/+sTZs2OXsoAAAAAAAAAO5grs4eAADcDv79738rIiJC3t7eWrFihRYsWKDp06c7e1gAAAAAAAAA7nBcEQMA+vseqRs2bNC5c+dUoUIF9evXT71793b2sAAAAAAAAADc4QhiAAAAAAAAAAAALFLE2QMAAAAAAAAAAAC4WxH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LhpP/30k55//nmVL19enp6e8vHxUb169TR+/Hj99ddfzh6ePv74Y02ePNnZwwAAABbbvn27nnzySd17773y8PBQYGCgwsLCNHjwYGcP7bqaN2+uGjVqOHsYAAA43fz582Wz2eTp6anDhw9nmc9npnNMmTJFNpstX/v+jz/+UHR0tBISErLMi46Ols1my3OfXbt2Vbly5fK8HOBsBDEAbsrs2bNVv359xcXF6ZVXXlFsbKyWLFmi9u3b6/3331f37t2dPUSCGAAACoGvv/5ajRs31tmzZzV+/HitWrVK7777rpo0aaJPP/3U2cMDAAC5lJaWptdff93Zw8D/N3fuXEnSnj17tH379jwt+8cff2j06NHZBjEvvPCCtm7dWhBDBO4Irs4eAIA719atW9WnTx9FRERo6dKl8vDwMOdFRERo8ODBio2NdeII8y4jI0OXL1922BYAAHD7Gz9+vMqXL6+VK1fK1fX//pvzzDPPaPz48bd0LKmpqfL09MzXWZ4AABR2rVu31scff6whQ4aodu3azh7OXevixYsqWrRojm127typH3/8UY8//ri+/vprzZkzR40aNbph31e+W8lJmTJlVKZMmTyNGbiTcUUMgHyLiYmRzWbTrFmzsg0u3N3d1bZtW0lSZmamxo8frypVqsjDw0MBAQHq3Lmzjh075rBMuXLl1LVr1yx9NW/eXM2bNzefb9iwQTabTZ988olGjBih4OBgFStWTOHh4dq3b5/Dcl9//bUOHz4sm81mPiTpt99+k81m0/jx4/XWW2+pfPny8vDw0OrVq1W8eHH16tUryzh+++03ubi46J133snPLgMAABY5ffq0SpYs6RDCXFGkiON/ez799FOFhYXJ29tbPj4+atWqlX744QeHNjt37tQzzzyjcuXKycvLS+XKldOzzz6b5VYpV26jsmrVKnXr1k2lSpVS0aJFlZaWJunvK3PDwsLk4+MjHx8f1alTR3PmzMkyxri4OD344IMqWrSoKlSooLFjxyozM/NmdwsAAHecoUOHyt/fX8OGDbthW8MwNH36dNWpU0deXl7y8/PTP/7xD/36669mm/fee09FihTRyZMnzWkTJkyQzWbTiy++aE7LzMyUn5+fwy1NZ8yYodq1a8vHx0e+vr6qUqWKXnvtNXP+lTpg9erVev7551WiRAl5e3urTZs2DmOQpNWrV6tdu3YqU6aMPD09VbFiRfXq1Ut//vmnQ7srt+z64Ycf9NRTT6lYsWKy2+167rnndOrUqSz7IDd1TdeuXeXj46Ndu3apZcuW8vX1VYsWLW64f6/ULGPHjlXjxo21ePFiXbx40aHN9b5bWb9+vRo2bChJev75583vY6Kjox2281q5rZ2ulpvXAeBsBDEA8iUjI0Pr1q1T/fr1FRIScsP2ffr00bBhwxQREaGvvvpK//rXvxQbG6vGjRtnKTry4rXXXtPhw4f1wQcfaNasWTpw4IDatGmjjIwMSdL06dPVpEkTBQUFaevWrebjalOmTNG6dev073//WytWrFCNGjXUrVs3LVq0SCkpKQ5tp0+fLnd3d3Xr1i3fYwYAAAUvLCxM27dvV//+/bV9+3ZdunQp23YxMTF69tlnVa1aNX322Wf66KOPdO7cOT344IPau3ev2e63335TaGioJk+erJUrV2rcuHE6fvy4GjZsmG3t0q1bN7m5uemjjz7S559/Ljc3N73xxhvq1KmTgoODNX/+fC1ZskRdunTJEuYkJSWpU6dOeu655/TVV1/p0Ucf1fDhw7Vw4cKC3UkAANwBfH199frrr2vlypVat25djm179eqlAQMGKDw8XEuXLtX06dO1Z88eNW7cWCdOnJAkhYeHyzAMrV271lxuzZo18vLy0urVq81pO3fu1JkzZxQeHi5JWrx4sfr27atmzZppyZIlWrp0qQYOHKgLFy5kGUf37t1VpEgR89boO3bsUPPmzXXmzBmzzcGDBxUWFqYZM2Zo1apVeuONN7R9+3Y1bdo027rlySefVMWKFfX5558rOjpaS5cuVatWrRza5raukaT09HS1bdtWjzzyiJYtW6bRo0fnuG9TU1P1ySefqGHDhub3JOfOndN//vOfbNtf+91KcHCw5s2bJ0l6/fXXze9jXnjhheuuM7e107Vy8zoAnM4AgHxISkoyJBnPPPPMDdsmJiYakoy+ffs6TN++fbshyXjttdfMaWXLljW6dOmSpY9mzZoZzZo1M5+vX7/ekGQ89thjDu0+++wzQ5KxdetWc9rjjz9ulC1bNkufhw4dMiQZ9913n5Genu4w7+DBg0aRIkWMSZMmmdNSU1MNf39/4/nnn7/hNgMAgFvrzz//NJo2bWpIMiQZbm5uRuPGjY0xY8YY586dMwzDMI4cOWK4uroa/fr1c1j23LlzRlBQkNGhQ4fr9n/58mXj/Pnzhre3t/Huu++a0+fNm2dIMjp37uzQ/tdffzVcXFyMTp065TjuZs2aGZKM7du3O0yvVq2a0apVq1xtOwAAd4Mrn6lxcXFGWlqaUaFCBaNBgwZGZmamYRh/f2ZWr17dbL9161ZDkjFhwgSHfo4ePWp4eXkZQ4cONaeVKVPG6Natm2EYhpGWlmZ4e3sbw4YNMyQZhw8fNgzDMN5++23Dzc3NOH/+vGEYhvHSSy8ZxYsXz9WYn3zySYfpmzdvNiQZb731VrbLZWZmGpcuXTIOHz5sSDKWLVtmzhs1apQhyRg4cKDDMosWLTIkGQsXLjQMI291TZcuXQxJxty5c3Pcnqt9+OGHhiTj/fffN/v18fExHnzwQYd2OX23EhcXZ0gy5s2bl6X/K9t5RW5rpy5dujh8x5OX1wHgTFwRA8By69evl6Qstxy7//77VbVqVYezUvLqyq3PrqhVq5Yk3fBsiWv7cHNzc5hWoUIFRUZGavr06TIMQ9Lfl8eePn1aL730Ur7HCwAArOHv769NmzYpLi5OY8eOVbt27bR//34NHz5cNWvW1J9//qmVK1fq8uXL6ty5sy5fvmw+PD091axZM23YsMHs7/z58xo2bJgqVqwoV1dXubq6ysfHRxcuXFBiYmKW9T/99NMOz1evXq2MjAyHW55cT1BQkO6//36HabVq1cpTPQMAwN3E3d1db731lnbu3KnPPvss2zbLly+XzWbTc8895/C5HhQUpNq1azt8rrdo0UJr1qyRJG3ZskUXL17UoEGDVLJkSfOqmDVr1pi3+JL+/s7izJkzevbZZ7Vs2bIc7+bRqVMnh+eNGzdW2bJlze9DJOnkyZPq3bu3QkJC5OrqKjc3N5UtW1aSsq0tru2zQ4cOcnV1NfvMS11zxbX1Sk7mzJkjLy8vPfPMM5IkHx8ftW/fXps2bdKBAweytM/uu5W8yEvtdLW8vA4AZyKIAZAvJUuWVNGiRXXo0KEbtj19+rQkqXTp0lnmBQcHm/Pzw9/f3+H5ld+qSU1NzXUf2Y1Lkl5++WUdOHDALMree+89hYWFqV69evkcLQAAsFqDBg00bNgw/ec//9Eff/yhgQMH6rffftP48ePNW1M0bNhQbm5uDo9PP/3U4QuWjh07atq0aXrhhRe0cuVK7dixQ3FxcSpVqlS2dca19cSVe7jn5kdor61npL9rmrzUMwAA3G2eeeYZ1atXTyNGjMj21l0nTpyQYRgKDAzM8rm+bds2h8/18PBwHTlyRAcOHNCaNWtUt25dBQQE6JFHHtGaNWuUmpqqLVu2mLclk6SoqCjNnTtXhw8f1tNPP62AgAA1atTI4XZmVwQFBWU77cr3HZmZmWrZsqW+/PJLDR06VGvXrtWOHTu0bds2Sdl/h3Ftn66urvL39zf7zEtdI0lFixZVsWLFst/Z1/jll1/07bff6vHHH5dhGDpz5ozOnDmjf/zjH5KkuXPnZlnmet+t5FZeaqer5eV1ADhT1l+yBIBccHFxUYsWLbRixQodO3Ysxw/KK18uHD9+PEu7P/74QyVLljSfe3p6mj9ue7U///zToV1Byu7H4STpkUceUY0aNTRt2jT5+Pjo+++/517tAADcQdzc3DRq1ChNmjRJu3fvVrt27SRJn3/+uXkGanZSUlK0fPlyjRo1Sq+++qo5PS0tTX/99Ve2y1xbT5QqVUqSdOzYsVz9nh4AAHBks9k0btw4RUREaNasWVnmlyxZUjabTZs2bTJPyrza1dOu/DD9mjVrtHr1akVERJjTX3/9dX377bdKS0tzCGKkv39k/vnnn9eFCxf07bffatSoUYqMjNT+/fsdaomkpKQs609KSlLFihUlSbt379aPP/6o+fPnq0uXLmabX3755brbn5SUpHvuucd8fvnyZZ0+fdr8juXKdyQ3qmuuuN53H9mZO3euDMPQ559/rs8//zzL/AULFuitt96Si4tLvvrPTn5rp7y8DgBnIogBkG/Dhw/XN998ox49emjZsmVyd3d3mH/p0iXFxsbqkUcekSQtXLhQDRs2NOfHxcUpMTFRI0aMMKeVK1dOP/30k0M/+/fv1759+/IdxNzMGaX9+/dX7969lZKSosDAQLVv3z5f/QAAAGsdP3482zMxr9zqIzg4WK1atZKrq6sOHjyY4605bDabDMPI8h/3Dz74QBkZGbkaT8uWLeXi4qIZM2YoLCwsD1sCAACuCA8PV0REhN58880sX85HRkZq7Nix+v3339WhQ4cc+yldurSqVaumL774QvHx8YqJiZEkRUREqFevXpo4caKKFSvm8J3F1by9vfXoo48qPT1dTzzxhPbs2eMQfixatMihttiyZYsOHz5s/jD9lZDi2tpi5syZ1x3zokWLVL9+ffP5Z599psuXL6t58+aSlOu6Jq8yMjK0YMEC3Xffffrggw+yzF++fLkmTJigFStWKDIyMse+8nLXkvzWTnl5HQDORBADIN/CwsI0Y8YM9e3bV/Xr11efPn1UvXp1Xbp0ST/88INmzZqlGjVqaMmSJerZs6emTp2qIkWK6NFHH9Vvv/2mkSNHKiQkRAMHDjT7jIqK0nPPPae+ffvq6aef1uHDhzV+/HjzzIj8qFmzpr788kvNmDFD9evXV5EiRdSgQYNcLfvcc89p+PDh+vbbb/X6669nCZsAAMDtoVWrVipTpozatGmjKlWqKDMzUwkJCZowYYJ8fHz08ssvq1y5cnrzzTc1YsQI/frrr2rdurX8/Px04sQJ7dixQ97e3ho9erSKFSumhx56SO+8845KliypcuXKaePGjZozZ46KFy+eq/GUK1dOr732mv71r38pNTVVzz77rOx2u/bu3as///xTo0ePtnaHAABwlxg3bpzq16+vkydPqnr16ub0Jk2aqGfPnnr++ee1c+dOPfTQQ/L29tbx48f13XffqWbNmurTp4/ZvkWLFpo6daq8vLzUpEkTSVL58uVVvnx5rVq1Sm3btpWr6/99VdqjRw+zbenSpZWUlKQxY8bIbrdnCWx27typF154Qe3bt9fRo0c1YsQI3XPPPerbt68kqUqVKrrvvvv06quvyjAMlShRQv/973+zvc3ZFV9++aVcXV0VERGhPXv2aOTIkapdu7YZNuS2rsmrFStW6I8//tC4cePM0OdqV+4cMmfOnBsGMffdd5+8vLy0aNEiVa1aVT4+PgoODlZwcHCWtvmtnfL6OgCcxgCAm5SQkGB06dLFuPfeew13d3fD29vbqFu3rvHGG28YJ0+eNAzDMDIyMoxx48YZlStXNtzc3IySJUsazz33nHH06FGHvjIzM43x48cbFSpUMDw9PY0GDRoY69atM5o1a2Y0a9bMbLd+/XpDkvGf//zHYflDhw4Zkox58+aZ0/766y/jH//4h1G8eHHDZrMZV976rrR95513cty+rl27Gq6ursaxY8duYi8BAAArffrpp0bHjh2NSpUqGT4+Poabm5tx7733GlFRUcbevXsd2i5dutR4+OGHjWLFihkeHh5G2bJljX/84x/GmjVrzDbHjh0znn76acPPz8/w9fU1WrdubezevdsoW7as0aVLF7PdvHnzDElGXFxctuP68MMPjYYNGxqenp6Gj4+PUbduXYc6pVmzZkb16tWzLNelSxejbNmyN7VPAAC4k+T0mdqxY0dDUrafmXPnzjUaNWpkeHt7G15eXsZ9991ndO7c2di5c6dDu2XLlhmSjIiICIfpPXr0MCQZU6ZMcZi+YMEC4+GHHzYCAwMNd3d3Izg42OjQoYPx008/ZRnzqlWrjKioKKN48eKGl5eX8dhjjxkHDhxw6G/v3r1GRESE4evra/j5+Rnt27c3jhw5YkgyRo0aZbYbNWqUIcmIj4832rRpY/j4+Bi+vr7Gs88+a5w4cSLL9uemrunSpYvh7e2dzV7P6oknnjDc3d3N73Oy88wzzxiurq5GUlLSDb9b+eSTT4wqVaoYbm5uDtt6ZTuvdaPa6Xo1Um5fB4Cz2AzDMJyQ/wDAHSE9PV3lypVT06ZN9dlnnzl7OAAAAAAA4DYxf/58Pf/884qLi8v1nTduJDo6WqNHj9apU6cs+61cALcetyYDgGycOnVK+/bt07x583TixAmHH+oFAAAAAAAAgNwiiAGAbHz99dd6/vnnVbp0aU2fPl316tVz9pAAAAAAAAAA3IG4NRkAAAAAAAAAAIBFijh7AAAAAAAAAAAAAHcrghgAAAAAAAAAAACLEMQAAAAAAAAAAABYxNXZA7hTZGZm6o8//pCvr69sNpuzhwMAwG3BMAydO3dOwcHBKlKE8zusRC0CAEBW1CK3DrUIAABZ5bYWIYjJpT/++EMhISHOHgYAALelo0ePqkyZMs4exl2NWgQAgOujFrEetQgAANd3o1qEICaXfH19Jf29Q4sVK+bk0QAAcHs4e/asQkJCzM9JWIdaBACArKhFbh1qEQAAssptLUIQk0tXLrstVqwYBQcAANfg9hTWoxYBAOD6qEWsRy0CAMD13agW4Qaq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xCEAMAAAAAAAAAAGARghgAAAAAAAAAAACLuDp7AABu3pE3azp7CLgF7n1jl7OHAOAuVv+VD509BKDAxb/T2dlDAADkErUI7kbUIgCu4Io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MTpQczvv/+u5557Tv7+/ipatKjq1Kmj+Ph4c75hGIqOjlZwcLC8vLzUvHlz7dmzx6GPtLQ09evXTyVLlpS3t7fatm2rY8eOObRJTk5WVFSU7Ha77Ha7oqKidObMmVuxiQAAAAAAAAAAoJByahCTnJysJk2ayM3NTStWrNDevXs1YcIEFS9e3Gwzfvx4TZw4UdOmTVNcXJyCgoIUERGhc+fOmW0GDBigJUuWaPHixfruu+90/vx5RUZGKiMjw2zTsWNHJSQkKDY2VrGxsUpISFBUVNSt3FwAAAAAAAAAAFDIuDpz5ePGjVNISIjmzZtnTitXrpz5b8MwNHnyZI0YMUJPPfWUJGnBggUKDAzUxx9/rF69eiklJUVz5szRRx99pPDwcEnSwoULFRISojVr1qhVq1ZKTExUbGystm3bpkaNGkmSZs+erbCwMO3bt0+hoaFZxpaWlqa0tDTz+dmzZ63YBQAAAAAAAAAA4C7m1CtivvrqKzVo0EDt27dXQECA6tatq9mzZ5vzDx06pKSkJLVs2dKc5uHhoWbNmmnLli2SpPj4eF26dMmhTXBwsGrUqGG22bp1q+x2uxnCSNIDDzwgu91utrnWmDFjzNuY2e12hYSEFOi2AwAAAAAAAACAu59Tg5hff/1VM2bMUKVKlbRy5Ur17t1b/fv314cffihJSkpKkiQFBgY6LBcYGGjOS0pKkru7u/z8/HJsExAQkGX9AQEBZptrDR8+XCkpKebj6NGjN7exAAAAAAAAAACg0HHqrckyMzPVoEEDxcTESJLq1q2rPXv2aMaMGercubPZzmazOSxnGEaWade6tk127XPqx8PDQx4eHrneFgAAAAAAAAAAgGs59YqY0qVLq1q1ag7TqlatqiNHjkiSgoKCJCnLVSsnT540r5IJCgpSenq6kpOTc2xz4sSJLOs/depUlqttAAAAAAAAAAAACopTg5gmTZpo3759DtP279+vsmXLSpLKly+voKAgrV692pyfnp6ujRs3qnHjxpKk+vXry83NzaHN8ePHtXv3brNNWFiYUlJStGPHDrPN9u3blZKSYrYBAAAAAAAAAAAoaE69NdnAgQPVuHFjxcTEqEOHDtqxY4dmzZqlWbNmSfr7dmIDBgxQTEyMKlWqpEqVKikmJkZFixZVx44dJUl2u13du3fX4MGD5e/vrxIlSmjIkCGqWbOmwsPDJf19lU3r1q3Vo0cPzZw5U5LUs2dPRUZGKjQ01DkbDwAAAAAAAAAA7npODWIaNmyoJUuWaPjw4XrzzTdVvnx5TZ48WZ06dTLbDB06VKmpqerbt6+Sk5PVqFEjrVq1Sr6+vmabSZMmydXVVR06dFBqaqpatGih+fPny8XFxWyzaNEi9e/fXy1btpQktW3bVtOmTbt1GwsAAAAAAAAAAAodpwYxkhQZGanIyMjrzrfZbIqOjlZ0dPR123h6emrq1KmaOnXqdduUKFFCCxcuvJmhAgAAAAAAAAAA5IlTfyMGAAAAAAAAAADgbkYQAwAAAAAAAAAAYBGCGAAAAAAAAAAAAIsQxAAAAAAAAAAAAFiEIAYAAAAAAAAAAMAiBDEAAAAAAAAAAAAWIYgBAAAAAAAAAACwCEEMAAAAAAAAAACARQhiAAAAAAAAAAAALEIQAwAAAAAAAAAAYBGCGAAAUGhdvnxZr7/+usqXLy8vLy9VqFBBb775pjIzM802hmEoOjpawcHB8vLyUvPmzbVnzx6HftLS0tSvXz+VLFlS3t7eatu2rY4dO+bQJjk5WVFRUbLb7bLb7YqKitKZM2duxWYCAIDbFLUIAACFA0EMAAAotMaNG6f3339f06ZNU2JiosaPH6933nlHU6dONduMHz9eEydO1LRp0xQXF6egoCBFRETo3LlzZpsBAwZoyZIlWrx4sb777judP39ekZGRysjIMNt07NhRCQkJio2NVWxsrBISEhQVFXVLtxcAANxeqEUAACgcXJ09AAAAAGfZunWr2rVrp8cff1ySVK5cOX3yySfauXOnpL/PQJ08ebJGjBihp556SpK0YMECBQYG6uOPP1avXr2UkpKiOXPm6KOPPlJ4eLgkaeHChQoJCdGaNWvUqlUrJSYmKjY2Vtu2bVOjRo0kSbNnz1ZYWJj27dun0NDQLGNLS0tTWlqa+fzs2bOW7gsAAHDr3c61CAAAKDhcEQMAAAqtpk2bau3atdq/f78k6ccff9R3332nxx57TJJ06NAhJSUlqWXLluYyHh4eatasmbZs2SJJio+P16VLlxzaBAcHq0aNGmabrVu3ym63m198SNIDDzwgu91utrnWmDFjzFuH2O12hYSEFOzGAwAAp7uda5G0tDSdPXvW4QEAAPKHK2IAAEChNWzYMKWkpKhKlSpycXFRRkaG3n77bT377LOSpKSkJElSYGCgw3KBgYE6fPiw2cbd3V1+fn5Z2lxZPikpSQEBAVnWHxAQYLa51vDhwzVo0CDz+dmzZwljAAC4y9zOtciYMWM0evTom9tAAAAgiSAGAAAUYp9++qkWLlyojz/+WNWrV1dCQoIGDBig4OBgdenSxWxns9kcljMMI8u0a13bJrv2OfXj4eEhDw+PvGwOAAC4w9zOtQgnhQAAUHAIYgAAQKH1yiuv6NVXX9UzzzwjSapZs6YOHz6sMWPGqEuXLgoKCpL091mkpUuXNpc7efKkeWZqUFCQ0tPTlZyc7HAm6smTJ9W4cWOzzYkTJ7Ks/9SpU1nOcAUAAIXH7VyLcFIIAAAFh9+IAQAAhdbFixdVpIhjOeTi4qLMzExJUvny5RUUFKTVq1eb89PT07Vx40bzi4369evLzc3Noc3x48e1e/dus01YWJhSUlK0Y8cOs8327duVkpJitgEAAIUPtQgAAIUDV8QAAIBCq02bNnr77bd17733qnr16vrhhx80ceJEdevWTdLft/AYMGCAYmJiVKlSJVWqVEkxMTEqWrSoOnbsKEmy2+3q3r27Bg8eLH9/f5UoUUJDhgxRzZo1FR4eLkmqWrWqWrdurR49emjmzJmSpJ49eyoyMlKhoaHO2XgAAOB01CIAABQOBDEAAKDQmjp1qkaOHKm+ffvq5MmTCg4OVq9evfTGG2+YbYYOHarU1FT17dtXycnJatSokVatWiVfX1+zzaRJk+Tq6qoOHTooNTVVLVq00Pz58+Xi4mK2WbRokfr376+WLVtKktq2batp06bduo0FAAC3HWoRAAAKB5thGIazB3EnOHv2rOx2u1JSUlSsWDFnDwdwcOTNms4eAm6Be9/Y5ewhAFnw+XjrWL2v67/yYYH3CThb/DudnT0EABajFrl1qEWAvKMWAe5+uf185Dd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IYgBAAAAAAAAAACwCEEMAAAAAAAAAACARQhiAAAAAAAAAAAALEIQAwAAAAAAAAAAYBGCGAAAAAAAAAAAAIsQxAAAAAAAAAAAAFiEIAYAAAAAAAAAAMAiBDEAAAAAAAAAAAAWcWoQEx0dLZvN5vAICgoy5xuGoejoaAUHB8vLy0vNmzfXnj17HPpIS0tTv379VLJkSXl7e6tt27Y6duyYQ5vk5GRFRUXJbrfLbrcrKipKZ86cuRWbCAAAAAAAAAAACjGnXxFTvXp1HT9+3Hzs2rXLnDd+/HhNnDhR06ZNU1xcnIKCghQREaFz586ZbQYMGKAlS5Zo8eLF+u6773T+/HlFRkYqIyPDbNOxY0clJCQoNjZWsbGxSkhIUFRU1C3dTgAAAAAAAAAAUPi4On0Arq4OV8FcYRiGJk+erBEjRuipp56SJC1YsECBgYH6+OOP1atXL6WkpGjOnDn66KOPFB4eLklauHChQkJCtGbNGrVq1UqJiYmKjY3Vtm3b1KhRI0nS7NmzFRYWpn379ik0NDTbcaWlpSktLc18fvbs2YLedAAAAAAAAAAAcJdz+hUxBw4cUHBwsMqXL69nnnlGv/76qyTp0KFDSkpKUsuWLc22Hh4eatasmbZs2SJJio+P16VLlxzaBAcHq0aNGmabrVu3ym63myGMJD3wwAOy2+1mm+yMGTPGvJWZ3W5XSEhIgW43AAAAAAAAAAC4+zk1iGnUqJE+/PBDrVy5UrNnz1ZSUpIaN26s06dPKykpSZIUGBjosExgYKA5LykpSe7u7vLz88uxTUBAQJZ1BwQEmG2yM3z4cKWkpJiPo0eP3tS2AgAAAAAAAACAwseptyZ79NFHzX/XrFlTYWFhuu+++7RgwQI98MADkiSbzeawjGEYWaZd69o22bW/UT8eHh7y8PDI1XYAAAAAAAAAAABkx+m3Jruat7e3atasqQMHDpi/G3PtVSsnT540r5IJCgpSenq6kpOTc2xz4sSJLOs6depUlqttAAAAAAAAAAAACtJtFcSkpaUpMTFRpUuXVvny5RUUFKTVq1eb89PT07Vx40Y1btxYklS/fn25ubk5tDl+/Lh2795ttgkLC1NKSop27Nhhttm+fbtSUlLMNgAAAAAAAAAAAFZw6q3JhgwZojZt2ujee+/VyZMn9dZbb+ns2bPq0qWLbDabBgwYoJiYGFWqVEmVKlVSTEyMihYtqo4dO0qS7Ha7unfvrsGDB8vf318lSpTQkCFDVLNmTYWHh0uSqlatqtatW6tHjx6aOXOmJKlnz56KjIxUaGio07YdAAAAAAAAAADc/ZwaxBw7dkzPPvus/vzzT5UqVUoPPPCAtm3bprJly0qShg4dqtTUVPXt21fJyclq1KiRVq1aJV9fX7OPSZMmydXVVR06dFBqaqpatGih+fPny8XFxWyzaNEi9e/fXy1btpQktW3bVtOmTbu1GwsAAAAAAAAAAAodpwYxixcvznG+zWZTdHS0oqOjr9vG09NTU6dO1dSpU6/bpkSJElq4cGF+hwkAAAAAAAAAAJAvt9VvxAAAAAAAAAAAANxN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AAAAAAAAAAixDEAAAAAAAAAAAAWIQgBgAAAAAAAAAAwCIEMQAAAAAAAAAAABYhiAEAAAAAAAAAALAIQQwAAAAAAAAAAIBFCGIAAAAAAAAAAAAsQhADAAAAAAAAAABgEYIYAABQqP3+++967rnn5O/vr6JFi6pOnTqKj4835xuGoejoaAUHB8vLy0vNmzfXnj17HPpIS0tTv379VLJkSXl7e6tt27Y6duyYQ5vk5GRFRUXJbrfLbrcrKipKZ86cuRWbCAAAAAAAnIggBgAAFFrJyclq0qSJ3NzctGLFCu3du1cTJkxQ8eLFzTbjx4/XxIkTNW3aNMXFxSkoKEgRERE6d+6c2WbAgAFasmSJFi9erO+++07nz59XZGSkMjIyzDYdO3ZUQkKCYmNjFRsbq4SEBEVFRd3KzQUAALchTgoBAODuRxADAAAKrXHjxikkJETz5s3T/fffr3LlyqlFixa67777JP39xcfkyZM1YsQIPfXUU6pRo4YWLFigixcv6uOPP5YkpaSkaM6cOZowYYLCw8NVt25dLVy4ULt27dKaNWskSYmJiYqNjdUHH3ygsLAwhYWFafbs2Vq+fLn27dvntO0HAADOxUkhAAAUDgQxAACg0Prqq6/UoEEDtW/fXgEBAapbt65mz55tzj906JCSkpLUsmVLc5qHh4eaNWumLVu2SJLi4+N16dIlhzbBwcGqUaOG2Wbr1q2y2+1q1KiR2eaBBx6Q3W4321wrLS1NZ8+edXgAAIC7y+18Ugi1CAAABYcgBgAAFFq//vqrZsyYoUqVKmnlypXq3bu3+vfvrw8//FCSlJSUJEkKDAx0WC4wMNCcl5SUJHd3d/n5+eXYJiAgIMv6AwICzDbXGjNmjHnrELvdrpCQkJvbWAAAcNu5nU8KoRYBAKDgEMQAAIBCKzMzU/Xq1VNMTIzq1q2rXr16qUePHpoxY4ZDO5vN5vDcMIws0651bZvs2ufUz/Dhw5WSkmI+jh49mtvNAgAAd4jb+aQQahEAAAqOq7MHAAAA4CylS5dWtWrVHKZVrVpVX3zxhSQpKChI0t9fXpQuXdpsc/LkSfMLkaCgIKWnpys5OdnhC5CTJ0+qcePGZpsTJ05kWf+pU6eyfLFyhYeHhzw8PG5i6wAAwO0uMzNTDRo0UExMjCSpbt262rNnj2bMmKHOnTub7ZxxUgi1CAAABYcrYgAAQKHVpEmTLPdF379/v8qWLStJKl++vIKCgrR69Wpzfnp6ujZu3GiGLPXr15ebm5tDm+PHj2v37t1mm7CwMKWkpGjHjh1mm+3btyslJcVsAwAACp/rnRRy5MgRSY4nhVzteieF5NQmryeFAACAgkMQAwAACq2BAwdq27ZtiomJ0S+//KKPP/5Ys2bN0osvvijp7zNHBwwYoJiYGC1ZskS7d+9W165dVbRoUXXs2FGSZLfb1b17dw0ePFhr167VDz/8oOeee041a9ZUeHi4pL+/UGndurV69Oihbdu2adu2berRo4ciIyMVGhrqtO0HAADOxUkhAAAUDtyaDAAAFFoNGzbUkiVLNHz4cL355psqX768Jk+erE6dOplthg4dqtTUVPXt21fJyclq1KiRVq1aJV9fX7PNpEmT5Orqqg4dOig1NVUtWrTQ/Pnz5eLiYrZZtGiR+vfvb/6Qbtu2bTVt2rRbt7EAAOC2M3DgQDVu3FgxMTHq0KGDduzYoVmzZmnWrFmSHE8KqVSpkipVqqSYmJjrnhTi7++vEiVKaMiQIdc9KWTmzJmSpJ49e3JSCAAAtwhBDAAAKNQiIyMVGRl53fk2m03R0dGKjo6+bhtPT09NnTpVU6dOvW6bEiVKaOHChTczVAAAcJfhpBAAAAoHghgAAAAAAAAn4aQQAADufvxGDAAAAAAAAAAAgEUIYgAAAAAAAAAAACxCEAMAAAAAAAAAAGARghgAAAAAAAAAAACLEMQAAAAAAAAAAABYhCAGAAAAAAAAAADAIgQxAAAAAAAAAAAAFiGIAQAAAAAAAAAAsAhBDAAAAAAAAAAAgEUIYgAAAAAAAAAAACxCEAMAAAAAAAAAAGCR2yaIGTNmjGw2mwYMGGBOMwxD0dHRCg4OlpeXl5o3b649e/Y4LJeWlqZ+/fqpZMmS8vb2Vtu2bXXs2DGHNsnJyYqKipLdbpfdbldUVJTOnDlzC7YKAAAAAAAAAAAUZrdFEBMXF6dZs2apVq1aDtPHjx+viRMnatq0aYqLi1NQUJAiIiJ07tw5s82AAQO0ZMkSLV68WN99953Onz+vyMhIZWRkmG06duyohIQExcbGKjY2VgkJCYqKirpl2wcAAAAAAAAAAAonpwcx58+fV6dOnTR79mz5+fmZ0w3D0OTJkzVixAg99dRTqlGjhhYsWKCLFy/q448/liSlpKRozpw5mjBhgsLDw1W3bl0tXLhQu3bt0po1ayRJiYmJio2N1QcffKCwsDCFhYVp9uzZWr58ufbt2+eUbQYAAAAAAAAAAIWD04OYF198UY8//rjCw8Mdph86dEhJSUlq2bKlOc3Dw0PNmjXTli1bJEnx8fG6dOmSQ5vg4GDVqFHDbLN161bZ7XY1atTIbPPAAw/IbrebbbKTlpams2fPOjwAAAAAAAAAAADywtWZK1+8eLHi4+O1c+fOLPOSkpIkSYGBgQ7TAwMDdfjwYbONu7u7w5U0V9pcWT4pKUkBAQFZ+g8ICDDbZGfMmDEaPXp03jYIAAAAAAAAAADgKk67Iubo0aN6+eWXtWjRInl6el63nc1mc3huGEaWade6tk127W/Uz/Dhw5WSkmI+jh49muM6AQAAAAAAAAAAruW0ICY+Pl4nT55U/fr15erqKldXV23cuFFTpkyRq6ureSXMtVetnDx50pwXFBSk9PR0JScn59jmxIkTWdZ/6tSpLFfbXM3Dw0PFihVzeAAAAAAAAAAAAOSF04KYFi1aaNeuXUpISDAfDRo0UKdOnZSQkKAKFSooKChIq1evNpdJT0/Xxo0b1bhxY0lS/fr15ebm5tDm+PHj2r17t9kmLCxMKSkp2rFjh9lm+/btSklJMdsAAAAAAAAAAABYwWm/EePr66saNWo4TPP29pa/v785fcCAAYqJiVGlSpVUqVIlxcTEqGjRourYsaMkyW63q3v37ho8eLD8/f1VokQJDRkyRDVr1lR4eLgkqWrVqmrdurV69OihmTNnSpJ69uypyMhIhYaG3sItBgAAAAAAAAAAhY3TgpjcGDp0qFJTU9W3b18lJyerUaNGWrVqlXx9fc02kyZNkqurqzp06KDU1FS1aNFC8+fPl4uLi9lm0aJF6t+/v1q2bClJatu2raZNm3bLtwcAAAAAAAAAABQut1UQs2HDBofnNptN0dHRio6Ovu4ynp6emjp1qqZOnXrdNiVKlNDChQsLaJQAAAAAAAAAAAC547TfiAEAAAAAAAAAALjbEcQAAAAAAAAAAABYhCAGAAAAAAAAAADAIgQxAAAAAAAAAAAAFiGIAQAAAAAAAAAAsAhBDAAAAAAAAAAAgEUIYgAAAAAAAAAAACxCEAMAAAAAAAAAAGARghgAAAAAAAAAAACLEMQAAAAAAAAAAABYhCAGAAAAAAAAAADAIgQxAAAAAAAAAAAAFiGIAQAAAAAAAAAAsAhBDAAAAAAAAAAAgEUIYgAAAAAAAAAAACxCEAMAAAAAAAAAAGARghgAAAAAAAAAAACLEMQAAAAAAAAAAABYhCAGAAAAAAAAAADAIgQxAAAAAAAAAAAAFiGIAQAAAAAAAAAAsAhBDAAAAAAAAAAAgEUIYgAAAAAAAAAAACySryDmkUce0ZkzZ7JMP3v2rB555JGbHRMAAECOqEUAAIAzUYsAAIC8yFcQs2HDBqWnp2eZ/r///U+bNm266UEBAADkhFoEAAA4E7UIAADIC9e8NP7pp5/Mf+/du1dJSUnm84yMDMXGxuqee+4puNEBAABchVoEAAA4E7UIAADIjzwFMXXq1JHNZpPNZsv2UlsvLy9NnTq1wAYHAABwNWoRAADgTNQiAAAgP/IUxBw6dEiGYahChQrasWOHSpUqZc5zd3dXQECAXFxcCnyQAAAAErUIAABwLmoRAACQH3kKYsqWLStJyszMtGQwAAAAOaEWAQAAzkQtAgAA8iNPQczV9u/frw0bNujkyZNZCpA33njjpgcGAACQE2oRAADgTNQiAAAgt/IVxMyePVt9+vRRyZIlFRQUJJvNZs6z2WwUHAAAwFLUIgAAwJmoRQAAQF7kK4h566239Pbbb2vYsGEFPR4AAIAbohYBAADORC0CAADyokh+FkpOTlb79u0LeiwAAAC5Qi0CAACciVoEAADkRb6CmPbt22vVqlUFPRYAAIBcoRYBAADORC0CAADyIl+3JqtYsaJGjhypbdu2qWbNmnJzc3OY379//wIZHAAAQHaoRQAAgDNRiwAAgLywGYZh5HWh8uXLX79Dm02//vrrTQ3qdnT27FnZ7XalpKSoWLFizh4O4ODImzWdPQTcAve+scvZQwCycNbnI7VIwe/r+q98WOB9As4W/05nZw8BgMWoRW4dahEg76hFgLtfbj8f83VFzKFDh/I9MAAAgJtFLQIAAJyJWgQAAORFvn4jBgAAAAAAAAAAADeWrytiunXrluP8uXPn5mswAAAAuUEtAgAAnIlaBAAA5EW+gpjk5GSH55cuXdLu3bt15swZPfLIIwUyMAAAgOuhFgEAAM5ELQIAAPIiX0HMkiVLskzLzMxU3759VaFChZseFAAAQE6oRQAAgDNRiwAAgLwosN+IKVKkiAYOHKhJkyYVVJcAAAC5Ri0CAACciVoEAABcT4EFMZJ08OBBXb58uSC7BAAAyDVqEQAA4EzUIgAAIDv5ujXZoEGDHJ4bhqHjx4/r66+/VpcuXQpkYAAAANdDLQIAAJyJWgQAAORFvoKYH374weF5kSJFVKpUKU2YMEHdunUrkIEBAABcD7UIAABwJmoRAACQF/kKYtavX1/Q4wAAAMg1ahEAAOBM1CIAACAv8hXEXHHq1Cnt27dPNptNlStXVqlSpQpqXAAAADdELQIAAJyJWgQAAORGkfwsdOHCBXXr1k2lS5fWQw89pAcffFDBwcHq3r27Ll68WNBjBAAAcEAtAgAAnIlaBAAA5EW+gphBgwZp48aN+u9//6szZ87ozJkzWrZsmTZu3KjBgwcX9BgBAAAcUIsAAABnohYBAAB5ka9bk33xxRf6/PPP1bx5c3PaY489Ji8vL3Xo0EEzZswoqPEBAABkQS0CAACciVoEAADkRb6uiLl48aICAwOzTA8ICOASXAAAYDlqEQAA4EzUIgAAIC/yFcSEhYVp1KhR+t///mdOS01N1ejRoxUWFlZggwMAAMgOtQgAAHAmahEAAJAX+bo12eTJk/Xoo4+qTJkyql27tmw2mxISEuTh4aFVq1YV9BgBAAAcUIsAAABnohYBAAB5ka8gpmbNmjpw4IAWLlyon3/+WYZh6JlnnlGnTp3k5eVV0GMEAABwQC0CAACciVoEAADkRb6CmDFjxigwMFA9evRwmD537lydOnVKw4YNK5DBAQAAZIdaBAAAOBO1CAAAyIt8/UbMzJkzVaVKlSzTq1evrvfff/+mBwUAAJATahEAAOBM1CIAACAv8hXEJCUlqXTp0lmmlypVSsePH7/pQQEAAOSEWgQAADgTtQgAAMiLfAUxISEh2rx5c5bpmzdvVnBw8E0PCgAAICfUIgAAwJmoRQAAQF7k6zdiXnjhBQ0YMECXLl3SI488Iklau3athg4dqsGDBxfoAAEAAK5FLQIAAJyJWgQAAORFvoKYoUOH6q+//lLfvn2Vnp4uSfL09NSwYcM0fPjwAh0gAADAtahFAACAM1GLAACAvMhXEGOz2TRu3DiNHDlSiYmJ8vLyUqVKleTh4VHQ4wMAAMiCWgQAADgTtQgAAMiLfAUxV/j4+Khhw4YFNRYAAIA8oRYBAADORC0CAAByo4izBwAAAAAAAAAAAHC3IogBAAAAAAAAAACwCEEMAAAAAAAAAACARQhiAAAAAAAAAAAALEIQAwAAAAAAAAAAYBGnBjEzZsxQrVq1VKxYMRUrVkxhYWFasWKFOd8wDEVHRys4OFheXl5q3ry59uzZ49BHWlqa+vXrp5IlS8rb21tt27bVsWPHHNokJycrKipKdrtddrtdUVFROnPmzK3YRAAAAAAAAAAAUIg5NYgpU6aMxo4dq507d2rnzp165JFH1K5dOzNsGT9+vCZOnKhp06YpLi5OQUFBioiI0Llz58w+BgwYoCVLlmjx4sX67rvvdP78eUVGRiojI8Ns07FjRyUkJCg2NlaxsbFKSEhQVFTULd9eAAAAAAAAAABQuLg6c+Vt2rRxeP72229rxowZ2rZtm6pVq6bJkydrxIgReuqppyRJCxYsUGBgoD7++GP16tVLKSkpmjNnjj766COFh4dLkhYuXKiQkBCtWbNGrVq1UmJiomJjY7Vt2zY1atRIkjR79myFhYVp3759Cg0NvbUbDQAAAAAAAAAACo3b5jdiMjIytHjxYl24cEFhYWE6dOiQkpKS1LJlS7ONh4eHmjVrpi1btkiS4uPjdenSJYc2wcHBqlGjhtlm69atstvtZggjSQ888IDsdrvZJjtpaWk6e/aswwMAAAAAAAAAACAvnB7E7Nq1Sz4+PvLw8FDv3r21ZMkSVatWTUlJSZKkwMBAh/aBgYHmvKSkJLm7u8vPzy/HNgEBAVnWGxAQYLbJzpgxY8zflLHb7QoJCbmp7QQAAAAAAAAAAIWP04OY0NBQJSQkaNu2berTp4+6dOmivXv3mvNtNptDe8Mwsky71rVtsmt/o36GDx+ulJQU83H06NHcbhIAAAAAAAAAAICk2yCIcXd3V8WKFdWgQQONGTNGtWvX1rvvvqugoCBJynLVysmTJ82rZIKCgpSenq7k5OQc25w4cSLLek+dOpXlapureXh4qFixYg4PAAAAAAAAAACAvHB6EHMtwzCUlpam8uXLKygoSKtXrzbnpaena+PGjWrcuLEkqX79+nJzc3Noc/z4ce3evdtsExYWppSUFO3YscNss337dqWkpJhtAAAAAAAAAAAArODqzJW/9tprevTRRxUSEqJz585p8eLF2rBhg2JjY2Wz2TRgwADFxMSoUqVKqlSpkmJiYlS0aFF17NhRkmS329W9e3cNHjxY/v7+KlGihIYMGaKaNWsqPDxcklS1alW1bt1aPXr00MyZMyVJPXv2VGRkpEJDQ5227QAAAAAAAAAA4O7n1CDmxIkTioqK0vHjx2W321WrVi3FxsYqIiJCkjR06FClpqaqb9++Sk5OVqNGjbRq1Sr5+vqafUyaNEmurq7q0KGDUlNT1aJFC82fP18uLi5mm0WLFql///5q2bKlJKlt27aaNm3ard1YAAAAAAAAAABQ6Dg1iJkzZ06O8202m6KjoxUdHX3dNp6enpo6daqmTp163TYlSpTQwoUL8ztMAAAAAAAAAACAfLntfiMGAADAGcaMGWPeGvUKwzAUHR2t4OBgeXl5qXnz5tqzZ4/DcmlpaerXr59Kliwpb29vtW3bVseOHXNok5ycrKioKNntdtntdkVFRenMmTO3YKsAAMCdgloEAIC7F0EMAAAo9OLi4jRr1izVqlXLYfr48eM1ceJETZs2TXFxcQoKClJERITOnTtnthkwYICWLFmixYsX67vvvtP58+cVGRmpjIwMs03Hjh2VkJCg2NhYxcbGKiEhQVFRUbds+wAAwO2NWgQAgLsbQQwAACjUzp8/r06dOmn27Nny8/MzpxuGocmTJ2vEiBF66qmnVKNGDS1YsEAXL17Uxx9/LElKSUnRnDlzNGHCBIWHh6tu3bpauHChdu3apTVr1kiSEhMTFRsbqw8++EBhYWEKCwvT7NmztXz5cu3bt88p2wwAAG4f1CIAANz9CGIAAECh9uKLL+rxxx9XeHi4w/RDhw4pKSlJLVu2NKd5eHioWbNm2rJliyQpPj5ely5dcmgTHBysGjVqmG22bt0qu92uRo0amW0eeOAB2e12s0120tLSdPbsWYcHAAC4+1CLAABw93N19gAAAACcZfHixYqPj9fOnTuzzEtKSpIkBQYGOkwPDAzU4cOHzTbu7u4OZ69eaXNl+aSkJAUEBGTpPyAgwGyTnTFjxmj06NF52yAAAHBHoRYBAKBw4IoYAABQKB09elQvv/yyFi1aJE9Pz+u2s9lsDs8Nw8gy7VrXtsmu/Y36GT58uFJSUszH0aNHc1wnAAC4s1CLAABQeBDEAACAQik+Pl4nT55U/fr15erqKldXV23cuFFTpkyRq6urefbptWeKnjx50pwXFBSk9PR0JScn59jmxIkTWdZ/6tSpLGe4Xs3Dw0PFihVzeAAAgLsHtQgAAIUHQQwAACiUWrRooV27dikhIcF8NPh/7N17/Nfz/T/+21vn41tFvUXCkJBTcyimUMJyGFs+IhKxOeawzDk2OWwOn2GGL+XMZoTNIoahEk1OxcxQM7FRSVKq5+8Pv14f795F0cs7ul4vl9cfr8fz8Xw+H8/X+9Xree95ex6++90ceOCBmTBhQtZbb71UVVVl1KhRpXnmzp2bxx57LF27dk2SdO7cOfXq1avW5+23386LL75Y6tOlS5fMmDEj48aNK/V56qmnMmPGjFIfAGDloxYBgJWHZ8QAACulZs2aZdNNN63W1qRJk7Rq1arUPmjQoAwdOjQbbLBBNthggwwdOjSNGzdO3759kySVlZU57LDDctJJJ6VVq1Zp2bJlTj755HTq1Kn0wN2OHTtmt912y8CBA3P11VcnSY444oj07t07HTp0+Bq3GABYkahFAGDlIYgBAFiCwYMHZ/bs2TnqqKMybdq0bLvttnnwwQfTrFmzUp9LL700devWTZ8+fTJ79uzssssuGT58eOrUqVPqc8stt+S4447LrrvumiTZa6+9csUVV3zt2wMAfLOoRQDg26GiKIqitgfxTfDBBx+ksrIyM2bMcF9UVjiTz+1U20Pga7D2WS/U9hCgBvvHr0+5P+vOP71xuS8Tatv4Xx5c20MAykwt8vVRi8CyU4vAt9/S7h89Iw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qRubQ9gZdH5pzfW9hD4Goz/5cG1PQQAAAAAAFYgrogBAAAAAAAoE0EMAAAAAABAmQhiAAAAAAAAykQQAwAAAAAAUCaCGAAAAAAAgDIRxAAAAAAAAJSJIAYAAAAAAKBMBDEAAAAAAABlIogBAAAAAAAoE0EMAAAAAABAmQhiAAAAAAAAykQQAwAAAAAAUCaCGAAAAAAAgDIRxAAAAAAAAJSJIAYAAAAAAKBMBDEAAAAAAABlIogBAAAAAAAoE0EMAAAAAABAmdRqEHP++edn6623TrNmzdK6devss88+eeWVV6r1KYoiQ4YMSdu2bdOoUaN07949L730UrU+c+bMybHHHpvVVlstTZo0yV577ZV//etf1fpMmzYt/fr1S2VlZSorK9OvX79Mnz693JsIAAAAAACsxGo1iHnsscdy9NFHZ+zYsRk1alTmzZuXXXfdNbNmzSr1ueiii3LJJZfkiiuuyNNPP52qqqr07NkzM2fOLPUZNGhQ7r777tx+++154okn8uGHH6Z3796ZP39+qU/fvn0zYcKEjBw5MiNHjsyECRPSr1+/r3V7AQAAAACAlUvd2lz5yJEjq70fNmxYWrdunfHjx2fHHXdMURS57LLLcvrpp2ffffdNktxwww1p06ZNbr311hx55JGZMWNGrrvuutx0003p0aNHkuTmm29Ou3bt8tBDD6VXr16ZNGlSRo4cmbFjx2bbbbdNklx77bXp0qVLXnnllXTo0OHr3XAAAAAAAGClsEI9I2bGjBlJkpYtWyZJXn/99UydOjW77rprqU+DBg3SrVu3jB49Okkyfvz4fPLJJ9X6tG3bNptuummpz5gxY1JZWVkKYZJku+22S2VlZanPoubMmZMPPvig2gsAAAAAAGBZrDBBTFEUOfHEE7PDDjtk0003TZJMnTo1SdKmTZtqfdu0aVOaNnXq1NSvXz8tWrT43D6tW7eusc7WrVuX+izq/PPPLz1PprKyMu3atftqGwgAAAAAAKx0Vpgg5phjjsnzzz+f2267rca0ioqKau+LoqjRtqhF+yyu/+ct59RTT82MGTNKrylTpizNZgAAAAAAAJSsEEHMsccem3vvvTePPPJI1lprrVJ7VVVVktS4auXdd98tXSVTVVWVuXPnZtq0aZ/b55133qmx3v/85z81rrZZqEGDBmnevHm1FwAAAAAAwLKo1SCmKIocc8wxueuuu/KXv/wl6667brXp6667bqqqqjJq1KhS29y5c/PYY4+la9euSZLOnTunXr161fq8/fbbefHFF0t9unTpkhkzZmTcuHGlPk899VRmzJhR6gMAAAAAALC81a3NlR999NG59dZbc88996RZs2alK18qKyvTqFGjVFRUZNCgQRk6dGg22GCDbLDBBhk6dGgaN26cvn37lvoedthhOemkk9KqVau0bNkyJ598cjp16pQePXokSTp27JjddtstAwcOzNVXX50kOeKII9K7d+906NChdjYeAAAAAAD41qvVIOaqq65KknTv3r1a+7Bhw9K/f/8kyeDBgzN79uwcddRRmTZtWrbddts8+OCDadasWan/pZdemrp166ZPnz6ZPXt2dtlllwwfPjx16tQp9bnlllty3HHHZdddd02S7LXXXrniiivKu4EAAAAAAMBKrVaDmKIovrBPRUVFhgwZkiFDhiyxT8OGDXP55Zfn8ssvX2Kfli1b5uabb/4ywwQAAAAAAPhSavUZMQAAAAAAAN9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YKV1/vnnZ+utt06zZs3SunXr7LPPPnnllVeq9SmKIkOGDEnbtm3TqFGjdO/ePS+99FK1PnPmzMmxxx6b1VZbLU2aNMlee+2Vf/3rX9X6TJs2Lf369UtlZWUqKyvTr1+/TJ8+vdybCAAAANQyQQwAsNJ67LHHcvTRR2fs2LEZNWpU5s2bl1133TWzZs0q9bnoootyySWX5IorrsjTTz+dqqqq9OzZMzNnziz1GTRoUO6+++7cfvvteeKJJ/Lhhx+md+/emT9/fqlP3759M2HChIwcOTIjR47MhAkT0q9fv691ewGAFYuTQgBg5SCIAQBWWiNHjkz//v2zySabZPPNN8+wYcMyefLkjB8/PsmnBz4uu+yynH766dl3332z6aab5oYbbshHH32UW2+9NUkyY8aMXHfddbn44ovTo0ePbLnllrn55pvzwgsv5KGHHkqSTJo0KSNHjsz/+3//L126dEmXLl1y7bXX5o9//GONgy0AwMrDSSEAsHKoW9sDAABYUcyYMSNJ0rJlyyTJ66+/nqlTp2bXXXct9WnQoEG6deuW0aNH58gjj8z48ePzySefVOvTtm3bbLrpphk9enR69eqVMWPGpLKyMttuu22pz3bbbZfKysqMHj06HTp0qDGWOXPmZM6cOaX3H3zwwXLfXgCgdo0cObLa+2HDhqV169YZP358dtxxxxonhSTJDTfckDZt2uTWW2/NkUceWTop5KabbkqPHj2SJDfffHPatWuXhx56KL169SqdFDJ27NhSPXLttdemS5cueeWVV9QiAFBmrogBAMinV7+ceOKJ2WGHHbLpppsmSaZOnZokadOmTbW+bdq0KU2bOnVq6tevnxYtWnxun9atW9dYZ+vWrUt9FnX++eeXbh1SWVmZdu3afbUNBABWeMt6UkiSLzwpJMkXnhSyOGoRAFh+BDEAAEmOOeaYPP/887nttttqTKuoqKj2viiKGm2LWrTP4vp/3nJOPfXUzJgxo/SaMmXK0mwGAPANtaKdFKIWAYDlx63JAICV3rHHHpt77703f/3rX7PWWmuV2quqqpJ8evBijTXWKLW/++67pQMiVVVVmTt3bqZNm1btAMi7776brl27lvq88847Ndb7n//8p8aBlYUaNGiQBg0afPWNAwC+ERaeFPLEE0/UmFYbJ4WoRQBg+XFFDACw0iqKIsccc0zuuuuu/OUvf8m6665bbfq6666bqqqqjBo1qtQ2d+7cPPbYY6WQpXPnzqlXr161Pm+//XZefPHFUp8uXbpkxowZGTduXKnPU089lRkzZpT6AAArr4UnhTzyyCNLPCnks5Z0Usjn9VnWk0IAgOVHEAMArLSOPvro3Hzzzbn11lvTrFmzTJ06NVOnTs3s2bOTfHrm6KBBgzJ06NDcfffdefHFF9O/f/80btw4ffv2TZJUVlbmsMMOy0knnZSHH344zz77bA466KB06tSp9MDcjh07ZrfddsvAgQMzduzYjB07NgMHDkzv3r0X+3BcAGDl4KQQAFg5uDUZALDSuuqqq5Ik3bt3r9Y+bNiw9O/fP0kyePDgzJ49O0cddVSmTZuWbbfdNg8++GCaNWtW6n/ppZembt266dOnT2bPnp1ddtklw4cPT506dUp9brnllhx33HGlB+nutddeueKKK8q7gQDACu3oo4/Orbfemnvuuad0Ukjy6YkejRo1qnZSyAYbbJANNtggQ4cOXeJJIa1atUrLli1z8sknL/GkkKuvvjpJcsQRRzgpBAC+JoIYAGClVRTFF/apqKjIkCFDMmTIkCX2adiwYS6//PJcfvnlS+zTsmXL3HzzzV9mmADAt5STQgBg5SCIAQAAAKgFTgoBgJWDZ8QAAAAAAACUiSAGAAAAAACgTAQxAAAAAAAAZSKIAQAAAAAAKBNBDAAAAAAAQJkIYgAAAAAAAMpEEAMAAAAAAFAmghgAAAAAAIAyEcQAAAAAAACUiSAGAAAAAACgTAQxAAAAAAAAZSKIAQAAAAAAKBNBDAAAAAAAQJkIYgAAAAAAAMpEEAMAAAAAAFAmghgAAAAAAIAyEcQAAAAAAACUiSAGAAAAAACgTAQxAAAAAAAAZSKIAQAAAAAAKBNBDAAAAAAAQJkIYgAAAAAAAMqkVoOYv/71r9lzzz3Ttm3bVFRUZMSIEdWmF0WRIUOGpG3btmnUqFG6d++el156qVqfOXPm5Nhjj81qq62WJk2aZK+99sq//vWvan2mTZuWfv36pbKyMpWVlenXr1+mT59e5q0DAAAAAABWdrUaxMyaNSubb755rrjiisVOv+iii3LJJZfkiiuuyNNPP52qqqr07NkzM2fOLPUZNGhQ7r777tx+++154okn8uGHH6Z3796ZP39+qU/fvn0zYcKEjBw5MiNHjsyECRPSr1+/sm8fAAAAAACwcqtbmyvffffds/vuuy92WlEUueyyy3L66adn3333TZLccMMNadOmTW699dYceeSRmTFjRq677rrcdNNN6dGjR5Lk5ptvTrt27fLQQw+lV69emTRpUkaOHJmxY8dm2223TZJce+216dKlS1555ZV06NDh69lYAAAAAABgpbPCPiPm9ddfz9SpU7PrrruW2ho0aJBu3bpl9OjRSZLx48fnk08+qdanbdu22XTTTUt9xowZk8rKylIIkyTbbbddKisrS30WZ86cOfnggw+qvQAAAAAAAJbFChvETJ06NUnSpk2bau1t2rQpTZs6dWrq16+fFi1afG6f1q1b11h+69atS30W5/zzzy89U6aysjLt2rX7StsDAAAAAACsfFbYIGahioqKau+LoqjRtqhF+yyu/xct59RTT82MGTNKrylTpizjyAEAAAAAgJXdChvEVFVVJUmNq1befffd0lUyVVVVmTt3bqZNm/a5fd55550ay//Pf/5T42qbz2rQoEGaN29e7QUAAAAAALAsVtggZt11101VVVVGjRpVaps7d24ee+yxdO3aNUnSuXPn1KtXr1qft99+Oy+++GKpT5cuXTJjxoyMGzeu1Oepp57KjBkzSn0AAAAAAADKoW5trvzDDz/MP/7xj9L7119/PRMmTEjLli2z9tprZ9CgQRk6dGg22GCDbLDBBhk6dGgaN26cvn37JkkqKytz2GGH5aSTTkqrVq3SsmXLnHzyyenUqVN69OiRJOnYsWN22223DBw4MFdffXWS5Igjjkjv3r3ToUOHr3+jAQAAAACAlUatBjHPPPNMdtppp9L7E088MUlyyCGHZPjw4Rk8eHBmz56do446KtOmTcu2226bBx98MM2aNSvNc+mll6Zu3brp06dPZs+enV122SXDhw9PnTp1Sn1uueWWHHfccdl1112TJHvttVeuuOKKr2krAQAAAACAlVWtBjHdu3dPURRLnF5RUZEhQ4ZkyJAhS+zTsGHDXH755bn88suX2Kdly5a5+eabv8pQAQAAAAAAltkK+4wYAAAAAACAbzp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BNBDAAAAAAAQJkIYgAAAAAAAMpEEAMAAAAAAFAmghgAAAAAAIAyEcQAAAAAAACUiSAGAAAAAACgTAQxAAAAAAAAZSKIAQAAAAAAKJO6tT0AAFZs21++fW0PgTJ78tgna3sIAAAAAN9arogBAAAAAAAoE0EMAAAAAABAmQhiAAAAAAAAykQQAwAAAAAAUCaCGAAAAAAAgDIRxAAAAAAAAJSJIAYAAAAAAKBMBDEAAAAAAABlIogBAAAAAAAoE0EMAAAAAABAmQhiAAAAAAAAykQQAwAAAAAAUCaCGAAAAAAAgDIRxAAAAAAAAJSJIAYAAAAAAKBMBDEAAAAAAABlIogBAAAAAAAok5UqiPnNb36TddddNw0bNkznzp3z+OOP1/aQAICViFoEAKhNahEAqB0rTRBzxx13ZNCgQTn99NPz7LPP5nvf+1523333TJ48ubaHBgCsBNQiAEBtUosAQO1ZaYKYSy65JIcddlgOP/zwdOzYMZdddlnatWuXq666qraHBgCsBNQiAEBtUosAQO2pW9sD+DrMnTs348ePz89+9rNq7bvuumtGjx692HnmzJmTOXPmlN7PmDEjSfLBBx98qTHMnzP7S83HN8uX/X58VTM/nl8r6+XrVVvfr3mz59XKevn6fJXv1sJ5i6JYXsP5VloRapEvolbh26i29p1f1ZQLtqvtIcBy1+5nY8uyXLXI0lGLQO34ptYiwNJb2lpkpQhi/vvf/2b+/Plp06ZNtfY2bdpk6tSpi53n/PPPzznnnFOjvV27dmUZI98OlZf/uLaHwLfZ+ZW1PQK+pSpP+erfrZkzZ6ay0nd0SdQiUDvUZrACKXMtqxb5fGoRqB1qEVh5fFEtslIEMQtVVFRUe18URY22hU499dSceOKJpfcLFizI+++/n1atWi1xHv7PBx98kHbt2mXKlClp3rx5bQ+HbxnfL8rJ92vZFEWRmTNnpm3btrU9lG8EtQh+Y2DF4d/jt4NaZNmoRfDbBysO/x6/HZa2FlkpgpjVVlstderUqXGWx7vvvlvjbJCFGjRokAYNGlRrW3XVVcs1xG+t5s2b+yGhbHy/KCffr6Xn7NMvphZhUX5jYMXh3+M3n1rki6lFWJTfPlhx+Pf4zbc0tcgqX8M4al39+vXTuXPnjBo1qlr7qFGj0rVr11oaFQCwslCLAAC1SS0CALVrpbgiJklOPPHE9OvXL9/97nfTpUuXXHPNNZk8eXJ+/GP3agQAyk8tAgDUJrUIANSelSaI2X///fPee+/l3HPPzdtvv51NN900999/f9q3b1/bQ/tWatCgQc4+++walzHD8uD7RTn5flEuahESvzGwIvHvkZWNWoTEbx+sSPx7XLlUFEVR1PYgAAAAAAAAvo1WimfEAAAAAAAA1AZBDAAAAAAAQJkIYgAAAAAAAMpEEMMKaciQIdliiy0+t0///v2zzz77fKX1PProo6moqMj06dO/0nJYdt27d8+gQYO+9PxvvPFGKioqMmHChCT+lizeOuusk8suu+xz+1RUVGTEiBFfeh3L67u36G/aV/03AgAAAMCKoW5tD4Cv35AhQzJixIjSAewV0cknn5xjjz22todBGd11112pV6/eclte165d8/bbb6eysnK5LZMVy5f57Xr66afTpEmT8g0q5fvuLe9/IwAAAADUDkEMy9XcuXNTv379r7ycpk2bpmnTpsthRKyoWrZsuVyXV79+/VRVVS3XZfLNt/rqq5d9HeX67i3vfyMAAAAA1A63JvuG6d69e4477rgMHjw4LVu2TFVVVYYMGVKtz+TJk7P33nunadOmad68efr06ZN33nknSTJ8+PCcc845ee6551JRUZGKiooMHz58setaeJucc845J61bt07z5s1z5JFHZu7cudXGc8wxx+TEE0/Maqutlp49eyZJHnvssWyzzTZp0KBB1lhjjfzsZz/LvHnzkiRXX3111lxzzSxYsKDa+vbaa68ccsghSWremmz+/Pk58cQTs+qqq6ZVq1YZPHhwiqKoNn9RFLnooouy3nrrpVGjRtl8881z5513Vutz//33Z8MNN0yjRo2y00475Y033liqz53l77O3XVpnnXUydOjQDBgwIM2aNcvaa6+da665plr/cePGZcstt0zDhg3z3e9+N88++2y16YveHuq9997LAQcckLXWWiuNGzdOp06dctttt30dm8ZizJkzJ8cdd1xat26dhg0bZocddsjTTz9dmj58+PCsuuqq1eYZMWJEKioqStOX9Ns1ZMiQrL322mnQoEHatm2b4447rrSMRW9N9uqrr2bHHXdMw4YNs/HGG2fUqFE1xvrWW29l//33T4sWLdKqVavsvffen/tbseh3b+G2PPDAA+nYsWOaNm2a3XbbLW+//XZpnqX5TVv01mQ333xzvvvd76ZZs2apqqpK37598+677y5xXEDt+aJ67fNqNeCrufHGG9OqVavMmTOnWvt+++2Xgw8+OEly3333pXPnzmnYsGHWW2+9nHPOOaX/qySfX1sAfBOoRaD2qEVYEkHMN9ANN9yQJk2a5KmnnspFF12Uc889t3QwsSiK7LPPPnn//ffz2GOPZdSoUXnttdey//77J0n233//nHTSSdlkk03y9ttv5+233y5NW5yHH344kyZNyiOPPJLbbrstd999d84555wa46lbt26efPLJXH311Xnrrbeyxx57ZOutt85zzz2Xq666Ktddd11+8YtfJEl+9KMf5b///W8eeeSR0jKmTZuWBx54IAceeOBix3HxxRfn+uuvz3XXXZcnnngi77//fu6+++5qfc4444wMGzYsV111VV566aWccMIJOeigg/LYY48lSaZMmZJ99903e+yxRyZMmJDDDz88P/vZz5bx06dcLr744lLActRRR+UnP/lJXn755STJrFmz0rt373To0CHjx4/PkCFDcvLJJ3/u8j7++ON07tw5f/zjH/Piiy/miCOOSL9+/fLUU099HZvDIgYPHpw//OEPueGGG/K3v/0t66+/fnr16pX3339/qeZf0m/XnXfemUsvvTRXX311Xn311YwYMSKdOnVa7DIWLFiQfffdN3Xq1MnYsWPz29/+Nqecckq1Ph999FF22mmnNG3aNH/961/zxBNPlIKUz4bQX+Sjjz7Kr371q9x0003561//msmTJ1f7zi7Nb9qi5s6dm5///Od57rnnMmLEiLz++uvp37//Uo8J+HotqV77oloN+Gp+9KMfZf78+bn33ntLbf/973/zxz/+MYceemgeeOCBHHTQQTnuuOMyceLEXH311Rk+fHjOO++8JFmm2gJgRaYWgdqhFmGJCr5RunXrVuywww7V2rbeeuvilFNOKYqiKB588MGiTp06xeTJk0vTX3rppSJJMW7cuKIoiuLss88uNt988y9c1yGHHFK0bNmymDVrVqntqquuKpo2bVrMnz+/NJ4tttii2nynnXZa0aFDh2LBggWltiuvvLLafHvttVcxYMCA0vSrr766qKqqKubNm7fYMa6xxhrFBRdcUHr/ySefFGuttVax9957F0VRFB9++GHRsGHDYvTo0dXGcthhhxUHHHBAURRFceqppxYdO3asNq5TTjmlSFJMmzbtCz8Plq9u3boVxx9/fFEURdG+ffvioIMOKk1bsGBB0bp16+Kqq64qiuLT78fivotJimeffbYoiqJ45JFHvvBvucceexQnnXTSct8WPt+HH35Y1KtXr7jllltKbXPnzi3atm1bXHTRRUVRFMWwYcOKysrKavPdfffdxWd3U4v77br44ouLDTfcsJg7d+5i192+ffvi0ksvLYqiKB544IGiTp06xZQpU0rT//znPxdJirvvvrsoiqK47rrravx+zZkzp2jUqFHxwAMPLHYdi373hg0bViQp/vGPf5T6XHnllUWbNm1K77/oN60oqv8bWZxx48YVSYqZM2cusQ9QOz6vXluaWg34an7yk58Uu+++e+n9ZZddVqy33nrFggULiu9973vF0KFDq/W/6aabijXWWKMoii+uLQC+CdQiULvUIiyOK2K+gTbbbLNq79dYY43S7WkmTZqUdu3apV27dqXpG2+8cVZdddVMmjRpmde1+eabp3HjxqX3Xbp0yYcffpgpU6aU2r773e9Wm2fSpEnp0qVL6ZZCSbL99tvnww8/zL/+9a8kyYEHHpg//OEPpcv0brnllvzP//xP6tSpU2MMM2bMyNtvv50uXbqU2urWrVttvRMnTszHH3+cnj17lp4v07Rp09x444157bXXSuPabrvtqo3rs8ukdn32e11RUZGqqqpq3+vFfRc/z/z583Peeedls802S6tWrdK0adM8+OCDmTx5cnk2gCV67bXX8sknn2T77bcvtdWrVy/bbLPNl/pd+qwf/ehHmT17dtZbb70MHDgwd999d7XLeT9r0qRJWXvttbPWWmuV2hb9Ho0fPz7/+Mc/0qxZs9LvSMuWLfPxxx+XfkuWRuPGjfOd73yn9P6zv9NL85u2OM8++2z23nvvtG/fPs2aNUv37t2TxHcaVlBLqteWd60G1DRw4MA8+OCDeeutt5Ikw4YNS//+/VNRUZHx48fn3HPPrfZ/hoEDB+btt9/ORx99tEy1BcCKTC0CtUctwuLUre0BsOzq1atX7X1FRUXpeStFUVQLGhZaUvuX9dllNWnS5AvXVfz/zz5Y2L7nnntmwYIF+dOf/pStt946jz/+eC655JIvPZ6F2/+nP/0pa665ZrVpDRo0qDYGVkxf9L1eVhdffHEuvfTSXHbZZenUqVOaNGmSQYMGLdPtpVg+Fv33/9n2hW2rrLJKjb/zJ5988oXLbteuXV555ZWMGjUqDz30UI466qj88pe/zGOPPVbjO7W479GiY1qwYEE6d+6cW265pUbf1Vdf/QvHs9Divs9f5Tdo1qxZ2XXXXbPrrrvm5ptvzuqrr57JkyenV69evtOwglrSfu3rqtVgZbbllltm8803z4033phevXrlhRdeyH333Zfk0339Oeeck3333bfGfA0bNlym2gJgRaYWgdqjFmFxXBHzLbPxxhtn8uTJ1a5YmThxYmbMmJGOHTsmSerXr5/58+cv1fKee+65zJ49u/R+7Nixadq0abUzyhc3htGjR1c76Dh69Og0a9asFJI0atQo++67b2655Zbcdttt2XDDDdO5c+fFLq+ysjJrrLFGxo4dW2qbN29exo8fX22dDRo0yOTJk7P++utXey08y2PjjTeutoyF28OKb+ONN17sd/HzPP7449l7771z0EEHZfPNN896662XV199tdxDZTHWX3/91K9fP0888USp7ZNPPskzzzxT+l1affXVM3PmzMyaNavUZ8KECdWWs6TfrkaNGmWvvfbKr3/96zz66KMZM2ZMXnjhhRr9Fv4+/vvf/y61jRkzplqfrbbaKq+++mpat25d47eksrLyS23/opbmN21RL7/8cv773//mggsuyPe+971stNFGpStsgG+WpanVgK/u8MMPz7Bhw3L99denR48epf8TbLXVVnnllVdq7OfXX3/9rLLKp/89XtraAuCbSC0CXw+1CIsSxHzL9OjRI5tttlkOPPDA/O1vf8u4ceNy8MEHp1u3bqXb3qyzzjp5/fXXM2HChPz3v/8t3R5scebOnZvDDjssEydOzJ///OecffbZOeaYY0o/DItz1FFHZcqUKTn22GPz8ssv55577snZZ5+dE088sdp8Bx54YP70pz/l+uuvz0EHHfS523X88cfnggsuyN13352XX345Rx11VKZPn16a3qxZs5x88sk54YQTcsMNN+S1117Ls88+myuvvDI33HBDkuTHP/5xXnvttZx44ol55ZVXcuutt2b48OFL8alS2/r27ZtVVlml9F28//7786tf/epz51l//fUzatSojB49OpMmTcqRRx6ZqVOnfk0j5rOaNGmSn/zkJ/npT3+akSNHZuLEiRk4cGA++uijHHbYYUmSbbfdNo0bN85pp52Wf/zjH4v997m4367hw4fnuuuuy4svvph//vOfuemmm9KoUaO0b9++xjh69OiRDh065OCDD85zzz2Xxx9/PKeffnq1PgceeGBWW2217L333nn88cfz+uuv57HHHsvxxx9furXi8vBFv2mLWnvttVO/fv1cfvnl+ec//5l77703P//5z5fbeICvz9LUasBXd+CBB+att97KtddemwEDBpTazzrrrNx4440ZMmRIXnrppUyaNCl33HFHzjjjjCRZptoC4JtILQJfD7UIixLEfMtUVFRkxIgRadGiRXbcccf06NEj6623Xu64445Sn/322y+77bZbdtppp6y++uq57bbblri8XXbZJRtssEF23HHH9OnTJ3vuuWeGDBnyuWNYc801c//992fcuHHZfPPN8+Mf/ziHHXZY6QdloZ133jktW7bMK6+8kr59+37uMk866aQcfPDB6d+/f7p06ZJmzZrlBz/4QbU+P//5z3PWWWfl/PPPT8eORWZ1KgABAABJREFUHdOrV6/cd999WXfddZN8eiDzD3/4Q+67775svvnm+e1vf5uhQ4d+7npZMTRt2jT33XdfJk6cmC233DKnn356Lrzwws+d58wzz8xWW22VXr16pXv37qmqqso+++zz9QyYGi644ILst99+6devX7baaqv84x//yAMPPJAWLVokSVq2bJmbb745999/fzp16pTbbrutxm/N4n67Vl111Vx77bXZfvvts9lmm+Xhhx/Offfdl1atWtUYwyqrrJK77747c+bMyTbbbJPDDz885513XrU+jRs3zl//+tesvfba2XfffdOxY8cMGDAgs2fPTvPmzZfb57E0v2mftfrqq2f48OH5/e9/n4033jgXXHDBF4aRwIppaWo14Ktr3rx59ttvvzRt2rRaDdirV6/88Y9/zKhRo7L11ltnu+22yyWXXFI6uLEstQXAN5FaBL4eahEWVVF4cAZL0L9//0yfPj0jRoyo7aEAAAAsk549e6Zjx4759a9/XdtDAQBWQmoRPqtubQ8AAAAAlpf3338/Dz74YP7yl7/kiiuuqO3hAAArGbUIiyOIAQAA4Ftjq622yrRp03LhhRemQ4cOtT0cAGAloxZhcdyaDAAAAAAAoExWqe0BAAAAAAAAfFsJYgAAAAAAAMpEEAMAAAAAAFAmghgAAAAAAIAyEcQAAAAAAACUiSAGAADga9a9e/cMGjSotocBAFAW/fv3zz777LNUfd94441UVFRkwoQJZR0T1CZBDLDcTZ06Nccee2zWW2+9NGjQIO3atcuee+6Zhx9++GsdR0VFRUaMGPG1rhMAWLG8++67OfLII7P22munQYMGqaqqSq9evTJmzJjaHhoA8BX1798/FRUVueCCC6q1jxgxIhUVFbU0qm+2Dh06pH79+nnrrbeWqv+SQpT//d//zfDhw5f/AOEbShADLFdvvPFGOnfunL/85S+56KKL8sILL2TkyJHZaaedcvTRR9f28Gr45JNPansIAEAZ7bfffnnuuedyww035O9//3vuvffedO/ePe+//37Z1jl37tyyLRsAqK5hw4a58MILM23atNoeygrvi46BPPHEE/n444/zox/9aKlClM+reSorK7Pqqqsu4wjh20sQAyxXRx11VCoqKjJu3Lj88Ic/zIYbbphNNtkkJ554YsaOHZskmTx5cvbee+80bdo0zZs3T58+ffLOO++UlrG4y1cHDRqU7t27l9537949xx13XAYPHpyWLVumqqoqQ4YMKU1fZ511kiQ/+MEPUlFRUXo/ZMiQbLHFFrn++utLV+zccMMNadWqVebMmVNtnfvtt18OPvjg5fbZAABfr+nTp+eJJ57IhRdemJ122int27fPNttsk1NPPTXf//73kyQzZszIEUcckdatW6d58+bZeeed89xzz5WW8dprr2XvvfdOmzZt0rRp02y99dZ56KGHqq1nnXXWyS9+8Yv0798/lZWVGThwYJLkySefTLdu3dK4ceO0aNEivXr1qnaQaMGCBUusZQCApdOjR49UVVXl/PPP/9x+o0ePzo477phGjRqlXbt2Oe644zJr1qwkyeWXX55OnTqV+i68oubKK68stfXq1SunnnpqkuS5557LTjvtlGbNmqV58+bp3LlznnnmmSTJ8OHDs+qqq2bEiBHZcMMN07Bhw/Ts2TNTpkwpLWtp64uf//zn6du3b5o2bZq2bdvm8ssvr9bni+qYxR0DKYpiiZ/Rddddl759+6Zfv365/vrra/RdXM2z7rrrJkm23HLLVFRUlI7dLHpsZ8GCBbnwwguz/vrrp0GDBll77bVz3nnnLXEsEydOzB577JGmTZumTZs26devX/773/8usT+s6AQxwHLz/vvvZ+TIkTn66KPTpEmTGtNXXXXVFEWRffbZJ++//34ee+yxjBo1Kq+99lr233//ZV7fDTfckCZNmuSpp57KRRddlHPPPTejRo1Kkjz99NNJkmHDhuXtt98uvU+Sf/zjH/nd736XP/zhD5kwYUL69OmT+fPn59577y31+e9//5s//vGPOfTQQ5d5XADAiqFp06Zp2rRpRowYUeOEiyQpiiLf//73M3Xq1Nx///0ZP358ttpqq+yyyy6lK2Y+/PDD7LHHHnnooYfy7LPPplevXtlzzz0zefLkasv65S9/mU033TTjx4/PmWeemQkTJmSXXXbJJptskjFjxuSJJ57Innvumfnz55fm+bxaBgBYOnXq1MnQoUNz+eWX51//+tdi+7zwwgvp1atX9t133zz//PO544478sQTT+SYY45J8unJni+99FLpQP9jjz2W1VZbLY899liSZN68eRk9enS6deuWJDnwwAOz1lpr5emnn8748ePzs5/9LPXq1Sut76OPPsp5552XG264IU8++WQ++OCD/M///E9p+rLUF5tttln+9re/5dRTT80JJ5xQqhWWpo5Jah4DWZKZM2fm97//fQ466KD07Nkzs2bNyqOPPlqj36I1z7hx45IkDz30UN5+++3cddddi13+qaeemgsvvDBnnnlmJk6cmFtvvTVt2rRZbN+333473bp1yxZbbJFnnnkmI0eOzDvvvJM+ffoscfywwisAlpOnnnqqSFLcddddS+zz4IMPFnXq1CkmT55canvppZeKJMW4ceOKoiiKQw45pNh7772rzXf88ccX3bp1K73v1q1bscMOO1Trs/XWWxennHJK6X2S4u67767W5+yzzy7q1atXvPvuu9Xaf/KTnxS777576f1ll11WrLfeesWCBQs+d5sBgBXbnXfeWbRo0aJo2LBh0bVr1+LUU08tnnvuuaIoiuLhhx8umjdvXnz88cfV5vnOd75TXH311Utc5sYbb1xcfvnlpfft27cv9tlnn2p9DjjggGL77bdf4jKWppYBAD7fZ48fbLfddsWAAQOKoiiKu+++u/jsYc9+/foVRxxxRLV5H3/88WKVVVYpZs+eXSxYsKBYbbXVijvvvLMoiqLYYostivPPP79o3bp1URRFMXr06KJu3brFzJkzi6IoimbNmhXDhw9f7JiGDRtWJCnGjh1baps0aVKRpHjqqaeWuC2Lqy922223an3233//0rGLpaljlnQMZHGuueaaYosttii9P/7444sDDzywWp/F1Tyvv/56kaR49tlnq7V/9m/zwQcfFA0aNCiuvfbaxa570WWceeaZxa677lqtz5QpU4okxSuvvPKF2wIrIlfEAMtN8f9fsvp5D8SbNGlS2rVrl3bt2pXaNt5446y66qqZNGnSMq1vs802q/Z+jTXWyLvvvvuF87Vv3z6rr756tbaBAwfmwQcfLD2MbtiwYaWH/gEA31z77bdf/v3vf+fee+9Nr1698uijj2arrbbK8OHDM378+Hz44Ydp1apV6eqZpk2b5vXXX89rr72WJJk1a1YGDx5cqleaNm2al19+ucYZq9/97nervV94Rczn+bK1DABQ04UXXpgbbrghEydOrDFt/PjxGT58eLX9fa9evbJgwYK8/vrrqaioyI477phHH30006dPz0svvZQf//jHmT9/fiZNmlSqH5o2bZokOfHEE3P44YenR48eueCCC0p1w0J169atVhtstNFG1Y57LG190aVLlxrvFy5jaeqYZPHHQBbnuuuuy0EHHVR6f9BBB+Wuu+7K9OnTq/VbtOZZGpMmTcqcOXO+sDZaaPz48XnkkUeqbddGG22UJDU+a/imqFvbAwC+PTbYYINUVFRk0qRJNZ7xslBRFIsNNz7bvsoqq9S4D+niHij32ct+k08DoAULFnzhOBd327Qtt9wym2++eW688cb06tUrL7zwQu67774vXBYAsOJbeG/2nj175qyzzsrhhx+es88+O0cddVTWWGONxd52Y+HDZX/605/mgQceyK9+9ausv/76adSoUX74wx/WeDjtovVFo0aNvnBcX7aWAQBq2nHHHdOrV6+cdtpp6d+/f7VpCxYsyJFHHpnjjjuuxnxrr712kk9vT3bNNdfk8ccfz+abb55VV101O+64Yx577LE8+uij1Z5bO2TIkPTt2zd/+tOf8uc//zlnn312br/99vzgBz8o9VncsY+FbUtbXyzOwmUsWLDgC+uYZPHHQBY1ceLEPPXUU3n66adzyimnlNrnz5+f2267LT/5yU+WaXmLWpq66LMWLFiQPffcMxdeeGGNaWusscYyrx9WBIIYYLlp2bJlevXqlSuvvDLHHXdcjZ3z9OnTs/HGG2fy5MmZMmVK6aqYiRMnZsaMGenYsWOSZPXVV8+LL75Ybd4JEybUOFjxRerVq1ftPuxf5PDDD8+ll16at956Kz169Kh21Q4A8O2x8cYbZ8SIEdlqq60yderU1K1bN+uss85i+z7++OPp379/6cDKhx9+mDfeeOML17HZZpvl4YcfzjnnnLMcRw4AfJ7zzz8/W265ZTbccMNq7VtttVVeeumlrL/++kuct3v37jn++ONz5513lkKXbt265aGHHsro0aNz/PHHV+u/4YYbZsMNN8wJJ5yQAw44IMOGDSvVC/PmzcszzzyTbbbZJknyyiuvZPr06aWrOpa2vhg7dmyN9wuXsTR1zNK67rrrsuOOO+bKK6+s1n7TTTfluuuuqxbELKp+/fpJ8rnHXzbYYIM0atQoDz/8cA4//PAvHM9WW22VP/zhD1lnnXVSt67D13w7uDUZsFz95je/yfz587PNNtvkD3/4Q1599dVMmjQpv/71r9OlS5f06NEjm222WQ488MD87W9/y7hx43LwwQenW7dupctbd9555zzzzDO58cYb8+qrr+bss8+uEcwsjXXWWScPP/xwpk6dmmnTpn1h/wMPPDBvvfVWrr322gwYMGCZ1wcArFjee++97Lzzzrn55pvz/PPP5/XXX8/vf//7XHTRRdl7773To0ePdOnSJfvss08eeOCBvPHGGxk9enTOOOOMPPPMM0mS9ddfP3fddVcmTJiQ5557Ln379l2qq1ZOPfXUPP300znqqKPy/PPP5+WXX85VV11VeggwALD8LTzecPnll1drP+WUUzJmzJgcffTRmTBhQl599dXce++9OfbYY0t9Nt1007Rq1Sq33HJLKYjp3r17RowYkdmzZ2eHHXZIksyePTvHHHNMHn300bz55pt58skn8/TTT5dOLk0+PTH02GOPzVNPPZW//e1vOfTQQ7PddtuVgpmlrS+efPLJXHTRRfn73/+eK6+8Mr///e9LgdDS1DFL45NPPslNN92UAw44IJtuumm11+GHH57x48fnueeeW+L8rVu3TqNGjTJy5Mi88847mTFjRo0+DRs2zCmnnJLBgwfnxhtvzGuvvZaxY8fmuuuuW+wyjz766Lz//vs54IADMm7cuPzzn//Mgw8+mAEDBizTCbewIhHEAMvVuuuum7/97W/ZaaedctJJJ2XTTTdNz5498/DDD+eqq65KRUVFRowYkRYtWmTHHXdMjx49st566+WOO+4oLaNXr14588wzM3jw4Gy99daZOXNmDj744GUey8UXX5xRo0alXbt22XLLLb+wf/PmzbPffvuladOmS7y1GgDwzdG0adNsu+22ufTSS7Pjjjtm0003zZlnnpmBAwfmiiuuSEVFRe6///7suOOOGTBgQDbccMP8z//8T9544420adMmSXLppZemRYsW6dq1a/bcc8/06tUrW2211Reue8MNN8yDDz6Y5557Lttss026dOmSe+65x1mdAFBmP//5z2vc7nyzzTbLY489lldffTXf+973suWWW+bMM8+sdpurioqKdOvWLUnyve99rzRfZWVlttxyyzRv3jxJUqdOnbz33ns5+OCDs+GGG6ZPnz7Zfffdq10F27hx45xyyinp27dvunTpkkaNGuX2228vTV/a+uKkk07K+PHjs+WWW+bnP/95Lr744vTq1as03i+qY5bGvffem/fee6/abdUW2mCDDdKpU6clBibJp8/D+fWvf52rr746bdu2zd57773YfmeeeWZOOumknHXWWenYsWP233//JT4br23btnnyySczf/789OrVK5tuummOP/74VFZWZpVVHM7mm6miWPSXCWAl1rNnz3Ts2DG//vWva3soAAAAwDfM8OHDM2jQoBoPuV9W66yzTgYNGpRBgwYtl3EBtcvpWABJ3n///Tz44IP5y1/+kiuuuKK2hwMAAAAAfEsIYgDy6YPgpk2blgsvvDAdOnSo7eEAAAAAAN8Sbk0GAAAAAABQJp5uBA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PiaDRgwIA0aNMgLL7xQY9oFF1yQioqK3HfffZ+7jO7du6eiomKxr3XWWecLxzB8+PBUVFTkjTfe+JJbsfwMHTo0I0aMqNH+6KOPpqKiIo8++ujXPqb+/fsv8fP94x//+LWPBwC+7RbWJg0bNsybb75ZY3r37t2z6aab1sLIAIBltXC/vvDVsGHDVFVVZaeddsr555+fd999t8Y8Q4YMSUVFxZda3+KOH9x///0ZMmTIl9yCT/Xv33+pjrF81r777puKioocc8wxZV/X8vLRRx9lyJAhiz3+siIdP/q63Hrrrbnssstqexh8Cwli4Gt22WWXpaqqKoccckg++eSTUvsLL7yQs88+O/3798+ee+75hctZb731MmbMmBqvu+++u5zDX+6WFMRstdVWGTNmTLbaaquvf1BJGjVqtNjPd4cddqiV8QDAymDOnDk544wzansYAMByMGzYsIwZMyajRo3KlVdemS222CIXXnhhOnbsmIceeqha38MPPzxjxoz5UutZ3PGD+++/P+ecc85XGv+yevfdd0snb95yyy35+OOPv9b1f1kfffRRzjnnnMUGMd///vczZsyYrLHGGl//wGqJIIZyqVvbA4CVTfPmzXPddddl1113zS9+8Yucc845+eSTT9KvX7+0adNmqX/sGzVqlO222668g61FzZs3r9XtW2WVVcq2/o8++iiNGzcuy7IB4Jtst912y6233pqTTz45m2++eW0P51tJHQLA12XTTTfNd7/73dL7/fbbLyeccEJ22GGH7Lvvvnn11VfTpk2bJMlaa62VtdZa60utp7aPHyx044035pNPPsn3v//9/OlPf8pdd92Vvn371vawlqgoii8Mi1ZfffWsvvrqX9OI4NvNFTFQC3r06JEf//jHGTp0aMaPH58hQ4bkueeey3XXXZfKysrluq6xY8dm++23T8OGDdO2bduceuqp1a7EWaiiomKxl+2us8466d+/f7W2t956K0cccUTatWuX+vXrp23btvnhD3+Yd955J0ny8ccf56STTsoWW2yRysrKtGzZMl26dMk999xTY52zZs3KDTfcULpkuXv37kmWfGuye++9N126dEnjxo3TrFmz9OzZs8ZZMwsvaX7ppZdywAEHpLKyMm3atMmAAQMyY8aMZfsAl2DBggW56KKLstFGG6VBgwZp3bp1Dj744PzrX/+q1m/hrVT++te/pmvXrmncuHEGDBhQ2v6l+cwXXgr8l7/8JQMHDkyrVq3SvHnzHHzwwZk1a1amTp2aPn36ZNVVV80aa6yRk08+ucbf+Kqrrsrmm2+epk2bplmzZtloo41y2mmnLZfPAgCWl8GDB6dVq1Y55ZRTPrdfURT5zW9+ky222CKNGjVKixYt8sMf/jD//Oc/S32uvPLKrLLKKtVuf3LxxRenoqIiRx99dKltwYIFadGiRU466aRS2xftNxfum0eNGpVDDz00LVu2TJMmTbLnnntWG0OSjBo1KnvvvXfWWmutNGzYMOuvv36OPPLI/Pe//63Wb2H98uyzz2bfffdN8+bNU1lZmYMOOij/+c9/anwGd9xxR7p06ZImTZqkadOm6dWrV5599tlqffr375+mTZvmhRdeyK677ppmzZpll112+dzPFgDKae21187FF1+cmTNn5uqrry61L+7WZHPmzMlJJ52UqqqqNG7cODvuuGPGjx9f4//Mix4/6N+/f6688sokqXaLtIW317ryyiuz4447pnXr1mnSpEk6deqUiy66aLHHSpbF9ddfnzZt2uSGG25Io0aNcv311y+23/Dhw9OhQ4c0aNAgHTt2zI033lht+ieffJLWrVunX79+NeadPn16GjVqlBNPPLHU9sEHH+Tkk0/Ouuuum/r162fNNdfMoEGDMmvWrGrzLrxl2m9/+9t07NgxDRo0yA033FAKWs4555zSZ7Xw813crcmeffbZ9O7dO61bt06DBg3Stm3bfP/73692PGRparXk/46ZjBkzJl27dk2jRo2yzjrrZNiwYUmSP/3pT9lqq63SuHHjdOrUKSNHjqzxmbz66qvp27dvaTwdO3Ys/f0XWvgdue2223L66aenbdu2ad68eXr06JFXXnml2nj+9Kc/5c0336z23YHlwRUxUEt++ctf5oEHHsgPf/jDTJkyJT/+8Y/Ts2fPZVrGvHnzarStssoqWWWVTzPWiRMnZpdddsk666yT4cOHp3HjxvnNb36TW2+99UuP+6233srWW2+dTz75JKeddlo222yzvPfee3nggQcybdq0tGnTJnPmzMn777+fk08+OWuuuWbmzp2bhx56KPvuu2+GDRuWgw8+OEkyZsyY7Lzzztlpp51y5plnJvn0TJYlufXWW3PggQdm1113zW233ZY5c+bkoosuSvfu3fPwww/XuG3Yfvvtl/333z+HHXZYXnjhhZx66qlJssRiaFGLfr4VFRWpU6dOkuQnP/lJrrnmmhxzzDHp3bt33njjjZx55pl59NFH87e//S2rrbZaab633347Bx10UAYPHpyhQ4eW/j7L6vDDD8++++6b22+/Pc8++2xOO+20zJs3L6+88kr23XffHHHEEXnooYdy4YUXpm3btqXC7Pbbb89RRx2VY489Nr/61a+yyiqr5B//+EcmTpz4pcYBAOXSrFmznHHGGTn++OPzl7/8JTvvvPNi+x155JEZPnx4jjvuuFx44YV5//33c+6556Zr16557rnn0qZNm/To0SNFUeThhx/OAQcckCR56KGH0qhRo4waNaq0rGeeeSbTp09Pjx49kizbfvOwww5Lz549c+utt2bKlCk544wz0r179zz//PNZddVVkySvvfZaunTpksMPPzyVlZV54403cskll2SHHXbICy+8kHr16lVb5g9+8IP06dMnP/7xj/PSSy/lzDPPzMSJE/PUU0+V+g4dOjRnnHFGDj300JxxxhmZO3dufvnLX+Z73/texo0bl4033ri0vLlz52avvfbKkUcemZ/97GeLrR8B4Ou0xx57pE6dOvnrX//6uf0OPfTQ3HHHHRk8eHB23nnnTJw4MT/4wQ/ywQcffO58Z555ZmbNmpU777yz2ombC2+v9dprr6Vv376l4OK5557Leeedl5dffnmpjxcsavTo0Zk0aVJ++tOfplWrVtlvv/1yyy235PXXX8+6665b6jd8+PAceuih2XvvvXPxxRdnxowZGTJkSObMmVM6VlCvXr0cdNBB+e1vf5srr7yy2nGS2267LR9//HEOPfTQJJ9e6dqtW7f861//Kh2jeemll3LWWWflhRdeyEMPPVQtSBgxYkQef/zxnHXWWamqqkrLli0zcuTI7LbbbjnssMNy+OGHJ8kSr4KZNWtWevbsmXXXXTdXXnll2rRpk6lTp+aRRx7JzJkzS/2WplZbaOrUqTn00EMzePDgrLXWWrn88sszYMCATJkyJXfeeWdOO+20VFZW5txzz80+++yTf/7zn2nbtm2ST497de3atRTwVVVV5YEHHshxxx2X//73vzn77LOrjf+0007L9ttvn//3//5fPvjgg5xyyinZc889M2nSpNSpUye/+c1vcsQRR+S11177xt36n2+AAqg1t956a5GkqKqqKmbOnLnU83Xr1q1IstjXYYcdVuq3//77F40aNSqmTp1aaps3b16x0UYbFUmK119/vdSepDj77LNrrKt9+/bFIYccUno/YMCAol69esXEiROXerzz5s0rPvnkk+Kwww4rttxyy2rTmjRpUm35Cz3yyCNFkuKRRx4piqIo5s+fX7Rt27bo1KlTMX/+/FK/mTNnFq1bty66du1aajv77LOLJMVFF11UbZlHHXVU0bBhw2LBggWfO95DDjlksZ/t9ttvXxRFUUyaNKlIUhx11FHV5nvqqaeKJMVpp51Walv4t3r44YdrrGdpP/Nhw4YVSYpjjz22Wr999tmnSFJccskl1dq32GKLYquttiq9P+aYY4pVV131c7cZAGrTwn3d008/XcyZM6dYb731iu9+97ulfXa3bt2KTTbZpCiKohgzZkyRpLj44ourLWPKlClFo0aNisGDB5fa1lprrWLAgAFFURTFnDlziiZNmhSnnHJKkaR48803i6IoivPOO6+oV69e8eGHHxZFsXT7zYXj/cEPflCt/cknnyySFL/4xS8WO9+CBQuKTz75pHjzzTeLJMU999xTmrawfjnhhBOqzXPLLbcUSYqbb765KIqimDx5clG3bt0adcHMmTOLqqqqok+fPqW2hTXN9ddf/7nbAwDL02f360vSpk2bomPHjqX3C/eDC7300ktFkuKUU06pNt9tt91WJKn2f+ZFjx8URVEcffTR1Za3JPPnzy8++eST4sYbbyzq1KlTvP/++6VphxxySNG+ffsvXEZRfHqsJEkxadKkamM688wzq62rbdu2xVZbbVXtuMQbb7xR1KtXr9q6nn/++SJJcc0111RbzzbbbFN07ty59P78888vVllllRqf9Z133lkkKe6///5SW5KisrKy2jYWRVH85z//WeLxiYV/y4XHj5555pkiSTFixIglfhbLUqstPGbyzDPPlNree++9ok6dOkWjRo2Kt956q9Q+YcKEIknx61//utTWq1evYq211ipmzJhRbV3HHHNM0bBhw9K2Lvx77LHHHtX6/e53vyuSFGPGjCm1ff/731/qvzssC7cmg1qyYMGCXH755aVbZjz33HPLNP93vvOdPP300zVeC68sSZJHHnkku+yyS7UzDerUqZP999//S4/7z3/+c3baaad07Njxc/v9/ve/z/bbb5+mTZumbt26qVevXq677rpMmjTpS633lVdeyb///e/069ev2hUlTZs2zX777ZexY8fmo48+qjbPXnvtVe39Zpttlo8//rjaLUqWpFGjRjU+2+uuuy7Jp59rkhq3bNtmm23SsWPHPPzww9XaW7RoscQzepdF7969q71f+Df4/ve/X6P9zTffrDau6dOn54ADDsg999xT41YoALAiqV+/fn7xi1/kmWeeye9+97sa0//4xz+moqIiBx10UObNm1d6VVVVZfPNN692W9Nddtml9DDg0aNH56OPPsqJJ56Y1VZbrXRVzEMPPVS6xVeybPvNAw88sNr7rl27pn379qVaIfn0wb0//vGP065du1JN1L59+yRZbF206DL79OmTunXrlpb5wAMPZN68eTn44IOrbX/Dhg3TrVu3xT5od7/99lviNgBAbSiK4nOnP/bYY0k+3Q9+1g9/+MPUrfvVbvDz7LPPZq+99kqrVq1Sp06d1KtXLwcffHDmz5+fv//978u8vA8//DC/+93v0rVr12y00UZJkm7duuU73/lOhg8fngULFiT5v+Maffv2rXaVSvv27dO1a9dqy+zUqVM6d+5cukVX8mndMG7cuNLtzpNP66JNN900W2yxRbW6oFevXou93fvOO++cFi1aLPM2LrT++uunRYsWOeWUU/Lb3/52sVcML0utlnx6pVLnzp1L71u2bJnWrVtniy22KF35kvzfMZCFxzs+/vjjPPzww/nBD36Qxo0bV1vXHnvskY8//jhjx46ttq7FHSf67DKhnAQxUEt+9atfZcyYMbn11luzwQYbZMCAAZk9e/ZSz9+wYcN897vfrfFa+B/7JHnvvfdSVVVVY97FtS2t//znP1/4AL277rorffr0yZprrpmbb745Y8aMydNPP50BAwZ84YPgluS9995L8n+XEn9W27Zts2DBgkybNq1ae6tWraq9b9CgQZIs1ee8yiqr1PhsO3TosFRjWTh9ocX1+zJatmxZ7X39+vWX2P7Zz7lfv365/vrr8+abb2a//fZL69ats+2221a7LQsArEj+53/+J1tttVVOP/30Gvdrf+edd1IURdq0aZN69epVe40dO7ZacNKjR49Mnjw5r776ah566KFsueWWad26dXbeeec89NBDmT17dkaPHl26LVmybPvNJdVZC2uBBQsWZNddd81dd92VwYMH5+GHH864ceNKBwUWV5Msusy6deumVatWpWUufCbf1ltvXWP777jjjhrBUePGjT/31q8A8HWbNWtW3nvvvWoH2Re1cL/32RNLk//bL35ZkydPzve+97289dZb+d///d88/vjjefrpp0vPFFmW4zIL3XHHHfnwww/Tp0+fTJ8+PdOnT8+MGTPSp0+fTJkypVRDLNympT1OM2DAgIwZMyYvv/xykmTYsGFp0KBB6Zaryad1wfPPP1+jJmjWrFmKoqhRF3zV4xOVlZV57LHHssUWW+S0007LJptskrZt2+bss88u1WzLUqslNY9pJJ8e11jSMZCFxzvee++9zJs3L5dffnmN9eyxxx5JUmNdX+U4EXxVnhEDtWDixIk566yzcvDBB2f//fdP+/bts/322+f000/PJZdcstzW06pVq0ydOrVG++LaGjRokDlz5tRoXzRUWH311Ws8kH5RN998c9Zdd93ccccd1c7yWNzyl9bCneXbb79dY9q///3vrLLKKl/prI4vO5ZFQ6l///vf1Z4Pk2SJD3Zb2s98eTj00ENz6KGHZtasWfnrX/+as88+O717987f//73auEdAKwIKioqcuGFF6Znz5655pprqk1bbbXVUlFRkccff7z0n+fP+mzbwgfTP/TQQxk1alTpeXy77LJLzjjjjPz1r3/NnDlzqgUxydLvN5dUZ62//vpJkhdffDHPPfdchg8fnkMOOaTU5x//+McSt33q1KlZc801S+/nzZuX9957r1R/LKwz7rzzzqXah3vALAArmj/96U+ZP39+unfvvsQ+C/d777zzzmL3i1/WiBEjMmvWrNx1113V9qMTJkz40stcePeMQYMGZdCgQYud3qtXr9I2Le1xmgMOOCAnnnhihg8fnvPOOy833XRT9tlnn2rHPlZbbbU0atRoic+2WdrjE8uiU6dOuf3221MURZ5//vkMHz485557bho1apSf/exny1SrfRUtWrRInTp10q9fvxx99NGL7fPZ5/NAbRPEwNds3rx5OeSQQ7Laaqvlf//3f5Mk2223XU488cRccskl2W+//bL99tsvl3XttNNOuffee/POO++UziKZP39+7rjjjhp911lnnTz//PPV2v7yl7/kww8/rNa2++6756abbsorr7xSukJkURUVFalfv361HfzUqVNzzz331OjboEGDpTrzoEOHDllzzTVz66235uSTTy4te9asWfnDH/6QLl26pHHjxl+4nOVh4W3Gbr755my99dal9qeffjqTJk3K6aefvlTLWdrPfHlq0qRJdt9998ydOzf77LNPXnrpJUEMACukHj16pGfPnjn33HPTrl27Unvv3r1zwQUX5K233qpxu5JFrbHGGtl4443zhz/8IePHj8/QoUOTJD179syRRx6ZSy65JM2bN6+2P/+sL9pv3nLLLdVu+zV69Oi8+eabpQfdLqxXFj3gcPXVVy9xzLfccku123P87ne/y7x580oHq3r16pW6devmtddec8sxAL5xJk+enJNPPjmVlZU58sgjl9hvxx13TPLp1SZbbbVVqf3OO+/MvHnzvnA9n73SoVGjRqX2xe2bi6LItddeu2wb8v+bNGlSxowZk/322y/HHHNMjem/+MUvcs899+S9995Lhw4dssYaa+S2227LiSeeWBrLm2++mdGjR9e4QqhFixbZZ599cuONN6ZLly6ZOnVqtduSJZ/WRUOHDk2rVq2+dOjwZa8KqaioyOabb55LL700w4cPz9/+9rfSmJa2VvsqGjdunJ122inPPvtsNttss9IVM1/V0h6ngmUliIGv2fnnn59nnnkmf/7zn7PqqquW2n/+85/nvvvuy4ABAzJhwoRqhcLizJ49u8a9LhfabrvtkiRnnHFG7r333uy8884566yz0rhx41x55ZWZNWtWjXn69euXM888M2eddVa6deuWiRMn5oorrkhlZWW1fueee27+/Oc/Z8cdd8xpp52WTp06Zfr06Rk5cmROPPHEbLTRRundu3fuuuuuHHXUUfnhD3+YKVOm5Oc//3nWWGONvPrqq9WW16lTpzz66KO57777ssYaa6RZs2aLDXhWWWWVXHTRRTnwwAPTu3fvHHnkkZkzZ05++ctfZvr06bngggs+9/Nanjp06JAjjjii9Iyf3XffPW+88UbOPPPMtGvXLieccMJSLWdpP/OvauDAgWnUqFG23377rLHGGpk6dWrOP//8VFZWLvHAEwCsCC688MJ07tw57777bjbZZJMkyfbbb58jjjgihx56aJ555pnsuOOOadKkSd5+++088cQT6dSpU37yk5+UlrHLLrvk8ssvL+0Lk0/Pjlx33XXz4IMPZq+99qp2r/ll2W8+88wzOfzww/OjH/0oU6ZMyemnn54111wzRx11VJJko402yne+85387Gc/S1EUadmyZe67777PvT3oXXfdlbp166Znz5556aWXcuaZZ2bzzTcvHchYZ511cu655+b000/PP//5z+y2225p0aJF3nnnnYwbNy5NmjTJOeecs3z+AADwFbz44oulZ3a8++67efzxxzNs2LDUqVMnd999d1ZfffUlzrvJJpvkgAMOyMUXX5w6depk5513zksvvZSLL744lZWV1Z4duzidOnVK8mktsfvuu6dOnTrZbLPN0rNnz9SvXz8HHHBABg8enI8//jhXXXVVjVudL62FV8MMHjw422yzTY3pM2fOzMMPP5ybb745xx9/fH7+85/n8MMPzw9+8IMMHDgw06dPz5AhQ5Z4C/kBAwbkjjvuyDHHHJO11lqrxlW8gwYNyh/+8IfsuOOOOeGEE7LZZptlwYIFmTx5ch588MGcdNJJ2XbbbT93G5o1a5b27dvnnnvuyS677JKWLVtmtdVWyzrrrFOj7x//+Mf85je/yT777JP11lsvRVHkrrvuyvTp00tXHi9rrfZV/O///m922GGHfO9738tPfvKTrLPOOpk5c2b+8Y9/5L777stf/vKXZV5mp06dctddd+Wqq65K586dS7euh6+sAL42EyZMKOrVq1cMHDhwsdPHjBlTrLLKKsUJJ5zwucvp1q1bkWSJr08++aTU98knnyy22267okGDBkVVVVXx05/+tLjmmmuKJMXrr79e6jdnzpxi8ODBRbt27YpGjRoV3bp1KyZMmFC0b9++OOSQQ6qtf8qUKcWAAQOKqqqqol69ekXbtm2LPn36FO+8806pzwUXXFCss846RYMGDYqOHTsW1157bXH22WcXi/7sTJgwodh+++2Lxo0bF0mKbt26FUVRFI888kiRpHjkkUeq9R8xYkSx7bbbFg0bNiyaNGlS7LLLLsWTTz5Zrc/C9fznP/+p1j5s2LAa2704hxxySNGkSZPP7TN//vziwgsvLDbccMOiXr16xWqrrVYcdNBBxZQpU6r169atW7HJJpssdhlL+5kvHPfTTz+9VNu56PhvuOGGYqeddiratGlT1K9fv/T3ev755z93GwHg67KkfV1RFEXfvn2LJDX2p9dff32x7bbbFk2aNCkaNWpUfOc73ykOPvjg4plnnqnW75577imSFD179qzWPnDgwCJJ8etf/7pa+9LsNxeO98EHHyz69etXrLrqqkWjRo2KPfbYo3j11VerLW/ixIlFz549i2bNmhUtWrQofvSjHxWTJ08ukhRnn312qd/C/fr48eOLPffcs2jatGnRrFmz4oADDqhWYy00YsSIYqeddiqaN29eNGjQoGjfvn3xwx/+sHjooYdKfZampgGA5W3hfnLhq379+kXr1q2Lbt26FUOHDi3efffdGvMs7njBxx9/XJx44olF69ati4YNGxbbbbddMWbMmKKysrLacZPFHT+YM2dOcfjhhxerr756UVFRUe1YwH333VdsvvnmRcOGDYs111yz+OlPf1r8+c9/rrGMQw45pGjfvv0St3Pu3LlF69atiy222GKJfebNm1estdZaRadOnUpt/+///b9igw02KOrXr19suOGGxfXXX7/Edc2fP79o165dkaQ4/fTTF7uODz/8sDjjjDOKDh06FPXr1y8qKyuLTp06FSeccEIxderUUr8kxdFHH73YZTz00EPFlltuWTRo0KBIUjomsehxlJdffrk44IADiu985ztFo0aNisrKymKbbbYphg8fXmOZS1OrLemYSfv27Yvvf//7NdoXtw2vv/56MWDAgGLNNdcs6tWrV6y++upF165di1/84helPgu/I7///e9rzJukGDZsWKnt/fffL374wx8Wq666aum7A8tDRVEURVmTHgAAgG+R4cOH59BDD83TTz+93M6QHDJkSM4555z85z//qXE/dwDgU6NHj87222+fW265JX379q3t4QAsNbcmAwAAAABWKKNGjcqYMWPSuXPnNGrUKM8991wuuOCCbLDBBtl3331re3gAy0QQAwAAAACsUJo3b54HH3wwl112WWbOnJnVVlstu+++e84///w0bNiwtocHsEzcmgwAAAAAAKBMVqntAQAAAAAAAHxbCWIAAAAAAADKRBADAAAAAABQJnVrewDfFAsWLMi///3vNGvWLBUVFbU9HABYIRRFkZkzZ6Zt27ZZZRXnd5STWgQAalKLfH3UIgBQ09LWIoKYpfTvf/877dq1q+1hAMAKacqUKVlrrbVqexjfamoRAFgytUj5qUUAYMm+qBYRxCylZs2aJfn0A23evHktjwYAVgwffPBB2rVrV9pPUj5qEQCoSS3y9VGLAEBNS1uLCGKW0sLLbps3b67gAIBFuD1F+alFAGDJ1CLlpxYBgCX7olrEDVQBAAAAAADKRBADAAAAAABQJoIYAAAAAACAMhHEAAAAAAAAlIkgBgAAAAAAoEwEMQAAAAAAAGUiiAEAAAAAACgTQQwAAAAAAECZCGIAAAAAAADKRBADAAAAAABQJoIYAAAAAACAMhHEAAAAAAAAlIkgBgAAAAAAoEwEMQAAAAAAAGUiiAEAAAAAACgTQQwAAAAAAECZCGIAAAAAAADKRBADAAAAAABQJoIYAAAAAACAMhHEAAAAAAAAlIkgBgAAAAAAoEwEMQAAAAAAAGVSt7YHwKc6//TG2h4CLHfjf3lwbQ8BgKWkFuHbSC0C8M2hFuHbSC0CLOSK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qRWg5h58+bljDPOyLrrrptGjRplvfXWy7nnnpsFCxaU+hRFkSFDhqRt27Zp1KhRunfvnpdeeqnacubMmZNjjz02q622Wpo0aZK99tor//rXv6r1mTZtWvr165fKyspUVlamX79+mT59+texmQDACkotAgDUJrUIAKwcajWIufDCC/Pb3/42V1xxRSZNmpSLLroov/zlL3P55ZeX+lx00UW55JJLcsUVV+Tpp59OVVVVevbsmZkzZ5b6DBo0KHfffXduv/32PPHEE/nwww/Tu3fvzJ8/v9Snb9++mTBhQkaOHJmRI0dmwoQJ6dev39e6vQDAikUtAgDUJrUIAKwcKoqiKGpr5b17906bNm1y3XXXldr222+/NG7cODfddFOKokjbtm0zaNCgnHLKKUk+PcujTZs2ufDCC3PkkUdmxowZWX311XPTTTdl//33T5L8+9//Trt27XL//fenV69emTRpUjbeeOOMHTs22267bZJk7Nix6dKlS15++eV06NDhC8f6wQcfpLKyMjNmzEjz5s2X+2fR+ac3LvdlQm0b/8uDa3sIQJmVe/9YbmqR/6MW4dtILQLffmoRtQisyNQi8O23tPvHWr0iZocddsjDDz+cv//970mS5557Lk888UT22GOPJMnrr7+eqVOnZtdddy3N06BBg3Tr1i2jR49OkowfPz6ffPJJtT5t27bNpptuWuozZsyYVFZWloqNJNluu+1SWVlZ6rOoOXPm5IMPPqj2AgC+XdQiAEBtUosAwMqhbm2u/JRTTsmMGTOy0UYbpU6dOpk/f37OO++8HHDAAUmSqVOnJknatGlTbb42bdrkzTffLPWpX79+WrRoUaPPwvmnTp2a1q1b11h/69atS30Wdf755+ecc875ahsIAKzQ1CIAQG1SiwDAyqFWr4i54447cvPNN+fWW2/N3/72t9xwww351a9+lRtuuKFav4qKimrvi6Ko0baoRfssrv/nLefUU0/NjBkzSq8pU6Ys7WYBAN8QahEAoDapRQBg5VCrV8T89Kc/zc9+9rP8z//8T5KkU6dOefPNN3P++efnkEMOSVVVVZJPz9xYY401SvO9++67pbNBqqqqMnfu3EybNq3a2R/vvvtuunbtWurzzjvv1Fj/f/7znxpnlSzUoEGDNGjQYPlsKACwQlKLAAC1SS0CACuHWr0i5qOPPsoqq1QfQp06dbJgwYIkybrrrpuqqqqMGjWqNH3u3Ll57LHHSsVE586dU69evWp93n777bz44oulPl26dMmMGTMybty4Up+nnnoqM2bMKPUBAFY+ahEAoDapRQBg5VCrV8TsueeeOe+887L22mtnk002ybPPPptLLrkkAwYMSPLpZbODBg3K0KFDs8EGG2SDDTbI0KFD07hx4/Tt2zdJUllZmcMOOywnnXRSWrVqlZYtW+bkk09Op06d0qNHjyRJx44ds9tuu2XgwIG5+uqrkyRHHHFEevfunQ4dOtTOxgMAtU4tAgDUJrUIAKwcajWIufzyy3PmmWfmqKOOyrvvvpu2bdvmyCOPzFlnnVXqM3jw4MyePTtHHXVUpk2blm233TYPPvhgmjVrVupz6aWXpm7duunTp09mz56dXXbZJcOHD0+dOnVKfW655ZYcd9xx2XXXXZMke+21V6644oqvb2MBgBWOWgQAqE1qEQBYOVQURVHU9iC+CT744INUVlZmxowZad68+XJffuef3rjclwm1bfwvD67tIQBlVu79I/9HLQLLTi0C335qka+PWgSWnVoEvv2Wdv9Yq8+IAQAAAAAA+DYT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E0EMAAAAAABAmQhiAAAAAAAAykQQAwAAAAAAUCaCGAAAAAAAgDIRxAAAAAAAAJSJIAYAAAAAAKBMBDEAAAAAAABlIogBAAAAAAAok1oPYt56660cdNBBadWqVRo3bpwtttgi48ePL00viiJDhgxJ27Zt06hRo3Tv3j0vvfRStWXMmTMnxx57bFZbbbU0adIke+21V/71r39V6zNt2rT069cvlZWVqaysTL9+/TJ9+vSvYxMBgBWYWgQAqE1qEQD49qvVIGbatGnZfvvtU69evfz5z3/OxIkTc/HFF2fVVVct9bnoootyySWX5IorrsjTTz+dqqqq9OzZMzNnziz1GTRoUO6+++7cfvvteeKJJ/Lhhx+md+/emT9/fqlP3759M2HChIwcOTIjR47MhAkT0q9fv69zcwGAFYxaBACoTWoRAFg5VBRFUdTWyn/2s5/lySefzOOPP77Y6UVRpG3bthk0aFBOOeWUJJ+e5dGmTZtceOGFOfLIIzNjxoysvvrquemmm7L//vsnSf7973+nXbt2uf/++9OrV69MmjQpG2+8ccaOHZttt902STJ27Nh06dIlL7/8cjp06PCFY/3ggw9SWVmZGTNmpHnz5svpE/g/nX9643JfJtS28b88uLaHAJRZufeP5aYW+T9qEb6N1CLw7acWUYvAikwtAt9+S7t/rNUrYu69995897vfzY9+9KO0bt06W265Za699trS9Ndffz1Tp07NrrvuWmpr0KBBunXrltGjRydJxo8fn08++aRan7Zt22bTTTct9RkzZkwqKytLxUaSbLfddqmsrCz1WdScOXPywQcfVHsBAN8uahEAoDapRQBg5VCrQcw///nPXHXVVdlggw3ywAMP5Mc//nGOO+643Hjjp2dBTJ06NUnSpk2bavO1adOmNG3q1KmpX79+WrRo8bl9WrduXWP9rVu3LvVZ1Pnnn1+6b2plZWXatWv31TYWAFjhqEUAgNqkFgGAlUOtBjELFizIVlttlaFDh2bLLbfMkUcemYEDB+aqq66q1q+ioqLa+6IoarQtatE+i+v/ecs59dRTM2PGjNJrypQpS7tZAMA3hFoEAKhNahEAWDnUahCzxhprZOONN67W1rFjx0yePDlJUlVVlSQ1zs549913S2eDVFVVZe7cuZk2bdrn9nnnnXdqrP8///lPjbNKFmrQoEGaN29e7QUAfLuoRQCA2qQWAYCVQ60GMdtvv31eeeWVam1///vf0759+yTJuuuum6qqqowaNao0fe7cuXnsscfStWvXJEnnzp1Tr169an3efvvtvPjii6U+Xbp0yYwZMzJu3LhSn6eeeiozZswo9QEAVj5qEQCgNqlFAGDlULc2V37CCSeka9euGTp0aPr06ZNx48blmmuuyTXXXJPk08tmBw0alKFDh2aDDTbIBhtskKFDh6Zx48bp27dvkqSysjKHHXZYTjrppLRq1SotW7bMySefnE6dOqVHjx5JPj2bZLfddsvAgQNz9dVXJ0mOOOKI9O7dOx06dKidjQcAap1aBACoTWoRAFg51GoQs/XWW+fuu+/OqaeemnPPPTfrrrtuLrvsshx44IGlPoMHD87s2bNz1FFHZdq0adl2223z4IMPplmzZqU+l156aerWrZs+ffpk9uzZ2WWXXTJ8+PDUqVOn1OeWW27Jcccdl1133TVJstdee+WKK674+jYWAFjhqEUAgNqkFgGAlUNFURRFbQ/im+CDDz5IZWVlZsyYUZb7onb+6Y3LfZlQ28b/8uDaHgJQZuXeP/J/1CKw7NQi8O2nFvn6qEVg2alF4NtvafePtfqMGAAAAAAAgG8zQQwAAPD/sXfnYTrV/x/HXzezm4UZZsYyDcIgJmuaUUb2LUpRGWtCKUuR0sJIERVKhWQNabMlxhLmK/vSyJby/RLKRBpjG9v4/P7omvNzz8LM5Lgtz8d13dfl/pzPOedz7rnd532f1znnBg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Emegph69erp+PHjmdpPnDihevXq/dsxAQAAXBG1CAAAcCVqEQAAkBt5CmJWrVql8+fPZ2o/e/asVq9e/a8HBQAAcCXUIgAAwJWoRQAAQG645abzTz/9ZP17165dSkpKsp6npaUpPj5exYsXv3ajAwAAuAy1CAAAcCVqEQAAkBe5CmKqVKkih8Mhh8OR5aW23t7eGjt27DUbHAAAwOWoRQAAgCtRiwAAgLzIVRCzb98+GWNUunRpbdy4UUWKFLGmeXh4KDg4WPnz57/mgwQAAJCoRQAAgGtRiwAAgLzIVRATHh4uSbp06ZItgwEAALgSahEAAOBK1CIAACAvchXEXO6XX37RqlWrdOTIkUwFyKBBg/71wAAAAK6EWgQAALgStQgAAMipPAUxEydO1DPPPKPChQsrNDRUDofDmuZwOCg4AACArahFAACAK1GLAACA3MhTEPPmm2/qrbfe0ksvvXStxwMAAHBV1CIAAMCVqEUAAEBu5MvLTMnJyWrTps21HgsAAECOUIsAAABXohYBAAC5kacgpk2bNlq6dOm1HgsAAECOUIsAAABXohYBAAC5kadbk5UpU0avv/661q9fr8qVK8vd3d1peu/eva/J4AAAALJCLQIAAFyJWgQAAORGnoKYTz75RL6+vkpISFBCQoLTNIfDQcEBAABsRS0CAABciVoEAADkRp6CmH379l3rcQAAAOQYtQgAAHAlahEAAJAbefqNGAAAAAAAAAAAAFxdnq6IefLJJ684ffLkyXkaDAAAQE5QiwAAAFeiFgEAALmRpyAmOTnZ6fmFCxe0Y8cOHT9+XPXq1bsmAwMAAMgOtQgAAHAlahEAAJAbeQpi5s6dm6nt0qVL6tmzp0qXLv2vBwUAAHAl1CIAAMCVqEUAAEBuXLPfiMmXL5+ef/55jR49+lotEgAAIMeoRQAAgCtRiwAAgOxcsyBGkv773//q4sWL13KRAAAAOUYtAgAAXIlaBAAAZCVPtyZ74YUXnJ4bY3T48GF999136tSp0zUZGAAAQHaoRQAAgCtRiwAAgNzIUxDz448/Oj3Ply+fihQpovfee09PPvnkNRkYAABAdqhFAACAK1GLAACA3MhTELNy5cprPQ4AAIAcoxYBAACuRC0CAAByI09BTLqjR49qz549cjgcKleunIoUKXKtxgUAAHBV1CIAAMCVqEUAAEBO5MvLTKdPn9aTTz6pokWLqk6dOrr//vtVrFgxde3aVWfOnLnWYwQAAHBCLQIAAFyJWgQAAORGnoKYF154QQkJCfr22291/PhxHT9+XPPnz1dCQoL69et3rccIAADghFoEAAC4ErUIAADIjTzdmuybb77R119/rbp161ptzZo1k7e3t9q2batx48Zdq/EBAABkQi0CAABciVoEAADkRp6uiDlz5oxCQkIytQcHB3MJLgAAsB21CAAAcCVqEQAAkBt5CmKioqI0ePBgnT171mpLTU3VkCFDFBUVdc0GBwAAkBVqEQAA4ErUIgAAIDfydGuyMWPGqGnTpipRooTuvvtuORwOJSYmytPTU0uXLr3WYwQAAHBCLQIAAFyJWgQAAORGnoKYypUr69dff9WMGTP0888/yxijxx9/XLGxsfL29r7WYwQAAHBCLQIAAFyJWgQAAORGnoKY4cOHKyQkRN26dXNqnzx5so4ePaqXXnrpmgwOAAAgK9QiAADAlahFAABAbuTpN2ImTJig8uXLZ2q/6667NH78+H89KAAAgCuhFgEAAK5ELQIAAHIjT0FMUlKSihYtmqm9SJEiOnz48L8eFAAAwJVQiwAAAFeiFgEAALmRpyAmLCxMa9asydS+Zs0aFStW7F8PCgAA4EqoRQAAgCtRiwAAgNzI02/EPPXUU+rbt68uXLigevXqSZK+//57DRgwQP369bumAwQAAMiIWgQAALgStQgAAMiNPAUxAwYM0N9//62ePXvq/PnzkiQvLy+99NJLGjhw4DUdIAAAQEbUIgAAwJWoRQAAQG7kKYhxOBwaMWKEXn/9de3evVve3t4qW7asPD09r/X4AAAAMqEWAQAArkQtAgAAciNPQUw6X19f1axZ81qNBQAAIFeoRQAAgCtRiwAAgJzI5+oBAAAAAAAAAAAA3KoIYgAAAAAAAAAAAGxCEAMAAAAAAAAAAGATghgAAAAAAAAAAACbEMQAAAAAAAAAAADYhCAGAAAAAAAAAADAJgQxAAAAAAAAAAAANiGIAQAAAAAAAAAAsAlBDAAAAAAAAAAAgE0IYgAAAAAAAAAAAGxCEAMAAAAAAAAAAGATghgAAAAAAAAAAACbEMQAAAAAAAAAAADYhCAGAAAAAAAAAADAJgQxAAAAAAAAAAAANiGIAQAAAAAAAAAAsMkNE8QMHz5cDodDffv2tdqMMYqLi1OxYsXk7e2tunXraufOnU7znTt3Tr169VLhwoVVoEABtWzZUocOHXLqk5ycrA4dOiggIEABAQHq0KGDjh8/fh22CgAA3CyoRQAAgCtRiwAAcOu6IYKYTZs26ZNPPlFkZKRT+8iRIzVq1Ch9+OGH2rRpk0JDQ9WwYUOdPHnS6tO3b1/NnTtXs2fP1g8//KBTp06pRYsWSktLs/q0a9dOiYmJio+PV3x8vBITE9WhQ4frtn0AAODGRi0CAABciVoEAIBbm8uDmFOnTik2NlYTJ05UoUKFrHZjjMaMGaNXX31VrVu3VqVKlTRt2jSdOXNGs2bNkiSlpKRo0qRJeu+999SgQQNVrVpVM2bM0Pbt27V8+XJJ0u7duxUfH69PP/1UUVFRioqK0sSJE7Vw4ULt2bPHJdsMAABuHNQiAADAlahFAAC49bk8iHn22WfVvHlzNWjQwKl93759SkpKUqNGjaw2T09PxcTEaO3atZKkLVu26MKFC059ihUrpkqVKll91q1bp4CAANWqVcvqc++99yogIMDqk5Vz587pxIkTTg8AAHDroRYBAACuRC0CAMCtz82VK589e7a2bNmizZs3Z5qWlJQkSQoJCXFqDwkJ0W+//Wb18fDwcDpjJL1P+vxJSUkKDg7OtPzg4GCrT1aGDx+uIUOG5G6DAADATYVaBAAAuBK1CAAAtweXXRFz8OBB9enTRzNnzpSXl1e2/RwOh9NzY0ymtowy9smq/9WWM3DgQKWkpFiPgwcPXnGdAADg5kItAgAAXIlaBACA24fLgpgtW7boyJEjql69utzc3OTm5qaEhAR98MEHcnNzs874yHh2xpEjR6xpoaGhOn/+vJKTk6/Y588//8y0/qNHj2Y6q+Rynp6e8vf3d3oAAIBbB7UIAABwJWoRAABuHy4LYurXr6/t27crMTHRetSoUUOxsbFKTExU6dKlFRoaqmXLllnznD9/XgkJCYqOjpYkVa9eXe7u7k59Dh8+rB07dlh9oqKilJKSoo0bN1p9NmzYoJSUFKsPAAC4/VCLAAAAV6IWAQDg9uGy34jx8/NTpUqVnNoKFCigoKAgq71v374aNmyYypYtq7Jly2rYsGHy8fFRu3btJEkBAQHq2rWr+vXrp6CgIAUGBqp///6qXLmy9SN3FSpUUJMmTdStWzdNmDBBktS9e3e1aNFCERER13GLAQDAjYRaBAAAuBK1CAAAtw+XBTE5MWDAAKWmpqpnz55KTk5WrVq1tHTpUvn5+Vl9Ro8eLTc3N7Vt21apqamqX7++pk6dqvz581t9Zs6cqd69e6tRo0aSpJYtW+rDDz+87tsDAABuLtQiAADAlahFAAC4NTiMMcbVg7gZnDhxQgEBAUpJSbHlvqjVX5x+zZcJuNqWdzq6eggAbGb3/hH/j1oEyD1qEeDWRy1y/VCLALlHLQLc+nK6f3TZb8QAAAAAAAAAAADc6g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jEpUHM8OHDVbNmTfn5+Sk4OFgPPfSQ9uzZ49THGKO4uDgVK1ZM3t7eqlu3rnbu3OnU59y5c+rVq5cKFy6sAgUKqGXLljp06JBTn+TkZHXo0EEBAQEKCAhQhw4ddPz4cbs3EQAA3MCoRQAAgCtRiwAAcHtwaRCTkJCgZ599VuvXr9eyZct08eJFNWrUSKdPn7b6jBw5UqNGjdKHH36oTZs2KTQ0VA0bNtTJkyetPn379tXcuXM1e/Zs/fDDDzp16pRatGihtLQ0q0+7du2UmJio+Ph4xcfHKzExUR06dLiu2wsAAG4s1CIAAMCVqEUAALg9OIwxxtWDSHf06FEFBwcrISFBderUkTFGxYoVU9++ffXSSy9J+ucsj5CQEI0YMUI9evRQSkqKihQpos8++0yPPfaYJOmPP/5QWFiYFi1apMaNG2v37t2qWLGi1q9fr1q1akmS1q9fr6ioKP3888+KiIi46thOnDihgIAApaSkyN/f/5pve/UXp1/zZQKutuWdjq4eAgCb2b1/vN6oRYBbC7UIcOujFqEWAW5k1CLArS+n+8cb6jdiUlJSJEmBgYGSpH379ikpKUmNGjWy+nh6eiomJkZr166VJG3ZskUXLlxw6lOsWDFVqlTJ6rNu3ToFBARYxYYk3XvvvQoICLD6ZHTu3DmdOHHC6QEAAG5t1CIAAMCVqEUAALg13TBBjDFGL7zwgu677z5VqlRJkpSUlCRJCgkJceobEhJiTUtKSpKHh4cKFSp0xT7BwcGZ1hkcHGz1yWj48OHWfVMDAgIUFhb27zYQAADc0KhFAACAK1GLAABw67phgpjnnntOP/30kz7//PNM0xwOh9NzY0ymtowy9smq/5WWM3DgQKWkpFiPgwcP5mQzAADATYpaBAAAuBK1CAAAt64bIojp1auXFixYoJUrV6pEiRJWe2hoqCRlOjvjyJEj1tkgoaGhOn/+vJKTk6/Y588//8y03qNHj2Y6qySdp6en/P39nR4AAODWRC0CAABciVoEAIBbm0uDGGOMnnvuOc2ZM0crVqxQqVKlnKaXKlVKoaGhWrZsmdV2/vx5JSQkKDo6WpJUvXp1ubu7O/U5fPiwduzYYfWJiopSSkqKNm7caPXZsGGDUlJSrD4AAOD2Qy0CAABciVoEAIDbg5srV/7ss89q1qxZmj9/vvz8/KwzPAICAuTt7S2Hw6G+fftq2LBhKlu2rMqWLathw4bJx8dH7dq1s/p27dpV/fr1U1BQkAIDA9W/f39VrlxZDRo0kCRVqFBBTZo0Ubdu3TRhwgRJUvfu3dWiRQtFRES4ZuMBAIDLUYsAAABXohYBAOD24NIgZty4cZKkunXrOrVPmTJFnTt3liQNGDBAqamp6tmzp5KTk1WrVi0tXbpUfn5+Vv/Ro0fLzc1Nbdu2VWpqqurXr6+pU6cqf/78Vp+ZM2eqd+/eatSokSSpZcuW+vDDD+3dQAAAcEOjFgEAAK5ELQIAwO3BYYwxrh7EzeDEiRMKCAhQSkqKLfdFrf7i9Gu+TMDVtrzT0dVDAGAzu/eP+H/UIkDuUYsAtz5qkeuHWgTIPWoR4NaX0/2jS38jBgAAAAAAAAAA4FZG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hCAGAAAAAAAAAADAJgQxAAAAAAAAAAAANiGIAQAAAAAAAAAAsAlBDAAAAAAAAAAAgE0IYgAAAAAAAAAAAGxCEAMAAAAAAAAAAGATghgAAAAAAAAAAACbEMQAAAAAAAAAAADY5LYKYj7++GOVKlVKXl5eql69ulavXu3qIQEAgNsItQgAAHAlahEAAFzjtglivvjiC/Xt21evvvqqfvzxR91///1q2rSpDhw44OqhAQCA2wC1CAAAcCVqEQAAXOe2CWJGjRqlrl276qmnnlKFChU0ZswYhYWFady4ca4eGgAAuA1QiwAAAFeiFgEAwHXcXD2A6+H8+fPasmWLXn75Zaf2Ro0aae3atVnOc+7cOZ07d856npKSIkk6ceKELWNMO5dqy3IBV7Lr/wuAG0f6/3NjjItHcmOjFgFcg1oEuPVRi+QMtQjgGtQiwK0vp7XIbRHE/PXXX0pLS1NISIhTe0hIiJKSkrKcZ/jw4RoyZEim9rCwMFvGCNyKAsY+7eohALhOTp48qYCAAFcP44ZFLQK4BrUIcPugFrkyahHANahFgNvH1WqR2yKISedwOJyeG2MytaUbOHCgXnjhBev5pUuX9PfffysoKCjbeXDjO3HihMLCwnTw4EH5+/u7ejjAbY3/j7cGY4xOnjypYsWKuXooNwVqEfDZB9w4+P94a6AWyR1qEfDZB9w4+P94a8hpLXJbBDGFCxdW/vz5M53lceTIkUxng6Tz9PSUp6enU1vBggXtGiKuM39/fz7ggBsE/x9vfpx9enXUIsiIzz7gxsH/x5sftcjVUYsgIz77gBsH/x9vfjmpRfJdh3G4nIeHh6pXr65ly5Y5tS9btkzR0dEuGhUAALhdUIsAAABXohYBAMC1bosrYiTphRdeUIcOHVSjRg1FRUXpk08+0YEDB/T009yrEQAA2I9aBAAAuBK1CAAArnPbBDGPPfaYjh07pjfeeEOHDx9WpUqVtGjRIoWHh7t6aLiOPD09NXjw4EyXVwO4/vj/iNsNtQgkPvuAGwn/H3G7oRaBxGcfcCPh/+PtxWGMMa4eBAAAAAAAAAAAwK3otviNGAAAAAAAAAAAAFcgiAEAAAAAAAAAALAJQQwAAAAAAAAAAIBNCGIAAAAAAAAAAABsQhADAAAAAAAAAABgE4IYAAAAAAAAAAAAmxDEAAAAAAAAAAAA2IQgBrecunXrqnfv3howYIACAwMVGhqquLg4a/qBAwfUqlUr+fr6yt/fX23bttWff/7pugEDt5Dp06crKChI586dc2p/5JFH1LFjR0nSt99+q+rVq8vLy0ulS5fWkCFDdPHiRatvXFyc7rjjDnl6eqpYsWLq3bv3dd0GAPi3qEUA16EWAQBqEcCVqEWQHYIY3JKmTZumAgUKaMOGDRo5cqTeeOMNLVu2TMYYPfTQQ/r777+VkJCgZcuW6b///a8ee+wxVw8ZuCW0adNGaWlpWrBggdX2119/aeHCherSpYuWLFmi9u3bq3fv3tq1a5cmTJigqVOn6q233pIkff311xo9erQmTJigX3/9VfPmzVPlypVdtTkAkGfUIoBrUIsAwD+oRQDXoBZBdhzGGOPqQQDXUt26dZWWlqbVq1dbbffcc4/q1aun+vXrq2nTptq3b5/CwsIkSbt27dJdd92ljRs3qmbNmq4aNnDL6Nmzp/bv369FixZJkt5//3198MEH2rt3r2JiYtS0aVMNHDjQ6j9jxgwNGDBAf/zxh0aNGqUJEyZox44dcnd3d9UmAMC/Qi0CuBa1CIDbHbUI4FrUIsgKV8TglhQZGen0vGjRojpy5Ih2796tsLAwq9iQpIoVK6pgwYLavXv39R4mcEvq1q2bli5dqt9//12SNGXKFHXu3FkOh0NbtmzRG2+8IV9fX+vRrVs3HT58WGfOnFGbNm2Umpqq0qVLq1u3bpo7d67T5bkAcLOgFgFch1oEAKhFAFeiFkFW3Fw9AMAOGRNjh8OhS5cuyRgjh8ORqX927QByr2rVqrr77rs1ffp0NW7cWNu3b9e3334rSbp06ZKGDBmi1q1bZ5rPy8tLYWFh2rNnj5YtW6bly5erZ8+eeuedd5SQkMCZIABuKtQigOtQiwAAtQjgStQiyApBDG4rFStW1IEDB3Tw4EGnS3BTUlJUoUIFF48OuHU89dRTGj16tH7//Xc1aNDA+v9WrVo17dmzR2XKlMl2Xm9vb7Vs2VItW7bUs88+q/Lly2v79u2qVq3a9Ro+ANiGWgS4PqhFACBr1CLA9UEtgowIYnBbadCggSIjIxUbG6sxY8bo4sWL6tmzp2JiYlSjRg1XDw+4ZcTGxqp///6aOHGipk+fbrUPGjRILVq0UFhYmNq0aaN8+fLpp59+0vbt2/Xmm29q6tSpSktLU61ateTj46PPPvtM3t7eCg8Pd+HWAMC1Qy0CXB/UIgCQNWoR4PqgFkFG/EYMbisOh0Pz5s1ToUKFVKdOHTVo0EClS5fWF1984eqhAbcUf39/PfLII/L19dVDDz1ktTdu3FgLFy7UsmXLVLNmTd17770aNWqUVVAULFhQEydOVO3atRUZGanvv/9e3377rYKCgly0JQBwbVGLANcHtQgAZI1aBLg+qEWQkcMYY1w9CADAradhw4aqUKGCPvjgA1cPBQAA3IaoRQAAgCtRi+ByBDEAgGvq77//1tKlSxUbG6tdu3YpIiLC1UMCAAC3EWoRAADgStQiyAq/EQMAuKaqVaum5ORkjRgxgmIDAABcd9QiAADAlahFkBWuiAEAAAAAAAAAALBJPlcPAAAAAAAAAAAA4FZFEAMAAAAAAAAAAGATghgAAAAAAAAAAACbEMQAAAAAAAAAAADYhCAGgJP9+/fL4XAoMTHR1UNR3bp11bdvX1cPAwAAAAAA3GAcDofmzZuX4/6rVq2Sw+HQ8ePH/9V6r9VysuLq4yAlS5bUmDFjXLZ+4FZGEAPc4NLS0hQdHa1HHnnEqT0lJUVhYWF67bXXsp23bt26cjgcmR5PP/203cPOleyKmDlz5mjo0KG2rjs9eMr4aN++va3rBQAAOdO5c2c5HA69/fbbTu3z5s2Tw+Fw0agAAIAd0vf7DodD7u7uCgkJUcOGDTV58mRdunTJqe/hw4fVtGnTHC87Ojpahw8fVkBAgCRp6tSpKliw4LUcfibDhg1T/vz5M9Uxrpbdtm/atEndu3e//gO6xjp37qyHHnrI1cMAnBDEADe4/Pnza9q0aYqPj9fMmTOt9l69eikwMFCDBg264vzdunXT4cOHnR4jR460e9jXRGBgoPz8/K7LupYvX+70Gn300Ud5Wo4xRhcvXrzGowMA4Pbm5eWlESNGKDk52dVDuaFduHDB1UMAAOBfa9KkiQ4fPqz9+/dr8eLFeuCBB9SnTx+1aNHC6ft2aGioPD09c7xcDw8PhYaGXtcTOaZMmaIBAwZo8uTJ122dV3OleqFIkSLy8fG5jqMBbh8EMcBNoGzZsho+fLh69eqlP/74Q/Pnz9fs2bM1bdo0eXh4XHFeHx8fhYaGOj38/f2t6Rs3blTVqlXl5eWlGjVq6Mcff3SaP6uzJLI6A3XBggWqUaOGvLy8VLhwYbVu3dqaNmPGDNWoUUN+fn4KDQ1Vu3btdOTIEUn/XJHywAMPSJIKFSokh8Ohzp07S8p8SW5ycrI6duyoQoUKycfHR02bNtWvv/6aaaxLlixRhQoV5OvraxVwVxMUFOT0GqWfIXPu3Dn17t1bwcHB8vLy0n333adNmzZZ86VfzbNkyRLVqFFDnp6eWr16dZZnX/Tt21d169a1ntetW1e9evVS3759VahQIYWEhOiTTz7R6dOn1aVLF/n5+enOO+/U4sWLnV6D2NhYFSlSRN7e3ipbtqymTJly1e0DAOBm1qBBA4WGhmr48OHZ9lm7dq3q1Kkjb29vhYWFqXfv3jp9+rQkaezYsapcubLVN72WufzEi8aNG2vgwIGSpG3btumBBx6Qn5+f/P39Vb16dW3evFnS/9cb8+bNU7ly5eTl5aWGDRvq4MGD1rL++9//qlWrVgoJCZGvr69q1qyp5cuXO423ZMmSGjp0qNq1aydfX18VK1ZMY8eOdeqTkpKi7t27Kzg4WP7+/qpXr562bdtmTY+Li1OVKlU0efJklS5dWp6enjLG5PblBQDghuLp6anQ0FAVL15c1apV0yuvvKL58+dr8eLFmjp1qtUv463J1q5dqypVqljHN9L39+m3Xr/8bhyrVq1Sly5dlJKSYl2BExcXJ+nKxzByIyEhQampqXrjjTd0+vRp/ec//3Gafvr0aXXs2FG+vr4qWrSo3nvvPafpAwcO1L333ptpuZGRkRo8eLD1fMqUKapQoYK8vLxUvnx5ffzxx9a09LuAfPnll6pbt668vLw0Y8aMbLc9463J4uLidMcdd8jT01PFihVT7969rWnnz5/XgAEDVLx4cRUoUEC1atXSqlWrrOnpNdPChQsVEREhHx8fPfroozp9+rSmTZumkiVLqlChQurVq5fS0tJyvdzsjv3ExcVp2rRpmj9/vrV9l88PuApBDHCT6NWrl+6++2517NhR3bt316BBg1SlSpV/tczTp0+rRYsWioiI0JYtWxQXF6f+/fvnejnfffedWrdurebNm+vHH3/U999/rxo1aljTz58/r6FDh2rbtm2aN2+e9u3bZ4UtYWFh+uabbyRJe/bs0eHDh/X+++9nuZ7OnTtr8+bNWrBggdatWydjjJo1a+Z0NseZM2f07rvv6rPPPtN//vMfHThwIE/blG7AgAH65ptvNG3aNG3dulVlypRR48aN9ffff2fqN3z4cO3evVuRkZE5Xv60adNUuHBhbdy4Ub169dIzzzyjNm3aKDo6Wlu3blXjxo3VoUMHnTlzRpL0+uuva9euXVq8eLF2796tcePGqXDhwnnePgAAbgb58+fXsGHDNHbsWB06dCjT9O3bt6tx48Zq3bq1fvrpJ33xxRf64Ycf9Nxzz0n65+SHnTt36q+//pL0z4GRwoULKyEhQZJ08eJFrV27VjExMZKk2NhYlShRQps2bdKWLVv08ssvy93d3VrfmTNn9NZbb2natGlas2aNTpw4occff9yafurUKTVr1kzLly/Xjz/+qMaNG+vBBx/UgQMHnMb9zjvvKDIyUlu3btXAgQP1/PPPa9myZZL+ucq2efPmSkpK0qJFi7RlyxZVq1ZN9evXd6pD9u7dqy+//FLffPPNDfEbfwAA2KFevXq6++67NWfOnCynnzx5Ug8++KAqV66srVu3aujQoXrppZeyXV50dLTGjBkjf39/684Y6ccOrnQMIzcmTZqkJ554Qu7u7nriiSc0adIkp+kvvviiVq5cqblz52rp0qVatWqVtmzZYk2PjY3Vhg0b9N///tdq27lzp7Zv367Y2FhJ0sSJE/Xqq6/qrbfe0u7duzVs2DC9/vrrmjZtmtO6XnrpJfXu3Vu7d+9W/fr1s932y3399dcaPXq0JkyYoF9//VXz5s1zOrGlS5cuWrNmjWbPnq2ffvpJbdq0UZMmTZxOmD1z5ow++OADzZ49W/Hx8Vq1apVat26tRYsWadGiRfrss8/0ySef6Ouvv871crM79tO/f3+1bdvWCmcOHz6s6OjoXP3tAFsYADeN3bt3G0mmcuXK5sKFC1ftHxMTY9zd3U2BAgWcHlOnTjXGGDNhwgQTGBhoTp8+bc0zbtw4I8n8+OOPxhhjpkyZYgICApyWO3fuXHP5x0dUVJSJjY3N8XZs3LjRSDInT540xhizcuVKI8kkJydnGn+fPn2MMcb88ssvRpJZs2aNNf2vv/4y3t7e5ssvv7TGKsns3bvX6vPRRx+ZkJCQbMeyb98+I8l4e3s7vUZbt241p06dMu7u7mbmzJlW//Pnz5tixYqZkSNHOo193rx5Tsvt1KmTadWqlVNbnz59TExMjNP23XfffdbzixcvmgIFCpgOHTpYbYcPHzaSzLp164wxxjz44IOmS5cu2W4PAAC3msv3qffee6958sknjTHO9UiHDh1M9+7dneZbvXq1yZcvn0lNTTWXLl0yhQsXNl9//bUxxpgqVaqY4cOHm+DgYGOMMWvXrjVubm5WbeLn52fVSxml1xvr16+32tJrtA0bNmS7HRUrVjRjx461noeHh5smTZo49XnsscdM06ZNjTHGfP/998bf39+cPXvWqc+dd95pJkyYYIwxZvDgwcbd3d0cOXIk2/UCAHAzyeq7dLrHHnvMVKhQwXouycydO9cY88+xjKCgIJOammpNnzhxotPxjYzHHrI63pGVnB7DuFxKSorx8fExiYmJxhhjfvzxR+Pj42NSUlKMMcacPHnSeHh4mNmzZ1vzHDt2zHh7e1vHQYwxJjIy0rzxxhvW84EDB5qaNWtaz8PCwsysWbOc1j106FATFRVljPn/Yx5jxoxx6pPdtoeHh5vRo0cbY4x57733TLly5cz58+cz9du7d69xOBzm999/d2qvX7++GThwoLWOjMdoevToYXx8fKzX0hhjGjdubHr06PGvlpvx2M+V3keAq3BFDHATmTx5snx8fLRv374szwbNSmxsrBITE50eDz/8sCRp9+7duvvuu53u/xkVFZXrcSUmJqp+/frZTv/xxx/VqlUrhYeHy8/Pz7o9V8azQq9k9+7dcnNzU61atay2oKAgRUREaPfu3Vabj4+P7rzzTut50aJFc3QJ8RdffOH0GlWsWFH//e9/deHCBdWuXdvq5+7urnvuucdpnZKcrgDKjcuvnsmfP7+CgoKczjAJCQmRJGsbnnnmGc2ePVtVqlTRgAEDtHbt2jytFwCAm9GIESM0bdo07dq1y6l9y5Ytmjp1qnx9fa1H48aNdenSJe3bt08Oh0N16tTRqlWrdPz4ce3cuVNPP/200tLStHv3bq1atUrVqlWTr6+vJOmFF17QU089pQYNGujtt992OhNVktzc3Jz2/eXLl1fBggWt+uD06dMaMGCAKlasqIIFC8rX11c///xzptonY90VFRVlLWPLli06deqUgoKCnLZr3759TuMJDw9XkSJF/uUrCwDAjc8Yk+3vu+zZs0eRkZHy8vKy2u655548redaHMOYNWuWSpcurbvvvluSVKVKFZUuXVqzZ8+W9M9tTM+fP+9UCwQGBioiIsJpObGxsdbvBRtj9Pnnn1tXwxw9elQHDx5U165dnWqFN998M1PtkpdjFm3atFFqaqpKly6tbt26ae7cudZv9GzdulXGGJUrV85p3QkJCU7rzniMJiQkRCVLlrRqrvS29GMeeV1uTo/9AK7k5uoBAMiZdevWafTo0Vq8eLFGjhyprl27avny5Vf9kbmAgACVKVMmy2kmB/cQz5cvX6Z+GX/YzdvbO9v5T58+rUaNGqlRo0aaMWOGihQpogMHDqhx48Y6f/78Vdd/tbFmLMQuv22I9M89Y3OynWFhYZlep/T5Mr7GWRV/BQoUcHqek9ctu/Fe3pa+nkuXLkmSmjZtqt9++03fffedli9frvr16+vZZ5/Vu+++e9VtBADgZlenTh01btxYr7zyitMtQi5duqQePXo43bc83R133CHpn9uTffLJJ1q9erXuvvtuFSxYUHXq1FFCQoJWrVrl9DtucXFxateunb777jstXrxYgwcP1uzZs62TWaTM9cHlbS+++KKWLFmid999V2XKlJG3t7ceffTRHNU+l+/7ixYtmuU9zS///b6MNQgAALeq3bt3q1SpUllOy+p7ek6OBWR0rY5hTJ48WTt37pSb2/8fer106ZImTZqk7t2753hs7dq108svv6ytW7cqNTVVBw8etG6Hmn6cYOLEiU4nrUr/nOh5ubzUC2FhYdqzZ4+WLVum5cuXq2fPnnrnnXeUkJCgS5cuKX/+/NqyZUumdV0eslztmEd6W/q2/Jvl5uXvDVxPBDHATSA1NVWdOnVSjx491KBBA5UrV06VKlXShAkT9PTTT+d5uRUrVtRnn32m1NRUK0xZv369U58iRYro5MmTOn36tLXjznj/8cjISH3//ffq0qVLpnX8/PPP+uuvv/T2228rLCxMkqwfu03n4eEhSU4/zpbVWC9evKgNGzZY9/Y8duyYfvnlF1WoUCEXW51zZcqUkYeHh3744Qe1a9dO0j9hyubNm9W3b98rzlukSBHt2LHDqS0xMTFTsZAXRYoUUefOndW5c2fdf//9evHFFwliAAC3jeHDh6tq1aoqV66c1VatWjXt3Lkz25NPpH+CmD59+ujrr7+2QpeYmBgtX75ca9euVZ8+fZz6lytXTuXKldPzzz+vJ554QlOmTLGCmIsXL2rz5s3WmbZ79uzR8ePHVb58eUnS6tWr1blzZ6v/qVOntH///kxjylh3rV+/3lpGtWrVlJSUJDc3N5UsWTLnLxAAALegFStWaPv27Xr++eeznF6+fHnNnDlT586dk6enp6TMxx4y8vDwyHQcIifHMK5m+/bt2rx5s1atWqXAwECr/fjx46pTp4527NihMmXKyN3dXevXr7dOGklOTtYvv/xi/WadJJUoUUJ16tTRzJkzlZqaqgYNGlh3zggJCVHx4sX1v//9z7pKJqey2vaseHt7q2XLlmrZsqWeffZZlS9fXtu3b1fVqlWVlpamI0eO6P7778/Vuq/kWi03p9sHXE/cmgy4Cbz88su6dOmSRowYIemfMzvfe+89vfjii1l+qb/cmTNnlJSU5PRITk6W9M+ZFfny5VPXrl21a9cuLVq0KNMB/Vq1asnHx0evvPKK9u7dq1mzZmnq1KlOfQYPHqzPP/9cgwcP1u7du7V9+3aNHDnSGquHh4fGjh2r//3vf1qwYIGGDh3qNH94eLgcDocWLlyoo0eP6tSpU5m2o2zZsmrVqpW6deumH374Qdu2bVP79u1VvHhxtWrVKjcvZ44VKFBAzzzzjF588UXFx8dr165d6tatm86cOaOuXbtecd569epp8+bNmj59un799VcNHjw4UzCTF4MGDdL8+fO1d+9e7dy5UwsXLrQtiAIA4EYUGRmp2NhYjR071mp76aWXtG7dOj377LNKTEzUr7/+qgULFqhXr15Wn0qVKikoKEgzZ860gpi6detq3rx5Sk1N1X333SfpnxNgnnvuOa1atUq//fab1qxZo02bNjntb93d3dWrVy9t2LBBW7duVZcuXXTvvfdawUyZMmU0Z84cJSYmatu2bWrXrp11pufl1qxZo5EjR+qXX37RRx99pK+++soKhBo0aKCoqCg99NBDWrJkifbv36+1a9fqtddey/UBIQAAbibnzp1TUlKSfv/9d23dulXDhg1Tq1at1KJFC3Xs2DHLedL3td27d9fu3butK1OlrK9ilaSSJUvq1KlT+v777/XXX3/pzJkzOTqGcTWTJk3SPffcozp16qhSpUrW47777lNUVJQmTZokX19fde3aVS+++KK+//577dixQ507d1a+fJkP1cbGxmr27Nn66quv1L59e6dpcXFxGj58uN5//3398ssv2r59u6ZMmaJRo0ZdcYxZbXtGU6dO1aRJk7Rjxw7973//02effSZvb2+Fh4erXLlyio2NVceOHTVnzhzt27dPmzZt0ogRI7Ro0aJcvV6Xu1bLLVmypH766Sft2bNHf/31V5Z3KAGuN4IY4AaXkJCgjz76SFOnTnW6lLRbt26Kjo5W165dr3j55cSJE1W0aFGnxxNPPCHpn8s6v/32W+3atUtVq1bVq6++aoU96QIDAzVjxgwtWrRIlStX1ueff664uDinPnXr1tVXX32lBQsWqEqVKqpXr542bNgg6Z+rN6ZOnaqvvvpKFStW1Ntvv50p7ClevLiGDBmil19+WSEhIXruueey3JYpU6aoevXqatGihaKiomSM0aJFi67JVSbZefvtt/XII4+oQ4cOqlatmvbu3aslS5aoUKFCV5yvcePGev311zVgwADVrFlTJ0+ezLZgzA0PDw8NHDhQkZGRqlOnjvLnz2/dYxYAgNvF0KFDneqfyMhIJSQk6Ndff9X999+vqlWr6vXXX1fRokWtPg6HwzrDNP0My8jISAUEBKhq1ary9/eX9M+tPI4dO6aOHTuqXLlyatu2rZo2baohQ4ZYy/Lx8dFLL72kdu3aKSoqSt7e3k7749GjR6tQoUKKjo7Wgw8+qMaNG6tatWqZtqNfv37asmWLqlatqqFDh+q9995T48aNrfEuWrRIderU0ZNPPqly5crp8ccf1/79+60zYQEAuBXFx8eraNGiKlmypJo0aaKVK1fqgw8+0Pz58zPdriqdv7+/vv32WyUmJqpKlSp69dVXNWjQIEly+t2Yy0VHR+vpp5/WY489piJFimjkyJE5OoZxJefPn9eMGTP0yCOPZDn9kUce0YwZM3T+/Hm98847qlOnjlq2bKkGDRrovvvuU/Xq1TPN06ZNGx07dkxnzpzRQw895DTtqaee0qeffqqpU6eqcuXKiomJ0dSpU7O9hduVtj2jggULauLEiapdu7Z1J5Rvv/1WQUFBkv45RtOxY0f169dPERERatmypTZs2GBdSZRX12K53bp1U0REhGrUqKEiRYpozZo1/2pMwLXgMNxADwAAAAByZOrUqerbt6+OHz/+r5ZTsmRJ9e3b96q3OwUAAHkzc+ZMdenSRSkpKVf8bVsAuB74jRgAAAAAAAAAN7Xp06erdOnSKl68uLZt26aXXnpJbdu2JYQBcEMgiAEAAAAAAABwU0tKStKgQYOUlJSkokWLqk2bNnrrrbdcPSwAkMStyQAAAAAAAAAAAGyTz9UDAAAAAAAAAAAAuFUR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YAAAAAAAAAAMAmBDEAAAAAAAAAAAA2IYgBAAAAAAAAAACwCUEMAAAAAAAAAACATQhiAAAAAAAAAAAAbEIQAwAAAAAAAAAAYBOCGAAAAAAAAAAAAJsQxAAAAAAAAAAAANiEIAa3FYfDkaPHqlWrtGrVKjkcDn399deuHnae7N+/Xw6HQ++++26e5k/f/vRH/vz5VaRIET344IPavHnzNR4trqZu3bqqW7dunuYdNmyY5s2bl6k9/W+8atWqfzU2AHC1Dz74QA6HQ5UqVcrVfOfPn9fTTz+tokWLKn/+/KpSpYo9A4STsWPHqkyZMvLw8JDD4dDx48ez7Dd16lSn2iwjY4zKlCkjh8OR533k1Zw5c0ZxcXG27StdtS8uWbJkjmriqVOn/uuaMjccDoeee+65PM07a9YsjRkz5toOKA8cDofi4uJcPQwAuKGk79Ov17GEP/74Q3FxcUpMTMxR/8uPf6xbty7T9M6dO8vX1zdPY7kW+6eSJUuqRYsWV+2Xvs+eOnXqv1pfVi5cuKDQ0NB/fZzsSq9HXveh6e+v/fv352g9gKu4uXoAwPWUcYc6dOhQrVy5UitWrHBqr1ixorZu3Xo9h3bDGjZsmB544AFduHBBP/74o4YMGaKYmBglJiaqbNmyrh4ecmDYsGF69NFH9dBDDzm1V6tWTevWrVPFihVdMzAAuEYmT54sSdq5c6c2bNigWrVq5Wi+cePGacKECRo7dqyqV6+e5y/YyLnExET17t1bTz31lDp16iQ3Nzf5+fldcR4/Pz9NmjQpU9iSkJCg//73v1ed/984c+aMhgwZIkm2hD2u2hfPnTtX586ds55/+umnmjRpkuLj4xUQEGC133nnnTp9+vR1HVtezZo1Szt27FDfvn1dOo5169apRIkSLh0DANzu/vjjDw0ZMkQlS5bM9Yk2AwYM0OrVq6/ZWG6U/dO/tXDhQv3555+SpEmTJunRRx/N03Ku9HrkdR/avHlzrVu3TkWLFs3RegBXIYjBbeXee+91el6kSBHly5cvU/u1cObMGfn4+Fzz5V5vZcuWtV6f+++/XwULFlSnTp00Y8YM68AEbk7+/v62vPcB4HravHmztm3bpubNm+u7777TpEmTchzE7NixQ97e3lc9A98Yo7Nnz8rb2/taDPm2tnPnTklSt27ddM899+Ronscee0wzZ87URx99JH9/f6t90qRJioqK0okTJ2wZq50uXLggh8Phsn1x1apVnZ7Hx8dLkqpXr67ChQs7TbtZghi7pKam5ur/PrUVANy8mjRpovj4eH377bd68MEHXT2cG8qkSZPk4eGhmJgYLV26VIcOHbrmJx7kdR9apEgRFSlS5JqOBbADtyYDruLChQt69dVXVaxYMfn7+6tBgwbas2ePU5+6deuqUqVK+s9//qPo6Gj5+PjoySeflCQdOHBA7du3V3BwsDw9PVWhQgW99957unTpkjV/drelyO6y0okTJ6pcuXLy9PRUxYoVNWvWLHXu3FklS5bMchtGjRqlUqVKydfXV1FRUVq/fn2eX48aNWpIknUmRLpff/1V7dq1c9rOjz76KNP8x48fV79+/VS6dGl5enoqODhYzZo1088//2z1+fvvv9WzZ08VL15cHh4eKl26tF599VWnMzel/799xZQpUxQRESFvb2/VqFFD69evlzFG77zzjrXd9erV0969e53mT/+7rVu3TtHR0fL29lbJkiU1ZcoUSdJ3332natWqycfHR5UrV7YOUuR2u9P/vp9//vlV30vGGI0cOVLh4eHy8vJStWrVtHjx4kzrPXv2rPr166cqVaooICBAgYGBioqK0vz58zO9RqdPn9a0adOsS63Tz+jN7n23YMECRUVFycfHR35+fmrYsGGmq8ni4uLkcDi0c+dOPfHEEwoICFBISIiefPJJpaSkOPX96quvVKtWLQUEBMjHx0elS5e2/n8AwL81adIkSdLbb7+t6OhozZ49W2fOnLnqfA6HQ59++qlSU1OdbsOUPu25557T+PHjVaFCBXl6emratGmScr6/O3HihPr3769SpUrJw8NDxYsXV9++fXN8UDs+Pl7169e3PjsrVKig4cOHO/XJzef1jz/+qNatW8vf318BAQFq3769jh49avXr2rWrAgMDs3zt6tWrp7vuuuuqY548ebLuvvtueXl5KTAwUA8//LB2795tTa9bt67at28vSapVq5YcDoc6d+581eU+8cQTkqTPP//caktJSdE333yT7f5kyJAhqlWrlgIDA+Xv769q1app0qRJMsY49VuxYoXq1q2roKAgeXt764477tAjjzyiM2fOaP/+/daX+iFDhljvk8vHnJs64LPPPlO/fv1UvHhxeXp6au/evVnui9Nvf7J37141a9ZMvr6+CgsLU79+/TLVQocOHdKjjz4qPz8/FSxYULGxsdq0aZNttyXJSU25efNmtWzZUoGBgfLy8lLVqlX15Zdf5ml9Oa2h6tatq++++06//fab063V0p0/f15vvvmmypcvL09PTxUpUkRdunRx+j8g/f+tX+bMmaOqVavKy8tLQ4YMUdWqVXX//fdnGl9aWpqKFy+u1q1bW21Z3VYlKSlJPXr0UIkSJeTh4aFSpUppyJAhunjxotWnZs2aat68udN8lStXlsPh0KZNm6y2OXPmyOFwaPv27bl7MQHgBpfT77jSlb9jrlq1SjVr1pQkdenSxdon5OSWV507d1bFihU1cOBApaWlXbHvpUuXNHLkSGvfEhwcrI4dO+rQoUNWn6vtn3Jar6SbO3euIiMj5eXlpdKlS+uDDz646jZJOa9fs/PHH38oPj5eDz74oF588UVdunQp2zpj1qxZioqKkq+vr3x9fVWlShWrXr/a63H532nbtm1yOBzWvJdbvHixHA6HFixYICnzrcmyW48xRmXLllXjxo0zLfPUqVMKCAjQs88+m+PXBcg1A9zGOnXqZAoUKJDltJUrVxpJpmTJkiY2NtZ899135vPPPzd33HGHKVu2rLl48aLVNyYmxgQGBpqwsDAzduxYs3LlSpOQkGCOHDliihcvbooUKWLGjx9v4uPjzXPPPWckmWeeeSbTulauXOk0hn379hlJZsqUKVbbhAkTjCTzyCOPmIULF5qZM2eacuXKmfDwcBMeHp5p3pIlS5omTZqYefPmmXnz5pnKlSubQoUKmePHj1/xtUkf01dffeXUvnDhQiPJvPfee1bbzp07TUBAgKlcubKZPn26Wbp0qenXr5/Jly+fiYuLs/qdOHHC3HXXXaZAgQLmjTfeMEuWLDHffPON6dOnj1mxYoUxxpjU1FQTGRlpChQoYN59912zdOlS8/rrrxs3NzfTrFkzp7FIMuHh4SY6OtrMmTPHzJ0715QrV84EBgaa559/3rRq1cp6jUJCQkxkZKS5dOmS098tKCjIREREmEmTJpklS5aYFi1aGElmyJAhpnLlyubzzz83ixYtMvfee6/x9PQ0v//+e663OzfvpcGDBxtJpmvXrmbx4sXmk08+McWLFzehoaEmJibG6nf8+HHTuXNn89lnn5kVK1aY+Ph4079/f5MvXz4zbdo0q9+6deuMt7e3adasmVm3bp1Zt26d2blzp9O4Ln/fzZw500gyjRo1MvPmzTNffPGFqV69uvHw8DCrV6/ONM6IiAgzaNAgs2zZMjNq1Cjj6elpunTpYvVbu3atcTgc5vHHHzeLFi0yK1asMFOmTDEdOnTI5p0HADl35swZExAQYGrWrGmMMebTTz81kszUqVOvOu+6detMs2bNjLe3t/X5eOTIEWPMP/uX4sWLm8jISDNr1iyzYsUKs2PHjhx/7p8+fdpUqVLFFC5c2IwaNcosX77cvP/++yYgIMDUq1fPaV+UlU8//dQ4HA5Tt25dM2vWLLN8+XLz8ccfm549e1p9cvt5HR4ebl588UWzZMkSM2rUKFOgQAFTtWpVc/78eWOMMdu2bTOSzMSJE53GsnPnTiPJfPTRR1cc87Bhw4wk88QTT5jvvvvOTJ8+3ZQuXdoEBASYX375xVrWa6+9ZtU269atM3v37s12mVOmTDGSzKZNm0yHDh3MPffcY00bN26cKVCggFVbXL6PNMaYzp07m0mTJplly5aZZcuWmaFDhxpvb28zZMgQq8++ffuMl5eXadiwoZk3b55ZtWqVmTlzpunQoYNJTk42Z8+eNfHx8dZ+Of19kj7m3NYBxYsXN48++qhZsGCBWbhwoTl27FiW++JOnToZDw8PU6FCBfPuu++a5cuXm0GDBhmHw+E0/lOnTpkyZcqYwMBA89FHH5klS5aY559/3pQqVSpT/Xg16e+To0ePZpqWm5pyxYoVxsPDw9x///3miy++MPHx8aZz5845Ho8k8+yzz2Z67a5WQ+3cudPUrl3bhIaGWn+ndevWGWOMSUtLM02aNDEFChQwQ4YMMcuWLTOffvqpKV68uKlYsaI5c+aMtb7w8HBTtGhRU7p0aTN58mSzcuVKs3HjRvP+++8bSdZ7Od2iRYuMJLNgwQKnbRg8eLD1/PDhwyYsLMyEh4ebCRMmmOXLl5uhQ4caT09P07lzZ6vfyy+/bHx9fa3/k0lJSUaS8fb2Nm+99ZbV75lnnjEhISFXfS0B4EZy+T49Ozn9jnu175gpKSnW+l577TVrn3Dw4MFs13358Y/58+cbSWbSpEnW9KyOHXXv3t1IMs8995yJj48348ePN0WKFDFhYWHW/vRK+ydjclavGPPP/ql48eLmjjvuMJMnTzaLFi0ysbGxRpJ55513rH5ZHUPKab1yJW+99ZaRZL777jtz6dIlEx4ebkqVKpWppn399deNJNO6dWvz1VdfmaVLl5pRo0aZ119/PUevR8Z9aNWqVU3t2rUzjadt27YmODjYXLhwwRjz/++vffv2XXU977//vnE4HJn26R999JGRZB0vAexAEIPbWk6CmIwH/7/88ksjyWlnERMTYySZ77//3qnvyy+/bCSZDRs2OLU/88wzxuFwmD179jit62pBTFpamgkNDTW1atVy6vfbb78Zd3f3LIOYypUrOx3o37hxo5FkPv/88+xfmMvG9MUXX5gLFy6YM2fOmDVr1piIiAhTsWJFk5ycbPVt3LixKVGihElJSXFaxnPPPWe8vLzM33//bYwx5o033jCSzLJly7Jd7/jx440k8+WXXzq1jxgxwkgyS5cutdokmdDQUHPq1Cmrbd68eUaSqVKlilNRMGbMGCPJ/PTTT1Zb+t9t8+bNVtuxY8dM/vz5jbe3t1PokpiYaCSZDz74INfbndP3UnJysvHy8jIPP/ywU781a9YYSZkOMl3u4sWL5sKFC6Zr166matWqTtMKFChgOnXqlGmejO+7tLQ0U6xYMVO5cmWTlpZm9Tt58qQJDg420dHRVlv6AZuRI0c6LbNnz57Gy8vLeu3fffddI+mqwR8A5MX06dONJDN+/HhjzD+fV76+vub+++/P0fzZ1QGSTEBAgPU5ni6nn/vDhw83+fLly3Sw4euvvzaSzKJFi7Id08mTJ42/v7+57777sg1s8vJ5/fzzzzstIz3ImTFjhtUWExNjqlSp4tTvmWeeMf7+/ubkyZPZjjk5OdkK/S934MAB4+npadq1a2e15eRATFZ90/dZO3bsMMYYU7NmTesgdlZBzOXS0tLMhQsXzBtvvGGCgoKs1zX975GYmJjtvEePHs10UCBdbuuAOnXqZFpGdkFMVrVQs2bNTEREhPU8/YDB4sWLnfr16NHDliAmJzVl+fLlTdWqVa0DI+latGhhihYt6vR+zUp2QUxO6vHmzZs71cLpPv/8cyPJfPPNN07tmzZtMpLMxx9/bLWFh4eb/PnzWzV6ur/++st4eHiYV155xam9bdu2JiQkxGl7M75fevToYXx9fc1vv/3mNG96jZR+wGf58uVGkvnPf/5jjDFmxowZxs/Pz/Ts2dM88MAD1nxly5Z1+j8FADeD3Oz/02X3HTcn3zHTP+Nzui/MeCLqfffdZ0qUKGFSU1ONMZlrxt27dxtJTifJGGPMhg0bjCSn/UV2+6eMsqtXjPln/+RwODLVLA0bNjT+/v7m9OnTxpisg5ic1ivZuXTpkilTpowpXry4VQek1w2XHwP73//+Z/Lnz29iY2OvuLwrvR4Z96EffPCBkeS0X/7777+Np6en6devn9WWMYi50npOnDhh/Pz8TJ8+fZzaK1as6LS/BezArcmAq2jZsqXT88jISEnSb7/95tReqFAh1atXz6ltxYoVqlixYqZ7oHfu3FnGGK1YsSJXY9mzZ4+SkpLUtm1bp/Y77rhDtWvXznKe5s2bK3/+/Fcdf3Yee+wxubu7y8fHR7Vr19aJEyf03XffqWDBgpL+uXz4+++/18MPPywfHx9dvHjRejRr1kxnz561bluxePFilStXTg0aNMh2fStWrFCBAgUy/fBb+m1Avv/+e6f2Bx54QAUKFLCeV6hQQZLUtGlTp0tc09szbnfRokVVvXp163lgYKCCg4NVpUoVFStWLNv5c7Pd6a72Xlq3bp3Onj2r2NhYp37R0dEKDw9XRl999ZVq164tX19fubm5yd3dXZMmTXK6DUxu7NmzR3/88Yc6dOigfPn+f/fg6+urRx55ROvXr890y5qstuns2bM6cuSIJFmXhLdt21Zffvmlfv/99zyNDQCyMmnSJHl7e+vxxx+X9M/nVZs2bbR69Wr9+uuv/2rZ9erVU6FChaznufncX7hwoSpVqqQqVao49WvcuHGWt4S83Nq1a3XixAn17NnTaT92ubx8Xmfct7Rt21Zubm5auXKl1danTx8lJiZqzZo1kv65vdpnn32mTp06ydfXN9sxr1u3TqmpqZluMxYWFqZ69epl2nfnRUxMjO68805NnjxZ27dv16ZNm654m8sVK1aoQYMGCggIUP78+eXu7q5Bgwbp2LFj1j6qSpUq8vDwUPfu3TVt2jT973//y/F48lIHPPLIIzlevsPhyHRv+sjISKc6JiEhQX5+fmrSpIlTv/RbuV1rV6sp9+7dq59//tl6r2V8TQ4fPpzplqw5ldN6PCsLFy5UwYIF9eCDDzqNqUqVKgoNDc30/zEyMlLlypVzagsKCtKDDz6oadOmWbcXTk5O1vz589WxY0e5uWX/06sLFy7UAw88oGLFijmtv2nTppL++TtKUu3ateXl5aXly5dLkpYtW6a6deuqSZMmWrt2rc6cOaODBw/q119/vWItDQA3s5x8x70e3zFHjBihQ4cO6f33389yenr9lLH2ueeee1ShQoUc1z45qVfS3XXXXbr77rud2tq1a6cTJ05o69atWS4/L/VKRgkJCdq7d686depk1QHpt3ybPHmy1W/ZsmVKS0u7prf2io2Nlaenp9Nt0D7//HOdO3dOXbp0ydMy/fz81KVLF02dOtW6ZfCKFSu0a9euq/5uJPBvEcQAVxEUFOT03NPTU9I/P9x5uaJFi2aa99ixY1m2px/gP3bsWK7Gkt4/JCQk07Ss2qScjz87I0aM0KZNm5SQkKBXX31Vf/75px566CHrHuXHjh3TxYsXNXbsWLm7uzs9mjVrJkn666+/JElHjx696o+5HTt2TKGhoZkOPgUHB8vNzS3TaxYYGOj03MPD44rtZ8+eveL86X2vNn9utjvd1f4W6dsWGhqaaUwZ2+bMmaO2bduqePHimjFjhtatW2cdlMq4jTmVvv7s3rOXLl1ScnJyrrapTp06mjdvni5evKiOHTuqRIkSqlSpktN9/gEgL/bu3av//Oc/at68uYwxOn78uI4fP24F+Zd/McyLjJ+Fufnc//PPP/XTTz9l6ufn5ydjTKb9w+XSf7PiSvvLvHxeZ9yPuLm5KSgoyGm/2qpVK5UsWdK6Z3j6F9SrfaG+2nhyW+9kxeFwqEuXLpoxY4bGjx+vcuXKZfmbHZK0ceNGNWrUSNI/v6u3Zs0abdq0Sa+++qqk/99H3XnnnVq+fLmCg4P17LPP6s4779Sdd96Z7UGXy+WlDsjq9cmOj4+PvLy8nNo8PT2d9vHHjh3LVU34b11tn5/++4H9+/fP9Jr07NlTUubX5Fqt+0r+/PNPHT9+XB4eHpnGlZSUlOO/05NPPqnff/9dy5Ytk/T/B4Ku9jtHf/75p7799ttM607/3aX09Xt5eal27dpWEPP999+rYcOGqlu3rtLS0rR69Wpr3QQxAG5FOf2Oez2+Y0ZHR+uhhx7S22+/nammkq5N7ZPTeiXdlY4TZLe+vNQrGaX/RsvDDz9s1dsBAQG677779M033+j48eOSclbD5lZgYKBatmyp6dOnW7/ZM3XqVN1zzz05+v3C7PTq1UsnT57UzJkzJUkffvihSpQooVatWl2TcQPZyf7UHQC5ktVZq0FBQTp8+HCm9j/++EOSVLhwYUmyvmhn/AHW7A7kp3/RvVxSUlIeRn11pUuXVo0aNST9U/B4e3vrtdde09ixY9W/f38VKlRI+fPnV4cOHbI9UFOqVClJUpEiRZx+uC4rQUFB2rBhg4wxTq/pkSNHdPHiRes1c7XcbHdOpf99s/pbJiUlqWTJktbzGTNmqFSpUvriiy+cXqeM76G8rD+792y+fPmczg7PqVatWqlVq1Y6d+6c1q9fr+HDh6tdu3YqWbKkoqKi8jxeALe3yZMnyxijr7/+Wl9//XWm6dOmTdObb77pdAZ/bmTcr+fmc79w4cLy9vbONgy60r4s/cfhr7S/zMvndVJSkooXL249v3jxoo4dO+Z0gDtfvnx69tln9corr+i9997Txx9/rPr16ysiIiLbseRkPNdq3925c2cNGjRI48eP11tvvZVtv9mzZ8vd3V0LFy50CjPmzZuXqe/999+v+++/X2lpadq8ebPGjh2rvn37KiQkxLrSKit5qQOyu8Ipr4KCgrRx48ZM7XbVhFeT/nceOHCg04/XX+5q7yU7FC5cWEFBQYqPj89yup+fn9Pz7P5OjRs3VrFixTRlyhQ1btxYU6ZMUa1atVSxYsWrrj8yMjLb9+zlV2DXr19fgwYN0saNG3Xo0CE1bNhQfn5+qlmzppYtW6Y//vhD5cqVU1hY2BXXCQA3o9x8x70e3zGHDx+uSpUqadiwYZmmXV77ZAweclr75KZekbI/TnD5eDL6t8ctUlJS9M0330j6/yuRMpo1a5Z69uzpVMNey/1Uly5d9NVXX2nZsmW64447tGnTJo0bN+5fLbNMmTJq2rSpPvroIzVt2lQLFizQkCFD8vy9AcgpghjARvXr19fw4cO1detWVatWzWqfPn26HA6HHnjgAUmyDrD/9NNPaty4sdVvwYIFTsuLiIhQaGiovvzyS73wwgtW+4EDB7R27VqnL3J2GTBggKZOnaq3335bPXr0kJ+fnx544AH9+OOPioyMtK4cyUrTpk01aNAgrVixItNt3NLVr19fX375pebNm6eHH37Yap8+fbo1/Ubg4+OT4+3OqXvvvVdeXl6aOXOm0+1L1q5dq99++80piHE4HPLw8HAqUJOSkjR//vxMy/X09MzRGaMREREqXry4Zs2apf79+1vLPn36tL755htFRUXJx8cnz9vn6empmJgYFSxYUEuWLNGPP/5IEAMgT9LS0jRt2jTdeeed+vTTTzNNX7hwod577z0tXrxYLVq0uCbrzM3nfosWLTRs2DAFBQXlOpSPjo5WQECAxo8fr8cffzzLg8J5+byeOXOm0604v/zyS128eFF169Z16vfUU08pLi5OsbGx2rNnj0aMGHHVMUdFRcnb21szZsxQmzZtrPZDhw5pxYoVmW43mlfFixfXiy++qJ9//lmdOnXKtp/D4ZCbm5vTl+nU1FR99tln2c6TP39+1apVS+XLl9fMmTO1detWPf7449leeWFHHZBbMTEx+vLLL7V48WLrNlfSPwd2XCEiIkJly5bVtm3bsjxoZbfs6p0WLVpo9uzZSktLU61atfK8/PQDWWPGjNHq1au1efNmTZgw4arztWjRQosWLdKdd9551RNaGjRooFdeeUWvv/66SpQoofLly1vtCxYsUFJSUq5ucQcAN5PcfMdNl913zNzeCSQr5cuX15NPPqmxY8cqOjraaVr68YwZM2Y4BRSbNm3S7t27rata0seY1ThyW6/s3LlT27Ztc7o92axZs+Tn5+d0vOly/7ZemTVrllJTUzV06FDdd999maa3adNGkydPVs+ePdWoUSPlz59f48aNu+L3/Jwen0jXqFEjFS9eXFOmTNEdd9whLy+vHN2G9Wrr6dOnjxo1amTdcq1bt245HhOQVwQxgI2ef/55TZ8+Xc2bN9cbb7yh8PBwfffdd/r444/1zDPPWPefDg0NVYMGDTR8+HAVKlRI4eHh+v777zVnzhyn5eXLl09DhgxRjx499Oijj+rJJ5/U8ePHNWTIEBUtWtTpPvF2cXd317Bhw9S2bVu9//77eu211/T+++/rvvvu0/33369nnnlGJUuW1MmTJ7V37159++231m/h9O3bV1988YVatWqll19+Wffcc49SU1OVkJCgFi1a6IEHHlDHjh310UcfqVOnTtq/f78qV66sH374QcOGDVOzZs1uqFsx5HS7c6pQoULq37+/3nzzTT311FNq06aNDh48qLi4uEyXIbdo0UJz5sxRz5499eijj+rgwYMaOnSoihYtmul3ESpXrqxVq1bp22+/VdGiReXn55flGan58uXTyJEjFRsbqxYtWqhHjx46d+6c3nnnHR0/flxvv/12rl+jQYMG6dChQ6pfv75KlCih48eP6/3335e7u7tiYmJyvTwAkP75zbE//vhDI0aMyBQkSFKlSpX04YcfatKkSdcsiJFy/rnft29fffPNN6pTp46ef/55RUZG6tKlSzpw4ICWLl2qfv36ZXtA2NfXV++9956eeuopNWjQQN26dVNISIj27t2rbdu26cMPP8zT5/WcOXPk5uamhg0baufOnXr99dd19913Z/rduYIFC6pjx44aN26cwsPDM/1OSVYKFiyo119/Xa+88oo6duyoJ554QseOHdOQIUPk5eWlwYMH5+HVzlpO9kXNmzfXqFGj1K5dO3Xv3l3Hjh3Tu+++ax2USTd+/HitWLFCzZs31x133KGzZ89aVzGl1xt+fn4KDw/X/PnzVb9+fQUGBqpw4cIqWbLkNa8DcqtTp04aPXq02rdvrzfffFNlypTR4sWLtWTJEkm6LnVhRhMmTFDTpk3VuHFjde7cWcWLF9fff/+t3bt3a+vWrfrqq69sW3flypU1Z84cjRs3TtWrV1e+fPlUo0YNPf7445o5c6aaNWumPn366J577pG7u7sOHTqklStXqlWrVk4n/1zJk08+qREjRqhdu3by9vbWY489dtV53njjDS1btkzR0dHq3bu3IiIidPbsWe3fv1+LFi3S+PHjrbOpq1evrkKFCmnp0qVO975v0KCBhg4dav0bAG5WK1as0P79+zO1N2vWLMffcXPyHfPOO++Ut7e3Zs6cqQoVKsjX11fFihXL9cmrcXFxmjlzplauXOn027QRERHq3r27xo4dq3z58qlp06bav3+/Xn/9dYWFhen555+3+ma3f8ppvZKuWLFiatmypeLi4lS0aFHNmDFDy5Yt04gRI654wuS/qVcmTZpkHafIeMtUSerYsaNGjRplBUSvvPKKhg4dqtTUVD3xxBMKCAjQrl279Ndff2nIkCFXfD2ykz9/fms9/v7+at26tQICArLtn+5q62nYsKEqVqyolStXqn379goODr7qMoF/zQC3sU6dOpkCBQpkOW3lypVGkvnqq6+c2vft22ckmSlTplhtMTEx5q677spyOb/99ptp166dCQoKMu7u7iYiIsK88847Ji0tzanf4cOHzaOPPmoCAwNNQECAad++vdm8eXOmdRljzCeffGLKlCljPDw8TLly5czkyZNNq1atTNWqVTON85133sk0Jklm8ODBV3hlst/+dLVq1TKFChUyx48ft9b35JNPmuLFixt3d3dTpEgREx0dbd58802n+ZKTk02fPn3MHXfcYdzd3U1wcLBp3ry5+fnnn60+x44dM08//bQpWrSocXNzM+Hh4WbgwIHm7Nmzmbbj2WefdWrLbruz2p7s/m7h4eGmefPmmdqzW9/Vtjs376VLly6Z4cOHm7CwMOPh4WEiIyPNt99+a2JiYkxMTIzT/G+//bYpWbKk8fT0NBUqVDATJ040gwcPNhk/2hMTE03t2rWNj4+PkWQtJ31cK1eudOo/b948U6tWLePl5WUKFChg6tevb9asWePUJ309R48edWqfMmWKkWT27dtnjDFm4cKFpmnTpqZ48eLGw8PDBAcHm2bNmpnVq1dnen0BIKceeugh4+HhYY4cOZJtn8cff9y4ubmZpKSkbPtkVwdk9XmfLqf7u1OnTpnXXnvNREREGA8PDxMQEGAqV65snn/++SuOKd2iRYtMTEyMKVCggPHx8TEVK1Y0I0aMcOqTm8/rLVu2mAcffND4+voaPz8/88QTT5g///wzy3WvWrXKSDJvv/32Vcd5uU8//dRERkZa29uqVSuzc+dOpz7p+4lNmzZddXk57XvXXXdl2kdOnjzZREREGE9PT1O6dGkzfPhwM2nSJKd91Lp168zDDz9swsPDjaenpwkKCjIxMTFmwYIFTstavny5qVq1qvH09DSSTKdOnaxp/6YOuHza5fvi7N6XWe3jDxw4YFq3bm39XR955BGzaNEiI8nMnz//iq9bVsvOuF9P38bc1JTbtm0zbdu2NcHBwcbd3d2EhoaaevXqmfHjx191HBn/7+Wmhvr777/No48+agoWLGgcDofTa3XhwgXz7rvvmrvvvtt4eXkZX19fU758edOjRw/z66+/Wv2yqwEvFx0dbSSZ2NjYbLch42ty9OhR07t3b1OqVCnj7u5uAgMDTfXq1c2rr75qTp065dT34YcfNpLMzJkzrbbz58+bAgUKmHz58pnk5OQrjg8AbkTp+/TsHun75px8x83pd8zPP//clC9f3ri7u1/1GMiV9tWvvPKKkZRp35yWlmZGjBhhypUrZ9zd3U3hwoVN+/btzcGDB536XWn/lJN6xZj/3z99/fXX5q677jIeHh6mZMmSZtSoUU7rymr/mN6ek/r1ctu2bTOSTN++fbPt8/PPPxtJplevXlbb9OnTTc2aNa39bdWqVXO8v87u7/TLL79Y75Vly5Zlmp7xOMTV1pMuLi7OSDLr16/PdhuBa8lhjDHXJNEB4DLHjx9XuXLl9NBDD+mTTz5x9XAAAMANIi4uTkOGDNHRo0dz/Fst/fr107hx43Tw4MFs7zmOG9ewYcP02muv6cCBA9f0B3MBAABuJTVq1JDD4dCmTZtcPRTcJrg1GXCTSUpK0ltvvaUHHnhAQUFB+u233zR69GidPHlSffr0cfXwAADATWr9+vX65Zdf9PHHH6tHjx6EMDeBDz/8UNI/97G/cOGCVqxYoQ8++EDt27cnhAEAAMjgxIkT2rFjhxYuXKgtW7Zo7ty5rh4SbiMEMcBNxtPTU/v371fPnj31999/y8fHR/fee6/Gjx+vu+66y9XDAwAAN6moqCj5+PioRYsWevPNN109HOSAj4+PRo8erf379+vcuXO644479NJLL+m1115z9dAAAABuOFu3brVObB48eLAeeughVw8JtxFuTQYAAAAAAAAAAGCTfK4eAAAAAAAAAAAAwK2KIAYAAAAAAAAAAMAm/EZMDl26dEl//PGH/Pz85HA4XD0cAABuCMYYnTx5UsWKFVO+fJzfYSdqEQAAMqMWuX6oRQAAyCyntQhBTA798ccfCgsLc/UwAAC4IR08eFAlSpRw9TBuadQiAABkj1rEftQiAABk72q1CEFMDvn5+Un65wX19/d38WgAALgxnDhxQmFhYdZ+EvahFgEAIDNqkeuHWgQAgMxyWosQxORQ+mW3/v7+FBwAAGTA7SnsRy0CAED2qEXsRy0CAED2rlaLcANVAAAAAAAAAAAAmxDEAAAAAAAAAAAA2IQgBgAAAAAAAAAAwCYEMQAAAAAAAAAAADYhiAEAAAAAAAAAALAJQQwAAAAAAAAAAIBNCGIAAAAAAAAAAABsQhADAAAAAAAAAABgE4IYAAAAAAAAAAAAmxDEAAAAAAAAAAAA2IQgBgAAAAAAAAAAwCYEMQAAAAAAAAAAADYhiAEAAAAAAAAAALAJQQwAAAAAAAAAAIBNCGIAAAAAAAAAAABsQhADAAAAAAAAAABgE4IYAAAAAAAAAAAAmxDEAAAAAAAAAAAA2IQgBgAAAAAAAAAAwCYEMQAAAAAAAAAAADYhiAEAAAAAAAAAALAJQQwAAAAAAAAAAIBNCGIAAAAAAAAAAABs4ubqAeAf1V+c7uohANfclnc6unoIAIAcohbBrYhaBADsc3TcDNuWXeSZ9rYtGwAAV+CKGAAAAAAAAAAAAJsQxAAAAAAAAAAAANiEIAYAAAAAAAAAAMAmBDEAAAAAAAAAAAA2IYgBAAAAAAAAAACwCUEMAAAAAAAAAACATQhiAAAAAAAAAAAAbEIQAwAAAAAAAAAAYBOCGAAAAAAAAAAAAJsQxAAAAAAAAAAAANiEIAYAANzWfv/9d7Vv315BQUHy8fFRlSpVtGXLFmu6MUZxcXEqVqyYvL29VbduXe3cudNpGefOnVOvXr1UuHBhFShQQC1bttShQ4ec+iQnJ6tDhw4KCAhQQECAOnTooOPHj1+PTQQAAAAAAC5EEAMAAG5bycnJql27ttzd3bV48WLt2rVL7733ngoWLGj1GTlypEaNGqUPP/xQmzZtUmhoqBo2bKiTJ09affr27au5c+dq9uzZ+uGHH3Tq1Cm1aNFCaWlpVp927dopMTFR8fHxio+PV2Jiojp06HA9NxcAAAAAALiAm6sHAAAA4CojRoxQWFiYpkyZYrWVLFnS+rcxRmPGjNGrr76q1q1bS5KmTZumkJAQzZo1Sz169FBKSoomTZqkzz77TA0aNJAkzZgxQ2FhYVq+fLkaN26s3bt3Kz4+XuvXr1etWrUkSRMnTlRUVJT27NmjiIiI67fRAAAAAADguuKKGAAAcNtasGCBatSooTZt2ig4OFhVq1bVxIkTren79u1TUlKSGjVqZLV5enoqJiZGa9eulSRt2bJFFy5ccOpTrFgxVapUyeqzbt06BQQEWCGMJN17770KCAiw+mR07tw5nThxwukBAAAAAABuPgQxAADgtvW///1P48aNU9myZbVkyRI9/fTT6t27t6ZPny5JSkpKkiSFhIQ4zRcSEmJNS0pKkoeHhwoVKnTFPsHBwZnWHxwcbPXJaPjw4dbvyQQEBCgsLOzfbSwAAAAAAHAJghgAAHDbunTpkqpVq6Zhw4apatWq6tGjh7p166Zx48Y59XM4HE7PjTGZ2jLK2Cer/ldazsCBA5WSkmI9Dh48mNPNAgAAAAAANxCCGAAAcNsqWrSoKlas6NRWoUIFHThwQJIUGhoqSZmuWjly5Ih1lUxoaKjOnz+v5OTkK/b5888/M63/6NGjma62Sefp6Sl/f3+nBwAAAAAAuPkQxAAAgNtW7dq1tWfPHqe2X375ReHh4ZKkUqVKKTQ0VMuWLbOmnz9/XgkJCYqOjpYkVa9eXe7u7k59Dh8+rB07dlh9oqKilJKSoo0bN1p9NmzYoJSUFKsPAAAAAAC4Nbm5egAAAACu8vzzzys6OlrDhg1T27ZttXHjRn3yySf65JNPJP1zO7G+fftq2LBhKlu2rMqWLathw4bJx8dH7dq1kyQFBASoa9eu6tevn4KCghQYGKj+/furcuXKatCggaR/rrJp0qSJunXrpgkTJkiSunfvrhYtWigiIsI1Gw8AAAAAAK4LghgAAHDbqlmzpubOnauBAwfqjTfeUKlSpTRmzBjFxsZafQYMGKDU1FT17NlTycnJqlWrlpYuXSo/Pz+rz+jRo+Xm5qa2bdsqNTVV9evX19SpU5U/f36rz8yZM9W7d281atRIktSyZUt9+OGH129jAQAAAACASxDEAACA21qLFi3UokWLbKc7HA7FxcUpLi4u2z5eXl4aO3asxo4dm22fwMBAzZgx498MFQAAAAAA3IT4jRgAAAAAAAAAAACbEMQAAAAAAAAAAADYhCAGAAAAAAAAAADAJgQxAAAAAAAAAAAANiGIAQAAAAAAAAAAsAlBDAAAAAAAAAAAgE0IYgAAAAAAAAAAAGxCEAMAAAAAAAAAAGATghgAAAAAAAAAAACbEMQAAAAAAAAAAADYhCAGAAAAAAAAAADAJgQxAAAAAAAAAAAANiGIAQAAAAAAAAAAsAlBDAAAAAAAAAAAgE0IYgAAAAAAAAAAAGxCEAMAAAAAAOAC48aNU2RkpPz9/eXv76+oqCgtXrzYmm6MUVxcnIoVKyZvb2/VrVtXO3fudFrGuXPn1KtXLxUuXFgFChRQy5YtdejQIac+ycnJ6tChgwICAhQQEKAOHTro+PHj12MTAQCACGIAAAAAAABcokSJEnr77be1efNmbd68WfXq1VOrVq2ssGXkyJEaNWqUPvzwQ23atEmhoaFq2LChTp48aS2jb9++mjt3rmbPnq0ffvhBp06dUosWLZSWlmb1adeunRITExUfH6/4+HglJiaqQ4cO1317AQC4Xbm5egAAAAAAAAC3owcffNDp+VtvvaVx48Zp/fr1qlixosaMGaNXX31VrVu3liRNmzZNISEhmjVrlnr06KGUlBRNmjRJn332mRo0aCBJmjFjhsLCwrR8+XI1btxYu3fvVnx8vNavX69atWpJkiZOnKioqCjt2bNHERER13ejAQC4DXFFDAAAAAAAgIulpaVp9uzZOn36tKKiorRv3z4lJSWpUaNGVh9PT0/FxMRo7dq1kqQtW7bowoULTn2KFSumSpUqWX3WrVungIAAK4SRpHvvvVcBAQFWn6ycO3dOJ06ccHoAAIC8IYgBAAAAAABwke3bt8vX11eenp56+umnNXfuXFWsWFFJSUmSpJCQEKf+ISEh1rSkpCR5eHioUKFCV+wTHBycab3BwcFWn6wMHz7c+k2ZgIAAhYWF/avtBADgdkYQAwAAAAAA4CIRERFKTEzU+vXr9cwzz6hTp07atWuXNd3hcDj1N8ZkassoY5+s+l9tOQMHDlRKSor1OHjwYE43CQAAZEAQAwAAAAAA4CIeHh4qU6aMatSooeHDh+vuu+/W+++/r9DQUEnKdNXKkSNHrKtkQkNDdf78eSUnJ1+xz59//plpvUePHs10tc3lPD095e/v7/QAAAB5QxADAAAAAABwgzDG6Ny5cypVqpRCQ0O1bNkya9r58+eVkJCg6OhoSVL16tXl7u7u1Ofw4cPasWOH1ScqKkopKSnauHGj1WfDhg1KSUmx+gAAAHu5uXoAAAAAAAAAt6NXXnlFTZs2VVhYmE6ePKnZs2dr1apVio+Pl8PhUN++fTVs2DCVLVtWZcuW1bBhw+Tj46N27dpJkgICAtS1a1f169dPQUFBCgwMVP/+/VW5cmU1aNBAklShQgU1adJE3bp104QJEyRJ3bt3V4sWLRQREeGybQcA4HZCEAMAAAAAAOACf/75pzp06KDDhw8rICBAkZGRio+PV8OGDSVJAwYMUGpqqnr27Knk5GTVqlVLS5culZ+fn7WM0aNHy83NTW3btlVqaqrq16+vqVOnKn/+/FafmTNnqnfv3mrUqJEkqWXLlvrwww+v78b+H3v3HldVlf9//H0EQTQ8inQ4MpHpRKRBZdog1iglIhaR2WQNRlqGNhpG6liO35KagsYmpeCXmWPe0Gy6WFkzx0sXygQ1RvISg2aWl0Cs8OCFQPH8/vDr/noEzcvZHJXX8/HYjwdn7w97rXUUW503ay8AAJowghgAAAAAAAAvmDlz5kmvWywWZWRkKCMj44Q1LVq0UE5OjnJyck5YExQUpLy8vDPtJgAAOEvsEQMAAAAAAAAAAGASghgAAAAAAAAAAACTEMQAAAAAAAAAAACYhCAGAAAAAAAAAADAJAQxAAAAAAAAAAAAJiGIAQAAAAAAAAAAMAlBDAAAAAAAAAAAgEm8GsQcOnRI//M//6OOHTsqICBAnTp10tNPP63Dhw8bNS6XSxkZGQoNDVVAQIBiY2O1ceNGt/vU1NQoLS1NwcHBatWqlZKSkrRjxw63msrKSqWkpMhqtcpqtSolJUV79uxpjGECAAAAAAAAAIAmyqtBzN/+9je98sorys3NVUlJiSZPnqznn39eOTk5Rs3kyZM1ZcoU5ebmas2aNbLb7erbt6/27t1r1KSnp2vRokVauHChVqxYoX379ikxMVF1dXVGTXJysoqLi+VwOORwOFRcXKyUlJRGHS8AAAAAAAAAAGhafL3ZeEFBgW6//XbdeuutkqTLLrtMr7/+ur788ktJR1bDZGdna+LEiRo4cKAkac6cOQoJCdGCBQs0YsQIOZ1OzZw5U/PmzVNcXJwkKS8vT2FhYVq+fLn69eunkpISORwOFRYWKjo6WpI0Y8YMxcTEqLS0VBEREV4YPQAAAAAAAAAAuNB5dUXMjTfeqI8++kibNm2SJH311VdasWKFbrnlFknS1q1bVV5ervj4eON7/P391bt3b61cuVKSVFRUpIMHD7rVhIaGKjIy0qgpKCiQ1Wo1QhhJ6tGjh6xWq1FzvJqaGlVVVbkdAAAAAAAAAAAAp8OrK2Iee+wxOZ1OXXnllfLx8VFdXZ2effZZ/fGPf5QklZeXS5JCQkLcvi8kJETff/+9UePn56e2bdvWqzn6/eXl5bLZbPXat9lsRs3xsrKy9NRTT53dAAEAAAAAAAAAQJPm1RUxb7zxhvLy8rRgwQL95z//0Zw5c/T3v/9dc+bMcauzWCxur10uV71zxzu+pqH6k91nwoQJcjqdxrF9+/ZTHRYAAAAAAAAAAIAkL6+I+fOf/6zHH39c99xzjyQpKipK33//vbKysjRkyBDZ7XZJR1a0tG/f3vi+iooKY5WM3W5XbW2tKisr3VbFVFRUqGfPnkbNrl276rW/e/fueqttjvL395e/v79nBgoAAAAAAAAAAJokr66IOXDggJo1c++Cj4+PDh8+LEnq2LGj7Ha7li1bZlyvra1Vfn6+EbJ069ZNzZs3d6spKyvThg0bjJqYmBg5nU6tXr3aqFm1apWcTqdRAwAAAAAAAAAA4GleXRFz22236dlnn9Wll16qq666SmvXrtWUKVP0wAMPSDryOLH09HRlZmYqPDxc4eHhyszMVMuWLZWcnCxJslqtGjZsmMaOHat27dopKChI48aNU1RUlOLi4iRJnTt3VkJCglJTUzV9+nRJ0vDhw5WYmKiIiAjvDB4AAAAAAAAAAFzwvBrE5OTk6IknntDIkSNVUVGh0NBQjRgxQk8++aRRM378eFVXV2vkyJGqrKxUdHS0li5dqsDAQKNm6tSp8vX11aBBg1RdXa0+ffpo9uzZ8vHxMWrmz5+v0aNHKz4+XpKUlJSk3NzcxhssAAAAAAAAAABocrwaxAQGBio7O1vZ2dknrLFYLMrIyFBGRsYJa1q0aKGcnBzl5OScsCYoKEh5eXln0VsAAAAAAAAAAIDT49U9YgAAAAAAAAAAAC5kBDEAAAAAAAAAAAAm8eqjyQAAAAAAAIBfU/byY6bdu/3Iv5l2bwAAJFbEAAAAAAAAAAAAmIY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CAJisjI0MWi8XtsNvtxnWXy6WMjAyFhoYqICBAsbGx2rhxo9s9ampqlJaWpuDgYLVq1UpJSUnasWOHW01lZaVSUlJktVpltVqVkpKiPXv2NMYQAQAAAACAlxHEAACAJu2qq65SWVmZcaxfv964NnnyZE2ZMkW5ublas2aN7Ha7+vbtq7179xo16enpWrRokRYuXKgVK1Zo3759SkxMVF1dnVGTnJys4uJiORwOORwOFRcXKyUlpVHHCQAAAAAAvMPX2x0AAADwJl9fX7dVMEe5XC5lZ2dr4sSJGjhwoCRpzpw5CgkJ0YIFCzRixAg5nU7NnDlT8+bNU1xcnCQpLy9PYWFhWr58ufr166eSkhI5HA4VFhYqOjpakjRjxgzFxMSotLRUERERjTdYAAAAAADQ6FgRAwAAmrTNmzcrNDRUHTt21D333KNvv/1WkrR161aVl5crPj7eqPX391fv3r21cuVKSVJRUZEOHjzoVhMaGqrIyEijpqCgQFar1QhhJKlHjx6yWq1GTUNqampUVVXldgAAAAAAgPMPQQwAAGiyoqOjNXfuXC1ZskQzZsxQeXm5evbsqZ9++knl5eWSpJCQELfvCQkJMa6Vl5fLz89Pbdu2PWmNzWar17bNZjNqGpKVlWXsKWO1WhUWFnZWYwUAAAAAAN5BEAMAAJqs/v37684771RUVJTi4uL04YcfSjryCLKjLBaL2/e4XK565453fE1D9b92nwkTJsjpdBrH9u3bT2lMAAAAAADg3EIQAwAA8L9atWqlqKgobd682dg35vhVKxUVFcYqGbvdrtraWlVWVp60ZteuXfXa2r17d73VNsfy9/dX69at3Q4AAAAAAHD+IYgBAAD4XzU1NSopKVH79u3VsWNH2e12LVu2zLheW1ur/Px89ezZU5LUrVs3NW/e3K2mrKxMGzZsMGpiYmLkdDq1evVqo2bVqlVyOp1GDQAAAAAAuHD5ersDAAAA3jJu3DjddtttuvTSS1VRUaFnnnlGVVVVGjJkiCwWi9LT05WZmanw8HCFh4crMzNTLVu2VHJysiTJarVq2LBhGjt2rNq1a6egoCCNGzfOeNSZJHXu3FkJCQlKTU3V9OnTJUnDhw9XYmKiIiIivDZ2AAAAAADQOAhiAABAk7Vjxw798Y9/1I8//qiLL75YPXr0UGFhoTp06CBJGj9+vKqrqzVy5EhVVlYqOjpaS5cuVWBgoHGPqVOnytfXV4MGDVJ1dbX69Omj2bNny8fHx6iZP3++Ro8erfj4eElSUlKScnNzG3ewAAAAAADAKwhiAABAk7Vw4cKTXrdYLMrIyFBGRsYJa1q0aKGcnBzl5OScsCYoKEh5eXln2k0AAAAAAHAeY48YAAAAAAAAAAAAkxDEAAAAAAAAAAAAmIQgBgAAAAAAAAAAwCQEMQAAAAAAAAAAACYhiAEAAAAAAAAAADAJQQwAAAAAAAAAAIBJCGIAAAAAAAAAAABMQhADAAAAAAAAAABgEoIYAAAAAAAAAAAAkxDEAAAAAAAAAAAAmIQgBgAAAAAAAAAAwCQEMQAAAAAAAF6QlZWl66+/XoGBgbLZbBowYIBKS0vdaoYOHSqLxeJ29OjRw62mpqZGaWlpCg4OVqtWrZSUlKQdO3a41VRWViolJUVWq1VWq1UpKSnas2eP2UMEAAAiiAEAAAAAAPCK/Px8jRo1SoWFhVq2bJkOHTqk+Ph47d+/360uISFBZWVlxvGvf/3L7Xp6eroWLVqkhQsXasWKFdq3b58SExNVV1dn1CQnJ6u4uFgOh0MOh0PFxcVKSUlplHECANDU+Xq7AwAAAAAAAE2Rw+Fwez1r1izZbDYVFRWpV69exnl/f3/Z7fYG7+F0OjVz5kzNmzdPcXFxkqS8vDyFhYVp+fLl6tevn0pKSuRwOFRYWKjo6GhJ0owZMxQTE6PS0lJFRETUu29NTY1qamqM11VVVWc9XgAAmipWxAAAAAAAAJwDnE6nJCkoKMjt/KeffiqbzaYrrrhCqampqqioMK4VFRXp4MGDio+PN86FhoYqMjJSK1eulCQVFBTIarUaIYwk9ejRQ1ar1ag5XlZWlvEYM6vVqrCwMI+NEwCApoYgBgAAAAAAwMtcLpfGjBmjG2+8UZGRkcb5/v37a/78+fr444/1wgsvaM2aNbr55puN1Srl5eXy8/NT27Zt3e4XEhKi8vJyo8Zms9Vr02azGTXHmzBhgpxOp3Fs377dU0MFAKDJ4dFkAAAAAAAAXvbwww9r3bp1WrFihdv5u+++2/g6MjJS3bt3V4cOHfThhx9q4MCBJ7yfy+WSxWIxXh/79YlqjuXv7y9/f//THQYAAGgAK2IAAAAAAAC8KC0tTe+//74++eQTXXLJJSetbd++vTp06KDNmzdLkux2u2pra1VZWelWV1FRoZCQEKNm165d9e61e/duowYAAJiHIAYAAAAAAMALXC6XHn74Yb3zzjv6+OOP1bFjx1/9np9++knbt29X+/btJUndunVT8+bNtWzZMqOmrKxMGzZsUM+ePSVJMTExcjqdWr16tVGzatUqOZ1OowYAAJiHR5MBAAAAAAB4wahRo7RgwQK99957CgwMNPZrsVqtCggI0L59+5SRkaE777xT7du313fffae//OUvCg4O1h133GHUDhs2TGPHjlW7du0UFBSkcePGKSoqSnFxcZKkzp07KyEhQampqZo+fbokafjw4UpMTFRERIR3Bg8AQBNCEAMAAAAAAOAF06ZNkyTFxsa6nZ81a5aGDh0qHx8frV+/XnPnztWePXvUvn173XTTTXrjjTcUGBho1E+dOlW+vr4aNGiQqqur1adPH82ePVs+Pj5Gzfz58zV69GjFx8dLkpKSkpSbm2v+IAEAAEEMAAAAAACAN7hcrpNeDwgI0JIlS371Pi1atFBOTo5ycnJOWBMUFKS8vLzT7iMAADh77BE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q8HMTt37tS9996rdu3aqWXLlrr22mtVVFRkXHe5XMrIyFBoaKgCAgIUGxurjRs3ut2jpqZGaWlpCg4OVqtWrZSUlKQdO3a41VRWViolJUVWq1VWq1UpKSnas2dPYwwRAAAAAAAAAAA0UV4NYiorK3XDDTeoefPm+ve//62vv/5aL7zwgtq0aWPUTJ48WVOmTFFubq7WrFkju92uvn37au/evUZNenq6Fi1apIULF2rFihXat2+fEhMTVVdXZ9QkJyeruLhYDodDDodDxcXFSklJaczhAgAAAAAAAACAJsbXm43/7W9/U1hYmGbNmmWcu+yyy4yvXS6XsrOzNXHiRA0cOFCSNGfOHIWEhGjBggUaMWKEnE6nZs6cqXnz5ikuLk6SlJeXp7CwMC1fvlz9+vVTSUmJHA6HCgsLFR0dLUmaMWOGYmJiVFpaqoiIiMYbNAAAAAAAAAAAaDK8uiLm/fffV/fu3XXXXXfJZrOpa9eumjFjhnF969atKi8vV3x8vHHO399fvXv31sqVKyVJRUVFOnjwoFtNaGioIiMjjZqCggJZrVYjhJGkHj16yGq1GjXHq6mpUVVVldsBAAAAAAAAAABwOrwaxHz77beaNm2awsPDtWTJEj300EMaPXq05s6dK0kqLy+XJIWEhLh9X0hIiHGtvLxcfn5+atu27UlrbDZbvfZtNptRc7ysrCxjPxmr1aqwsLCzGywAAAAAAAAAAGhyvPpossOHD6t79+7KzMyUJHXt2lUbN27UtGnTdN999xl1FovF7ftcLle9c8c7vqah+pPdZ8KECRozZozxuqqqijAGAAAAAAAAQJN2+1v/Nu3e7/2hv2n3BrzJqyti2rdvry5durid69y5s7Zt2yZJstvtklRv1UpFRYWxSsZut6u2tlaVlZUnrdm1a1e99nfv3l1vtc1R/v7+at26tdsBAAAAAAAAAABwOrwaxNxwww0qLS11O7dp0yZ16NBBktSxY0fZ7XYtW7bMuF5bW6v8/Hz17NlTktStWzc1b97craasrEwbNmwwamJiYuR0OrV69WqjZtWqVXI6nUYNAAAAAAAAAACAp3k1iHn00UdVWFiozMxMffPNN1qwYIFeffVVjRo1StKRx4mlp6crMzNTixYt0oYNGzR06FC1bNlSycnJkiSr1aphw4Zp7Nix+uijj7R27Vrde++9ioqKUlxcnKQjq2wSEhKUmpqqwsJCFRYWKjU1VYmJiYqIiPDa+AEAwLkjKyvLmHsc5XK5lJGRodDQUAUEBCg2NlYbN250+76amhqlpaUpODhYrVq1UlJSknbs2OFWU1lZqZSUFGPvuZSUFO3Zs6cRRgUAAAAAALzNq0HM9ddfr0WLFun1119XZGSk/vrXvyo7O1uDBw82asaPH6/09HSNHDlS3bt3186dO7V06VIFBgYaNVOnTtWAAQM0aNAg3XDDDWrZsqUWL14sHx8fo2b+/PmKiopSfHy84uPjdfXVV2vevHmNOl4AAHBuWrNmjV599VVdffXVbucnT56sKVOmKDc3V2vWrJHdblffvn21d+9eoyY9PV2LFi3SwoULtWLFCu3bt0+JiYmqq6szapKTk1VcXCyHwyGHw6Hi4mKlpKQ02vgAAAAAAID3+Hq7A4mJiUpMTDzhdYvFooyMDGVkZJywpkWLFsrJyVFOTs4Ja4KCgpSXl3c2XQUAABegffv2afDgwZoxY4aeeeYZ47zL5VJ2drYmTpyogQMHSpLmzJmjkJAQLViwQCNGjJDT6dTMmTM1b948YyVuXl6ewsLCtHz5cvXr108lJSVyOBwqLCxUdHS0JGnGjBmKiYlRaWnpCVfn1tTUqKamxnhdVVVl1lsAAAAAAABM5NUVMQAAAN42atQo3XrrrUaQctTWrVtVXl6u+Ph445y/v7969+6tlStXSpKKiop08OBBt5rQ0FBFRkYaNQUFBbJarUYII0k9evSQ1Wo1ahqSlZVlPMrMarUqLCzMI+MFAAAAAACNiyAGAAA0WQsXLlRRUZGysrLqXSsvL5ckhYSEuJ0PCQkxrpWXl8vPz09t27Y9aY3NZqt3f5vNZtQ0ZMKECXI6ncaxffv20xscAAAAAAA4J3j90WQAAADesH37dj3yyCNaunSpWrRoccI6i8Xi9trlctU7d7zjaxqq/7X7+Pv7y9/f/6TtAAAAAACAcx8rYgAAQJNUVFSkiooKdevWTb6+vvL19VV+fr5eeukl+fr6Githjl+1UlFRYVyz2+2qra1VZWXlSWt27dpVr/3du3fXW20DAAAAAAAuPAQxAACgSerTp4/Wr1+v4uJi4+jevbsGDx6s4uJiderUSXa7XcuWLTO+p7a2Vvn5+erZs6ckqVu3bmrevLlbTVlZmTZs2GDUxMTEyOl0avXq1UbNqlWr5HQ6jRoAAAAAAHDh4tFkAACgSQoMDFRkZKTbuVatWqldu3bG+fT0dGVmZio8PFzh4eHKzMxUy5YtlZycLEmyWq0aNmyYxo4dq3bt2ikoKEjjxo1TVFSU4uLiJEmdO3dWQkKCUlNTNX36dEnS8OHDlZiYqIiIiEYcMQAAAAAA8AaCGAAAgBMYP368qqurNXLkSFVWVio6OlpLly5VYGCgUTN16lT5+vpq0KBBqq6uVp8+fTR79mz5+PgYNfPnz9fo0aMVHx8vSUpKSlJubm6jjwcAAAAAADQ+ghgAAID/9emnn7q9tlgsysjIUEZGxgm/p0WLFsrJyVFOTs4Ja4KCgpSXl+ehXgIAAAAAgPMJe8QAAAAAAAAAAACYhCAGAAAAAAAAAADAJAQxAAAAAAAAAAAAJiGIAQAAAAAAAAAAMAlBDAAAAAAAAAAAgEkIYgAAAAAAAAAAAExCEAMAAAAAAOAFWVlZuv766xUYGCibzaYBAwaotLTUrcblcikjI0OhoaEKCAhQbGysNm7c6FZTU1OjtLQ0BQcHq1WrVkpKStKOHTvcaiorK5WSkiKr1Sqr1aqUlBTt2bPH7CECAAARxAAAAAAAAHhFfn6+Ro0apcLCQi1btkyHDh1SfHy89u/fb9RMnjxZU6ZMUW5urtasWSO73a6+fftq7969Rk16eroWLVqkhQsXasWKFdq3b58SExNVV1dn1CQnJ6u4uFgOh0MOh0PFxcVKSUlp1PECANBU+Xq7AwAAAAAAAE2Rw+Fwez1r1izZbDYVFRWpV69ecrlcys7O1sSJEzVw4EBJ0pw5cxQSEqIFCxZoxIgRcjqdmjlzpubNm6e4uDhJUl5ensLCwrR8+XL169dPJSUlcjgcKiwsVHR0tCRpxowZiomJUWlpqSIiIhp34AAANDGsiAEAAAAAADgHOJ1OSVJQUJAkaevWrSovL1d8fLxR4+/vr969e2vlypWSpKKiIh08eNCtJjQ0VJGRkUZNQUGBrFarEcJIUo8ePWS1Wo2a49XU1KiqqsrtAAAAZ4YgBgAAAAAAwMtcLpfGjBmjG2+8UZGRkZKk8vJySVJISIhbbUhIiHGtvLxcfn5+atu27UlrbDZbvTZtNptRc7ysrCxjPxmr1aqwsLCzGyAAAE0YQQwAAAAAAICXPfzww1q3bp1ef/31etcsFovba5fLVe/c8Y6vaaj+ZPeZMGGCnE6ncWzfvv1UhgEAABpAEAMAAAAAAOBFaWlpev/99/XJJ5/okksuMc7b7XZJqrdqpaKiwlglY7fbVVtbq8rKypPW7Nq1q167u3fvrrfa5ih/f3+1bt3a7QAAAGeGIAYAAAAAAMALXC6XHn74Yb3zzjv6+OOP1bFjR7frHTt2lN1u17Jly4xztbW1ys/PV8+ePSVJ3bp1U/Pmzd1qysrKtGHDBqMmJiZGTqdTq1evNmpWrVolp9Np1AAAAPP4ersDAAAAAAAATdGoUaO0YMECvffeewoMDDRWvlitVgUEBMhisSg9PV2ZmZkKDw9XeHi4MjMz1bJlSyUnJxu1w4YN09ixY9WuXTsFBQVp3LhxioqKUlxcnCSpc+fOSkhIUGpqqqZPny5JGj58uBITExUREeGdwQMA0IQQxAAAAAAAAHjBtGnTJEmxsbFu52fNmqWhQ4dKksaPH6/q6mqNHDlSlZWVio6O1tKlSxUYGGjUT506Vb6+vho0aJCqq6vVp08fzZ49Wz4+PkbN/PnzNXr0aMXHx0uSkpKSlJuba+4AAQCAJIIYAAAAAAAAr3C5XL9aY7FYlJGRoYyMjBPWtGjRQjk5OcrJyTlhTVBQkPLy8s6kmwAA4CyxRw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5xREHPzzTdrz5499c5XVVXp5ptvPts+AQAAnBRzEQAA4E3MRQAAwOk4oyDm008/VW1tbb3zv/zyiz7//POz7hQAAMDJMBcBAADexFwEAACcDt/TKV63bp3x9ddff63y8nLjdV1dnRwOh37zm994rncAAADHYC4CAAC8ibkIAAA4E6cVxFx77bWyWCyyWCwNLrUNCAhQTk6OxzoHAABwLOYiAADAm5iLAACAM3FaQczWrVvlcrnUqVMnrV69WhdffLFxzc/PTzabTT4+Ph7vJAAAgMRcBAAAeBdzEQAAcCZOK4jp0KGDJOnw4cOmdAYAAOBkmIsAAABvYi4CAADOxGkFMcfatGmTPv30U1VUVNSbgDz55JNn3TEAAICTYS4CAAC8ibkIAAA4VWcUxMyYMUN/+tOfFBwcLLvdLovFYlyzWCxMOAAAgKmYiwAAAG9iLgIAAE7HGQUxzzzzjJ599lk99thjnu4PAADAr2IuAgAAvIm5CAAAOB3NzuSbKisrddddd3m6LwAAAKeEuQgAAPAm5iIAAOB0nFEQc9ddd2np0qWe7gsAAMApYS4CAAC8ibkIAAA4HWf0aLLLL79cTzzxhAoLCxUVFaXmzZu7XR89erRHOgcAANAQ5iIAAMCbmIsAAIDTcUZBzKuvvqqLLrpI+fn5ys/Pd7tmsViYcAAAAFMxFwEAAN7EXAQAAJyOMwpitm7d6ul+AAAAnDLmIgAAwJuYiwAAgNNxRnvEAAAAAAAAAAAA4Ned0YqYBx544KTXX3vttTPqDAAAwKlgLgIAALyJuQgAADgdZxTEVFZWur0+ePCgNmzYoD179ujmm2/2SMcAAABOhLkIAADwJuYiAADgdJxRELNo0aJ65w4fPqyRI0eqU6dOZ90pAACAk2EuAgAAvIm5CAAAOB0e2yOmWbNmevTRRzV16lRP3RIAAOCUMRcBAADexFwEAACciMeCGEnasmWLDh065MlbAgAAnDLmIgAAwJuYiwAAgIac0aPJxowZ4/ba5XKprKxMH374oYYMGeKRjgEAAJwIcxEAAOBNzEUAAMDpOKMgZu3atW6vmzVrposvvlgvvPCCHnjgAY90DAAA4ESYiwAAAG9iLgIAAE7HGQUxn3zyiaf7AQAAcMqYiwAAAG9iLgIAAE7HGQUxR+3evVulpaWyWCy64oordPHFF3uqXwAAAL+KuQgAAPAm5iIAAOBUNDuTb9q/f78eeOABtW/fXr169dLvf/97hYaGatiwYTpw4ICn+wgAAOCGuQgAAPAm5iIAAOB0nFEQM2bMGOXn52vx4sXas2eP9uzZo/fee0/5+fkaO3asp/sIAADghrkIAADwJuYiAADgdJzRo8nefvttvfXWW4qNjTXO3XLLLQoICNCgQYM0bdo0T/UPAACgHuYiAADAm5iLAACA03FGK2IOHDigkJCQeudtNhtLcAEAgOmYiwAAAG9iLgIAAE7HGQUxMTExmjRpkn755RfjXHV1tZ566inFxMR4rHMAAAANYS4CAAC8ibkIAAA4HWf0aLLs7Gz1799fl1xyia655hpZLBYVFxfL399fS5cu9XQfAQAA3DAXAQAA3sRcBAAAnI4zCmKioqK0efNm5eXl6b///a9cLpfuueceDR48WAEBAZ7uIwAAgBvmIgAAwJuYiwAAgNNxRkFMVlaWQkJClJqa6nb+tdde0+7du/XYY495pHMAAAANYS4CAAC8ibkIAAA4HWe0R8z06dN15ZVX1jt/1VVX6ZVXXjnrTgEAAJwMcxEAAOBNzEUAAMDpOKMgpry8XO3bt693/uKLL1ZZWdlZdwoAAOBkPDUXmTZtmq6++mq1bt1arVu3VkxMjP79738b110ulzIyMhQaGqqAgADFxsZq48aNbveoqalRWlqagoOD1apVKyUlJWnHjh1uNZWVlUpJSZHVapXValVKSor27NlzeoMGAADnDD4XAQAAp+OMgpiwsDB98cUX9c5/8cUXCg0NPetOAQAAnIyn5iKXXHKJnnvuOX355Zf68ssvdfPNN+v22283wpbJkydrypQpys3N1Zo1a2S329W3b1/t3bvXuEd6eroWLVqkhQsXasWKFdq3b58SExNVV1dn1CQnJ6u4uFgOh0MOh0PFxcVKSUk5i3cAAAB4E5+LAACA03FGe8Q8+OCDSk9P18GDB3XzzTdLkj766CONHz9eY8eO9WgHAQAAjuepuchtt93m9vrZZ5/VtGnTVFhYqC5duig7O1sTJ07UwIEDJUlz5sxRSEiIFixYoBEjRsjpdGrmzJmaN2+e4uLiJEl5eXkKCwvT8uXL1a9fP5WUlMjhcKiwsFDR0dGSpBkzZigmJkalpaWKiIjwxFsCAAAaEZ+LAACA03FGQcz48eP1888/a+TIkaqtrZUktWjRQo899pgmTJjg0Q4CAAAcz4y5SF1dnd58803t379fMTEx2rp1q8rLyxUfH2/U+Pv7q3fv3lq5cqVGjBihoqIiHTx40K0mNDRUkZGRWrlypfr166eCggJZrVYjhJGkHj16yGq1auXKlScMYmpqalRTU2O8rqqqOqNxAQAAz+NzEQAAcDrOKIixWCz629/+pieeeEIlJSUKCAhQeHi4/P39Pd0/AACAejw5F1m/fr1iYmL0yy+/6KKLLtKiRYvUpUsXrVy5UpIUEhLiVh8SEqLvv/9e0pHnw/v5+alt27b1asrLy40am81Wr12bzWbUNCQrK0tPPfXUaY8HAACYj89FAADA6TijIOaoiy66SNdff72n+gIAAHBaPDEXiYiIUHFxsfbs2aO3335bQ4YMUX5+vnHdYrG41btcrnrnjnd8TUP1v3afCRMmaMyYMcbrqqoqhYWF/ep4AABA4+FzEQAAcCqaebsDAAAA3uTn56fLL79c3bt3V1ZWlq655hq9+OKLstvtklRv1UpFRYWxSsZut6u2tlaVlZUnrdm1a1e9dnfv3l1vtc2x/P391bp1a7cDAAAAAACcfwhiAAAAjuFyuVRTU6OOHTvKbrdr2bJlxrXa2lrl5+erZ8+ekqRu3bqpefPmbjVlZWXasGGDURMTEyOn06nVq1cbNatWrZLT6TRqAAAAAADAheusHk0GAABwPvvLX/6i/v37KywsTHv37tXChQv16aefyuFwyGKxKD09XZmZmQoPD1d4eLgyMzPVsmVLJScnS5KsVquGDRumsWPHql27dgoKCtK4ceMUFRWluLg4SVLnzp2VkJCg1NRUTZ8+XZI0fPhwJSYmKiIiwmtjBwAAAAAAjYMgBgAANFm7du1SSkqKysrKZLVadfXVV8vhcKhv376SpPHjx6u6ulojR45UZWWloqOjtXTpUgUGBhr3mDp1qnx9fTVo0CBVV1erT58+mj17tnx8fIya+fPna/To0YqPj5ckJSUlKTc3t3EHCwAAAAAAvIIgBgAANFkzZ8486XWLxaKMjAxlZGScsKZFixbKyclRTk7OCWuCgoKUl5d3pt0EAAAAAADnMfaIAQAAAAAAAAAAMAlBDAAAAAAAAAAAgEl4NBkAAAAAnEO2PR3l7S4AHnfpk+u93YVz0meffabnn39eRUVFKisr06JFizRgwADj+tChQzVnzhy374mOjlZhYaHxuqamRuPGjdPrr79u7Ff38ssv65JLLjFqKisrNXr0aL3//vuSjuxXl5OTozZt2pg6PgAAcAQrYgAAAAAAALxg//79uuaaa5Sbm3vCmoSEBJWVlRnHv/71L7fr6enpWrRokRYuXKgVK1Zo3759SkxMVF1dnVGTnJys4uJiORwOORwOFRcXKyUlxbRxAQAAd6yIAQAAAAAA8IL+/furf//+J63x9/eX3W5v8JrT6dTMmTM1b948xcXFSZLy8vIUFham5cuXq1+/fiopKZHD4VBhYaGio6MlSTNmzFBMTIxKS0sVERHh2UEBAIB6WBEDAAAAAABwjvr0009ls9l0xRVXKDU1VRUVFca1oqIiHTx4UPHx8ca50NBQRUZGauXKlZKkgoICWa1WI4SRpB49eshqtRo1DampqVFVVZXbAQAAzgxBDAAAAAAAwDmof//+mj9/vj7++GO98MILWrNmjW6++WbV1NRIksrLy+Xn56e2bdu6fV9ISIjKy8uNGpvNVu/eNpvNqGlIVlaWrFarcYSFhXlwZAAANC08mgwAAAAAAOAcdPfddxtfR0ZGqnv37urQoYM+/PBDDRw48ITf53K5ZLFYjNfHfn2imuNNmDBBY8aMMV5XVVURxgAAcIZYEQMAAAAAAHAeaN++vTp06KDNmzdLkux2u2pra1VZWelWV1FRoZCQEKNm165d9e61e/duo6Yh/v7+at26tdsBAADODEEMAAAAAADAeeCnn37S9u3b1b59e0lSt27d1Lx5cy1btsyoKSsr04YNG9SzZ09JUkxMjJxOp1avXm3UrFq1Sk6n06gBAADm4tFkAAAAAAAAXrBv3z598803xuutW7equLhYQUFBCgoKUkZGhu688061b99e3333nf7yl78oODhYd9xxhyTJarVq2LBhGjt2rNq1a6egoCCNGzdOUVFRiouLkyR17txZCQkJSk1N1fTp0yVJw4cPV2JioiIiIhp/0AAANEHnzIqYrKwsWSwWpaenG+dcLpcyMjIUGhqqgIAAxcbGauPGjW7fV1NTo7S0NAUHB6tVq1ZKSkrSjh073GoqKyuVkpJibDCXkpKiPXv2NMKoAAAAAAAAGvbll1+qa9eu6tq1qyRpzJgx6tq1q5588kn5+Pho/fr1uv3223XFFVdoyJAhuuKKK1RQUKDAwEDjHlOnTtWAAQM0aNAg3XDDDWrZsqUWL14sHx8fo2b+/PmKiopSfHy84uPjdfXVV2vevHmNPl4AAJqqc2JFzJo1a/Tqq6/q6quvdjs/efJkTZkyRbNnz9YVV1yhZ555Rn379lVpaakx6UhPT9fixYu1cOFCtWvXTmPHjlViYqKKioqMSUdycrJ27Nghh8Mh6chvfqSkpGjx4sWNO1AAAAAAAID/FRsbK5fLdcLrS5Ys+dV7tGjRQjk5OcrJyTlhTVBQkPLy8s6ojwAA4Ox5fUXMvn37NHjwYM2YMUNt27Y1zrtcLmVnZ2vixIkaOHCgIiMjNWfOHB04cEALFiyQJDmdTs2cOVMvvPCC4uLi1LVrV+Xl5Wn9+vVavny5JKmkpEQOh0P/+Mc/FBMTo5iYGM2YMUMffPCBSktLvTJmAAAAAAAAAADQNHg9iBk1apRuvfVW49mlR23dulXl5eWKj483zvn7+6t3795auXKlJKmoqEgHDx50qwkNDVVkZKRRU1BQIKvVqujoaKOmR48eslqtRk1DampqVFVV5XYAAAAAAAAAAACcDq8+mmzhwoUqKirSl19+We9aeXm5JCkkJMTtfEhIiL7//nujxs/Pz20lzdGao99fXl4um81W7/42m82oaUhWVpaeeuqp0xsQAAAAAAAAAADAMby2Imb79u165JFHNH/+fLVo0eKEdRaLxe21y+Wqd+54x9c0VP9r95kwYYKcTqdxbN++/aRtAgAAAAAAAAAAHM9rQUxRUZEqKirUrVs3+fr6ytfXV/n5+XrppZfk6+trrIQ5ftVKRUWFcc1ut6u2tlaVlZUnrdm1a1e99nfv3l1vtc2x/P391bp1a7cDAAAAAAAAAADgdHgtiOnTp4/Wr1+v4uJi4+jevbsGDx6s4uJiderUSXa7XcuWLTO+p7a2Vvn5+erZs6ckqVu3bmrevLlbTVlZmTZs2GDUxMTEyOl0avXq1UbNqlWr5HQ6jRoAAAAAAAAAAAAzeG2PmMDAQEVGRrqda9Wqldq1a2ecT09PV2ZmpsLDwxUeHq7MzEy1bNlSycnJkiSr1aphw4Zp7NixateunYKCgjRu3DhFRUUpLi5OktS5c2clJCQoNTVV06dPlyQNHz5ciYmJioiIaMQRAwAAAAAAAACApsZrQcypGD9+vKqrqzVy5EhVVlYqOjpaS5cuVWBgoFEzdepU+fr6atCgQaqurlafPn00e/Zs+fj4GDXz58/X6NGjFR8fL0lKSkpSbm5uo48HAAAAAAAAAAA0LedUEPPpp5+6vbZYLMrIyFBGRsYJv6dFixbKyclRTk7OCWuCgoKUl5fnoV4CAAAAAAAAAACcGq/tEQMAAAAAAAAAAHChI4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KCGAAAAAAAAAAAAJMQxAAAAAAAAAAAAJiEIAYAAAAAAAAAAMAkBDEAAAAAAAAAAAAmIYgBAABNVlZWlq6//noFBgbKZrNpwIABKi0tdatxuVzKyMhQaGioAgICFBsbq40bN7rV1NTUKC0tTcHBwWrVqpWSkpK0Y8cOt5rKykqlpKTIarXKarUqJSVFe/bsMXuIAAAAAADAywhiAABAk5Wfn69Ro0apsLBQy5Yt06FDhxQfH6/9+/cbNZMnT9aUKVOUm5urNWvWyG63q2/fvtq7d69Rk56erkWLFmnhwoVasWKF9u3bp8TERNXV1Rk1ycnJKi4ulsPhkMPhUHFxsVJSUhp1vAAAAAAAoPH5ersDAAAA3uJwONxez5o1SzabTUVFRerVq5dcLpeys7M1ceJEDRw4UJI0Z84chYSEaMGCBRoxYoScTqdmzpypefPmKS4uTpKUl5ensLAwLV++XP369VNJSYkcDocKCwsVHR0tSZoxY4ZiYmJUWlqqiIiIxh04AAAAAABoNKyIAQAA+F9Op1OSFBQUJEnaunWrysvLFR8fb9T4+/urd+/eWrlypSSpqKhIBw8edKsJDQ1VZGSkUVNQUCCr1WqEMJLUo0cPWa1Wo+Z4NTU1qqqqcjsAAAAAAMD5hyAGAABAR/aCGTNmjG688UZFRkZKksrLyyVJISEhbrUhISHGtfLycvn5+alt27YnrbHZbPXatNlsRs3xsrKyjP1krFarwsLCzm6AAAAAAADAKwhiAAAAJD388MNat26dXn/99XrXLBaL22uXy1Xv3PGOr2mo/mT3mTBhgpxOp3Fs3779VIYBAAAAAADOMQQxAACgyUtLS9P777+vTz75RJdccolx3m63S1K9VSsVFRXGKhm73a7a2lpVVlaetGbXrl312t29e3e91TZH+fv7q3Xr1m4HAAAAAAA4/xDEAACAJsvlcunhhx/WO++8o48//lgdO3Z0u96xY0fZ7XYtW7bMOFdbW6v8/Hz17NlTktStWzc1b97craasrEwbNmwwamJiYuR0OrV69WqjZtWqVXI6nUYNAAAAAAC4MPl6uwMAAADeMmrUKC1YsEDvvfeeAgMDjZUvVqtVAQEBslgsSk9PV2ZmpsLDwxUeHq7MzEy1bNlSycnJRu2wYcM0duxYtWvXTkFBQRo3bpyioqIUFxcnSercubMSEhKUmpqq6dOnS5KGDx+uxMRERUREeGfwAAAAAACgUbAiBgAANFnTpk2T0+lUbGys2rdvbxxvvPGGUTN+/Hilp6dr5MiR6t69u3bu3KmlS5cqMDDQqJk6daoGDBigQYMG6YYbblDLli21ePFi+fj4GDXz589XVFSU4uPjFR8fr6uvvlrz5s1r1PECAIBzy2effabbbrtNoaGhslgsevfdd92uu1wuZWRkKDQ0VAEBAYqNjdXGjRvdampqapSWlqbg4GC1atVKSUlJ2rFjh1tNZWWlUlJSZLVaZbValZKSoj179pg8OgAAcBRBDAAAaLJcLleDx9ChQ40ai8WijIwMlZWV6ZdfflF+fr4iIyPd7tOiRQvl5OTop59+0oEDB7R48WKFhYW51QQFBSkvL09VVVWqqqpSXl6e2rRp0wijBAAA56r9+/frmmuuUW5uboPXJ0+erClTpig3N1dr1qyR3W5X3759tXfvXqMmPT1dixYt0sKFC7VixQrt27dPiYmJqqurM2qSk5NVXFwsh8Mhh8Oh4uJipaSkmD4+AABwBI8mAwAAAAAA8IL+/furf//+DV5zuVzKzs7WxIkTNXDgQEnSnDlzFBISogULFmjEiBFyOp2aOXOm5s2bZzwSNS8vT2FhYVq+fLn69eunkpISORwOFRYWKjo6WpI0Y8YMxcTEqLS0lMekAgDQCFgRAwAAAAAAcI7ZunWrysvLFR8fb5zz9/dX7969tXLlSklSUVGRDh486FYTGhqqyMhIo6agoEBWq9UIYSSpR48eslqtRk1DampqjJW8Rw8AAHBmCGIAAAAAAADOMeXl5ZKkkJAQt/MhISHGtfLycvn5+alt27YnrbHZbPXub7PZjJqGZGVlGXvKWK3Weo9dBQAAp44gBgAAAAAA4BxlsVjcXrtcrnrnjnd8TUP1v3afCRMmyOl0Gsf27dtPs+cAAOAoghgAAAAAAIBzjN1ul6R6q1YqKiqMVTJ2u121tbWqrKw8ac2uXbvq3X/37t31Vtscy9/fX61bt3Y7AADAmSGIAQAAAAAAOMd07NhRdrtdy5YtM87V1tYqPz9fPXv2lCR169ZNzZs3d6spKyvThg0bjJqYmBg5nU6tXr3aqFm1apWcTqdRAwAAzOXr7Q4AAAAAAAA0Rfv27dM333xjvN66dauKi4sVFBSkSy+9VOnp6crMzFR4eLjCw8OVmZmpli1bKjk5WZJktVo1bNgwjR07Vu3atVNQUJDGjRunqKgoxcXFSZI6d+6shIQEpaamavr06ZKk4cOHKzExUREREY0/aAAAmiCCGAAAAAAAAC/48ssvddNNNxmvx4wZI0kaMmSIZs+erfHjx6u6ulojR45UZWWloqOjtXTpUgUGBhrfM3XqVPn6+mrQoEGqrq5Wnz59NHv2bPn4+Bg18+fP1+jRoxUfHy9JSkpKUm5ubiONEgAAEMQAAAAAAAB4QWxsrFwu1wmvWywWZWRkKCMj44Q1LVq0UE5OjnJyck5YExQUpLy8vLPpKgAAOAvsEQMAAAAAAAAAAGASghgAAAAAAAAAAACTEMQAAAAAAAAAAACYhCAGAAAAAAAAAADAJ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AAAAAAAgEkIYgAAAAAAAAAAAEzi1SAmKytL119/vQIDA2Wz2TRgwACVlpa61bhcLmVkZCg0NFQBAQGKjY3Vxo0b3WpqamqUlpam4OBgtWrVSklJSdqxY4dbTWVlpVJSUmS1WmW1WpWSkqI9e/aYPUQAAAAAAAAAANCEeTWIyc/P16hRo1RYWKhly5bp0KFDio+P1/79+42ayZMna8qUKcrNzdWaNWtkt9vVt29f7d2716hJT0/XokWLtHDhQq1YsUL79u1TYmKi6urqjJrk5GQVFxfL4XDI4XCouLhYKSkpjTpeAAAAAAAAAADQtPh6s3GHw+H2etasWbLZbCoqKlKvXr3kcrmUnZ2tiRMnauDAgZKkOXPmKCQkRAsWLNCIESPkdDo1c+ZMzZs3T3FxcZKkvLw8hYWFafny5erXr59KSkrkcDhUWFio6OhoSdKMGTMUExOj0tJSRURENO7AAQAAAAAAAABAk3BO7RHjdDolSUFBQZKkrVu3qry8XPHx8UaNv7+/evfurZUrV0qSioqKdPDgQbea0NBQRUZGGjUFBQWyWq1GCCNJPXr0kNVqNWqOV1NTo6qqKrcDAAAAAAAAAADgdJwzQYzL5dKYMWN04403KjIyUpJUXl4uSQoJCXGrDQkJMa6Vl5fLz89Pbdu2PWmNzWar16bNZjNqjpeVlWXsJ2O1WhUWFnZ2AwQAAAAAAAAAAE3OORPEPPzww1q3bp1ef/31etcsFovba5fLVe/c8Y6vaaj+ZPeZMGGCnE6ncWzfvv1UhgEAAAAAAAAAAGA4J4KYtLQ0vf/++/rkk090ySWXGOftdrsk1Vu1UlFRYaySsdvtqq2tVWVl5Ulrdu3aVa/d3bt311ttc5S/v79at27tdgAAAAAAAAAAAJwOrwYxLpdLDz/8sN555x19/PHH6tixo9v1jh07ym63a9myZca52tpa5efnq2fPnpKkbt26qXnz5m41ZWVl2rBhg1ETExMjp9Op1atXGzWrVq2S0+k0agAAAAAAAAAAADzN15uNjxo1SgsWLNB7772nwMBAY+WL1WpVQECALBaL0tPTlZmZqfDwcIWHhyszM1MtW7ZUcnKyUTts2DCNHTtW7dq1U1BQkMaNG6eoqCjFxcVJkjp37qyEhASlpqZq+vTpkqThw4crMTFRERER3hk8AAAAAAAAAAC44Hk1iJk2bZokKTY21u38rFmzNHToUEnS+PHjVV1drZEjR6qyslLR0dFaunSpAgMDjfqpU6fK19dXgwYNUnV1tfr06aPZs2fLx8fHqJk/f75Gjx6t+Ph4SVJSUpJyc3PNHSAAAAAAAAAAAGjSvBrEuFyuX62xWCzKyMhQRkbGCWtatGihnJwc5eTknLAmKChIeXl5Z9JNAAAAAAAAAACAM+LVPWIAAAAAAAAAAAAuZAQxAAAAAAAAAAAAJiGIAQAAAAAAAAAAMAlBDAAAAAAAAAAAgEkIYgAAAAAAAAAAAExCEAMAAAAAAAAAAGASghgAAAAAAAAAAACTEMQAAAAAAAAAAACYhCAGAAAAAAAAAADAJAQxAAAAAAAAAAAAJiGIAQAAAAAAAAAAMAlBDAAAAAAAAAAAgEkIYgAAAAAAAAAAAExCEAMAAAAAAAAAAGASghgAAAAAAAAAAACTEMQAAAAAAAAAAACYhCAGAAAAAAAAAADAJAQxAAAAAAAAAAAAJiGIAQAAAAAAAAAAMAlBDAAAaLI+++wz3XbbbQoNDZXFYtG7777rdt3lcikjI0OhoaEKCAhQbGysNm7c6FZTU1OjtLQ0BQcHq1WrVkpKStKOHTvcaiorK5WSkiKr1Sqr1aqUlBTt2bPH5NEBAAAAAIBzAUEMAABosvbv369rrrlGubm5DV6fPHmypkyZotzcXK1Zs0Z2u119+/bV3r17jZr09HQtWrRICxcu1IoVK7Rv3z4lJiaqrq7OqElOTlZxcbEcDoccDoeKi4uVkpJi+vgAAAAAAID3+Xq7AwAAAN7Sv39/9e/fv8FrLpdL2dnZmjhxogYOHChJmjNnjkJCQrRgwQKNGDFCTqdTM2fO1Lx58xQXFydJysvLU1hYmJYvX65+/fqppKREDodDhYWFio6OliTNmDFDMTExKi0tVUREROMMFgAAAAAAeAUrYgAAABqwdetWlZeXKz4+3jjn7++v3r17a+XKlZKkoqIiHTx40K0mNDRUkZGRRk1BQYGsVqsRwkhSjx49ZLVajZqG1NTUqKqqyu0AAAAAAADnH4IYAACABpSXl0uSQkJC3M6HhIQY18rLy+Xn56e2bduetMZms9W7v81mM2oakpWVZewpY7VaFRYWdlbjAQAA56eMjAxZLBa3w263G9c9tacdAAAwD0EMAADASVgsFrfXLper3rnjHV/TUP2v3WfChAlyOp3GsX379tPsOQAAuFBcddVVKisrM47169cb1zy1px0AADAPQQwAAEADjv6m6fGrVioqKoxVMna7XbW1taqsrDxpza5du+rdf/fu3fVW2xzL399frVu3djsAAEDT5OvrK7vdbhwXX3yxpPp72kVGRmrOnDk6cOCAFixYIEnGnnYvvPCC4uLi1LVrV+Xl5Wn9+vVavny5N4cFAECTQRADAADQgI4dO8put2vZsmXGudraWuXn56tnz56SpG7duql58+ZuNWVlZdqwYYNRExMTI6fTqdWrVxs1q1atktPpNGoAAABOZvPmzQoNDVXHjh11zz336Ntvv5XkuT3tGsJ+dQAAeI6vtzsAAADgLfv27dM333xjvN66dauKi4sVFBSkSy+9VOnp6crMzFR4eLjCw8OVmZmpli1bKjk5WZJktVo1bNgwjR07Vu3atVNQUJDGjRunqKgoxcXFSZI6d+6shIQEpaamavr06ZKk4cOHKzExUREREY0/aAAAcF6Jjo7W3LlzdcUVV2jXrl165pln1LNnT23cuPGke9p9//33kk5tT7uGZGVl6amnnvLwaAAAaJoIYgAAQJP15Zdf6qabbjJejxkzRpI0ZMgQzZ49W+PHj1d1dbVGjhypyspKRUdHa+nSpQoMDDS+Z+rUqfL19dWgQYNUXV2tPn36aPbs2fLx8TFq5s+fr9GjRxu/iZqUlKTc3NxGGiUAADif9e/f3/g6KipKMTEx+u1vf6s5c+aoR48ekjyzp93xJkyYYMyNJKmqqkphYWFnMgQAAJo8ghgAANBkxcbGyuVynfC6xWJRRkaGMjIyTljTokUL5eTkKCcn54Q1QUFBysvLO5uuAgAASJJatWqlqKgobd68WQMGDJB0ZNVL+/btjZoT7Wl37KqYioqKkz4m1d/fX/7+/uYMAgCAJoY9YgAAAAAAAM4TNTU1KikpUfv27T22px0AADAXK2IAAAAAAADOUePGjdNtt92mSy+9VBUVFXrmmWdUVVWlIUOGyGKxeGRPOwAAYC6CGAAAAAAAgHPUjh079Mc//lE//vijLr74YvXo0UOFhYXq0KGDJHlsTzsAAGAeghgAAAAAAIBz1MKFC0963VN72gEAAPOwRwwAAAAAAAAAAIBJCGIAAAAAAAAAAABMQhADAAAAAAAAAABgEoIYAAAAAAAAAAAAkxDEAAAAAAAAAAAAmIQgBgAAAAAAAAAAwCQEMQAAAAAAAAAAACYhiAEAAAAAAAAAADAJQQwAAAAAAAAAAIBJCGIAAAAAAAAAAABMQhADAAAAAAAAAABgEoIYAAAAAAAAAAAAkxDEAAAAAAAAAAAAmIQgBgAAAAAAAAAAwCQEMQAAAAAAAAAAACYhiAEAAAAAAAAAADAJQQwAAAAAAAAAAIBJCGIAAAAAAAAAAABMQhADAAAAAAAAAABgEoIYAAAAAAAAAAAAkxDEAAAAAAAAAAAAmMTX2x0AAAAAAAAAzjVrpt9m2r2vH7HYtHsDAM49rIgBAAAAAAAAAAAwCUEMAAAAAAAAAACASQhiAAAAAAAAAAAATEIQAwAAAAAAAAAAYBKCGAAAAAAAAAAAAJMQxAAAAAAAAAAAAJiEIAYAAAAAAAAAAMAkBDEAAAAAAAAAAAAmIYgBAAAAAAAAAAAwCUEMAAAAAAAAAACASQhiAAAAAAAAAAAATEIQAwAAAAAAAAAAYBKCGAAAAAAAAAAAAJMQxAAAAAAAAAAAAJiEIAYAAAAAAAAAAMAkBDEAAAAAAAAAAAAmIYgBAAAAAAAAAAAwCUEMAAAAAAAAAACASQhiAAAAAAAAAAAATEIQAwAAAAAAAAAAYBJfb3cAAAAAAAAAAHBmEt+ab8p9P/jDYFPuCzRFrIgBAAAAAAAAAAAwCStiAAAAAAAAgCZo+rx+pt17RMoS0+4NAOcbVsQAAAAAAAAAAACYhCAGAAAAAAAAAADAJAQxAAAAAAAAAAAAJiGIAQAAAAAAAAAAMAlBDAAAAAAAAAAAgEkIYgAAAAAAAAAAAExCEAMAAAAAAAAAAGASghgAAAAAAAAAAACTEMQAAAAAAAAAAACYhCAGAAAAAAAAAADAJAQxAAAAAAAAAAAAJiGIAQAAAAAAAAAAMAlBDAAAAAAAAAAAgEkIYgAAAAAAAAAAAExCEAMAAAAAAAAAAGASghgAAAAAAAAAAACT+Hq7AwAAAAAAAEBT995r/U279+0P/Nu0ewMAfh0rYgAAAAAAAAAAAEzCihgAAAAAAAAAF6Rb3h1ryn3/NeAFU+4L4MLEihgAAAAAAAAAAACTsCIGAAAAAAAAgOkeeyvBtHv/7Q8O0+4NAGeLFTEAAAAAAAAAAAAmaVJBzMsvv6yOHTuqRYsW6tatmz7//HNvdwkAADQhzEUAAIA3MRcBAMA7msyjyd544w2lp6fr5Zdf1g033KDp06erf//++vrrr3XppZd6u3sAAOACx1wEAAB4E3MRoHHc+k6Oaff+cGCaafcGYK4mE8RMmTJFw4YN04MPPihJys7O1pIlSzRt2jRlZWXVq6+pqVFNTY3x2ul0SpKqqqpM6V9dTbUp9wW8yayfFwDnjqM/5y6Xy8s9OfcxFwEa3/k6F9n7S523uwB4nFk/j8xFTp2n5yJ7q1a0FUAAAMVQSURBVM2bO/g38Pdlb3VNA5We0eoEfz/3VR80rc2GfiYOVB9q1PYkqbqR26w50PhjPHjAnL87J27PvJ+NE7d54IJo72RtAueqU56LuJqAmpoal4+Pj+udd95xOz969GhXr169GvyeSZMmuSRxcHBwcHBwnMKxffv2xvhP+nmLuQgHBwcHB4e5B3ORk2MuwsHBwcHBYe7xa3ORJrEi5scff1RdXZ1CQkLczoeEhKi8vLzB75kwYYLGjBljvD58+LB+/vlntWvXThaLxdT+wjxVVVUKCwvT9u3b1bp1a293B2jS+Hm8MLhcLu3du1ehoaHe7so5jbkIjuLfPuDcwc/jhYG5yKnx5lzEGz9rjd0mY7ww2mSMF0abjPHCaPN8GuOpzkWaRBBz1PETBZfLdcLJg7+/v/z9/d3OtWnTxqyuoZG1bt2a/9kCzhH8PJ7/rFart7tw3mAugqP4tw84d/DzeP5jLnLqvDkX8cbPWmO3yRgvjDYZ44XRJmO8MNo8X8Z4KnORZmfaofNJcHCwfHx86v2WR0VFRb3fBgEAAPA05iIAAMCbmIsAAOBdTSKI8fPzU7du3bRs2TK388uWLVPPnj291CsAANBUMBcBAADexFwEAADvajKPJhszZoxSUlLUvXt3xcTE6NVXX9W2bdv00EMPebtraET+/v6aNGlSveXVABofP49oapiLQOLfPuBcws8jmhpvzUW88bPW2G0yxgujTcZ4YbTJGC+MNi/EMVpcLpfLlDufg15++WVNnjxZZWVlioyM1NSpU9WrVy9vdwsAADQRzEUAAIA3MRcBAMA7mlQQAwAAAAAAAAAA0JiaxB4xAAAAAAAAAAAA3kAQAwAAAAAAAAAAYBKCGAAAAAAAAAAAAJMQxAAAAAAAAAAAAJjE19sdAAAAAAAAAM4333zzjbZs2aJevXopICBALpdLFovFY/d///33T7k2KSnJY+0CZ+OBBx7Qiy++qMDAQLfz+/fvV1paml577bXzuj1JmjNnjoKDg3XrrbdKksaPH69XX31VXbp00euvv64OHTqcdRtVVVWnXNu6deuzbq8hhw4d0qeffqotW7YoOTlZgYGB+uGHH9S6dWtddNFFZ33/c2GMjcnicrlc3u4EAAAAAAAAcKpeeumlU64dPXq0R9v+6aefdPfdd+vjjz+WxWLR5s2b1alTJw0bNkxt2rTRCy+84JF2mjVzf5CNxWLRsR/jHRv61NXVnXV73nxPm4pdu3Zp3Lhx+uijj1RRUaHjP5b1xJ/j8febPXu20d7hw4fdrn/88ccebU+SfHx8VFZWJpvN5nb+xx9/lN1u16FDh87r9iQpIiJC06ZN080336yCggL16dNH2dnZ+uCDD+Tr66t33nnnrNto1qzZKQe7nv57I0nff/+9EhIStG3bNtXU1GjTpk3q1KmT0tPT9csvv+iVV1456za8PcaffvpJTz75pD755JMGfz5+/vlnj7bHihhccGJjY3X11VerRYsW+sc//iE/Pz899NBDysjIkCRt27ZNaWlp+uijj9SsWTMlJCQoJydHISEh3u04cAGYO3euHn30Uf3www/y9/c3zt95551q1aqV5s6dq8WLFysjI0MbN25UaGiohgwZookTJ8rX98h/kjIyMvTaa69p165dateunf7whz+c1v8QAIC3MRcBvIe5CNB0TJ061e317t27deDAAbVp00aStGfPHrVs2VI2m83jocGjjz4qX19fbdu2TZ07dzbO33333Xr00Uc9FsQc+6Hg8uXL9dhjjykzM1MxMTGyWCxauXKl/ud//keZmZkeac+b7+mxtmzZolmzZmnLli168cUXZbPZ5HA4FBYWpquuusq0dhvD0KFDtW3bNj3xxBNq3769R1dQNeSRRx7R7NmzdeuttyoyMtLU9qqqquRyueRyubR37161aNHCuFZXV6d//etf9cKS86m9Y23fvl2XX365JOndd9/VH/7wBw0fPlw33HCDYmNjPdLGJ598Ynz93Xff6fHHH9fQoUMVExMjSSooKNCcOXOUlZXlkfaO98gjj6h79+766quv1K5dO+P8HXfcoQcffNAjbXh7jPfee6+2bNmiYcOGKSQkxPSfR1bE4IITGxurtWvXasyYMUpOTlZBQYGGDh2qJUuWKC4uTt26dVOrVq2UnZ2tQ4cOaeTIkQoMDNSnn37q7a4D573q6mq1b99eM2bM0F133SXpyG+h/OY3v5HD4VBtba0GDRqkl156Sb///e+1ZcsWDR8+XEOHDtWkSZP01ltvadiwYVq4cKGuuuoqlZeX66uvvlJqaqqXRwYAp465COA9zEUA7xk4cOAp13rit8WPtWDBAr388suaOXOmIiIiJEmlpaVKTU3ViBEjNHjwYI+2Z7fbtWTJEl1zzTUKDAzUV199pU6dOmnr1q2KiorSvn37PNqeJEVGRuqVV17RjTfe6Hb+888/1/Dhw1VSUuLR9hr7PT0qPz9f/fv31w033KDPPvtMJSUl6tSpkyZPnqzVq1frrbfeOus2xowZc8q1U6ZMOev2jhUYGKjPP/9c1157rUfveyLBwcGaO3eubrnlFtPb+rXVDRaLRU899ZQmTpx4XrZ3LJvNpiVLlqhr167q2rWrHn30Ud13333asmWLrrnmGo//G9CnTx89+OCD+uMf/+h2fsGCBXr11VdN+f+I4OBgffHFF4qIiHD7d+67775Tly5ddODAAY+2540xBgYGasWKFbrmmms8fu+GsCIGF6Srr75akyZNkiSFh4crNzdXH330kSRp3bp12rp1q8LCwiRJ8+bN01VXXaU1a9bo+uuv91qfgQtBQECAkpOTNWvWLOPDj/nz5+uSSy5RbGysevfurccff1xDhgyRJHXq1El//etfNX78eE2aNEnbtm2T3W5XXFycmjdvrksvvVS/+93vvDkkADgjzEUA72AuAniP1Wo1vna5XFq0aJGsVqu6d+8uSSoqKtKePXtOK7A5VU888YTeeustIzCQjjw6aOrUqfrDH/7g8dBg//79atmyZb3zP/74o9tqPE/asmWL23t8lNVq1Xfffefx9hr7PT3q8ccf1zPPPKMxY8a47flx00036cUXX/RIG2vXrnV7XVRUpLq6OmOsmzZtko+Pj7p16+aR9o4VFhZW73FkZvLz8zNWbpjtk08+kcvl0s0336y3335bQUFBbv3o0KGDQkNDz9v2jtW3b189+OCD6tq1qzZt2mTsFbNx40ZddtllHm+voKCgwUeBde/e3WOrU453+PDhBh8HtmPHjnr78XiCN8Z45ZVXqrq62pR7N4QgBhekq6++2u11+/btVVFRoZKSEoWFhRkffEhSly5d1KZNG5WUlPDhB+ABqampuv7667Vz50795je/0axZszR06FBZLBYVFRVpzZo1evbZZ436uro6/fLLLzpw4IDuuusuZWdnq1OnTkpISNAtt9yi2267zXhUCACcL5iLAN7DXATwjlmzZhlfP/bYYxo0aJBeeeUV+fj4SDryszZy5EhTNlwuKyvTwYMH652vq6vTrl27PN5er169NHfuXP31r3+VdOQ37w8fPqznn39eN910k8fbk6Trr79e6enpysvLU/v27SVJ5eXlGjt2rCmBcWO/p0etX79eCxYsqHf+4osv1k8//eSRNo59HNKUKVMUGBioOXPmqG3btpKkyspK3X///fr973/vkfaOlZ2drccff1zTp0835QP7440dO1YvvviicnNzTX/sUu/evSXJ+IWj4/c4Ot/bO9b/+3//T//zP/+j7du36+233zYe3VVUVFRvRYcnhIWF6ZVXXqn32MPp06e7/X+FJ/Xt21fZ2dl69dVXJR35d27fvn2aNGmSKSusvDHGl19+WY8//riefPJJRUZGqnnz5m7XPf3fK2aTuCAd/4NzdFLkcrka/A/Pic4DOH1du3bVNddco7lz56pfv35av369Fi9eLOnIb1Q89dRTDf4WXIsWLRQWFqbS0lItW7ZMy5cv18iRI/X8888rPz+/3s81AJzLmIsA3sNcBPC+1157TStWrDBCGOnIhtpjxoxRz5499fzzz3u0vT59+ig1NVUzZ85Ut27dZLFY9OWXX2rEiBGKi4vzaFuS9Pzzzys2NlZffvmlamtrNX78eG3cuFE///yzvvjiC4+3Jx15T++44w516NBBl156qaQj+85dccUVevfddz3eXmO/p0e1adNGZWVl6tixo9v5tWvX6je/+Y3H23vhhRe0dOlSI4SRpLZt2+qZZ55RfHy8xo4d69H27r77bh04cEC//e1v1bJly3r/bfH05uArVqzQJ598on//+9+66qqr6rXn6ccESlKHDh20Z88erV69usEN0O+7777zuj3pyN/T3Nzceuefeuopj7clHdm/6c4779SSJUvUo0cPSVJhYaG2bNmit99+27Q2b7rpJnXp0kW//PKLkpOTtXnzZgUHB+v11183pb3GHmObNm3kdDp18803u50/+v9mDa0IOhsEMWhSunTpom3btmn79u1Gmvr111/L6XS6bbAH4Ow8+OCDmjp1qnbu3Km4uDjj5+26665TaWnpSZdGBwQEKCkpSUlJSRo1apSuvPJKrV+/Xtddd11jdR8ATMNcBGgczEUA7zp06JBKSkrcHmslSSUlJfU+JPWE1157TUOGDNHvfvc744PmQ4cOqV+/fvrHP/7h8fa6dOmidevWadq0afLx8dH+/fs1cOBAjRo1ylit4mmXX3651q1bp2XLlum///2vXC6XunTpori4OFN+maOx39OjkpOT9dhjj+nNN980fpHliy++0Lhx40z5QL2qqkq7du3SVVdd5Xa+oqJCe/fu9Xh72dnZHr/nybRp00Z33HFHo7a5ePFiDR48WPv371dgYKDb30+LxeLxP8fGam/dunWnXHv86vizdcstt2jTpk2aNm2a8fN/++2366GHHjJttUhoaKiKi4u1cOFCFRUV6fDhwxo2bJgGDx6sgIAAj7fnjTEOHjxYfn5+WrBggUJCQkz/xTiLqzEfTAg0gtjYWF177bVu/3EbMGCA2rRpo1mzZqlbt2666KKL3DbIveiii9ggF/CgqqoqtW/fXocOHdLcuXN19913S5KWLFmixMRETZw4UXfddZeaNWumdevWaf369XrmmWc0e/Zs1dXVKTo6Wi1bttRrr72mKVOmaPv27cZSXwA41zEXAbyPuQjgXWPGjNHs2bP1l7/8xe03m5977jndd999Ht8A/ahNmzYZH+B17txZV1xxhSntbNu2TWFhYQ1+aLdt2zZjxYpZfvnlF/n7+zfKatrGek+POnjwoIYOHaqFCxfK5XLJ19dXdXV1Sk5O1uzZs91WWXnCfffdp/z8fL3wwgtuf1f//Oc/q1evXpozZ45H22sKrrjiCt1yyy3KzMxscC+l87W9Zs2ayWKxnHCPn6PXzFhJ4Q2fffaZevbsWe/xrIcOHdLKlSvVq1cvL/XMc1q2bKm1a9fW+6UBs7AiBk2KxWLRu+++q7S0NPXq1UvNmjVTQkKCcnJyvN014ILSunVr3Xnnnfrwww81YMAA43y/fv30wQcf6Omnn9bkyZPVvHlzXXnllcbGa23atNFzzz2nMWPGqK6uTlFRUVq8eDEffAC4YDAXARoHcxHAu/7+97/Lbrdr6tSpKisrk3Rkv7Tx48d7/FFPx7rsssvkcrn029/+1tS9nTp27KiysjLZbDa38z/99JM6duxoyoewhw8f1rPPPqtXXnlFu3bt0qZNm9SpUyc98cQTuuyyyzRs2DCPtyk13nt6VPPmzTV//nw9/fTTWrt2rQ4fPqyuXbsqPDzclPZeeeUVjRs3Tvfee6+xJ46vr6+GDRvm8UfoHVVXV6d3331XJSUlslgs6tKli5KSkjweMh1r9+7dKi0tlcVi0RVXXKGLL77YtLZ27typ0aNHN0oI05jtbd261dT7/5rPP/9c06dP17fffqs333xTv/nNbzRv3jx17NhRN954o8fbu+mmmxr8d87pdOqmm24y5d+5xh5j9+7dtX379kYLYlgRAwAwRd++fdW5c2e99NJL3u4KAABogpiLAOeGqqoqSZ7f9PhYBw4cUFpamrF64WhIMXr0aIWGhurxxx/3aHvNmjXTrl276n2Y/f3336tLly7av3+/R9uTpKefflpz5szR008/rdTUVG3YsEGdOnXSP//5T02dOlUFBQUeba+x31Nv279/v7Zs2SKXy6XLL79crVq1MqWdb775Rrfccot27typiIgIuVwubdq0SWFhYfrwww/129/+1qPt7d+/X2lpaZo7d67xWEAfHx/dd999ysnJMSW8GDhwoO655x4NGjTI4/c+F9rzhrffflspKSkaPHiw5s2bp6+//lqdOnXSyy+/rA8++ED/+te/PN7mif6d27Rpk7p372782+4p3hjjm2++qYyMDP35z39WVFRUvT2UPP2IOYIYAIBH/fzzz1q6dKkGDx6sr7/+utF+swAAAEBiLgKcKw4dOqRPP/1UW7ZsUXJysgIDA/XDDz+odevWuuiiizza1iOPPKIvvvhC2dnZSkhI0Lp169SpUye9//77mjRpktauXeuRdsaMGSNJevHFF5Wamur2IXZdXZ1WrVolHx8fffHFFx5p71iXX365pk+frj59+igwMFBfffWVOnXqpP/+97+KiYlRZWWlR9trrPdU+r/39VSY9Vi7b775Rlu2bFGvXr0UEBBgPGLK02655Ra5XC7Nnz9fQUFBko6spLr33nvVrFkzffjhhx5tb8SIEVq+fLlyc3N1ww03SJJWrFih0aNHq2/fvpo2bZpH25OkmTNn6umnn9b999/f4IfbSUlJ52V777//vvr376/mzZvr/fffP2mtp8fYtWtXPfroo7rvvvvcfv6Li4uVkJCg8vJyj7U1cOBASdJ7772nhIQE+fv7G9fq6uq0bt06RUREyOFweKxNqXHHeFSzZs3qnTPzEXM8mgwA4FHXXXedKisr9be//Y0PPgAAQKNjLgJ43/fff6+EhARt27ZNNTU16tu3rwIDAzV58mT98ssveuWVVzza3rvvvqs33nhDPXr0cPvwvEuXLtqyZYvH2jkaPrhcLq1fv15+fn7GNT8/P11zzTUaN26cx9o71s6dO3X55ZfXO3/48GHjkVqe1FjvqaRTDnXMCEZ++uknDRo0SJ988oksFos2b96sTp066cEHH1SbNm30wgsveLS9/Px8FRYWGiGMJLVr107PPfecEZR40ttvv6233npLsbGxxrlbbrlFAQEBGjRokClBTGpqqqQjq7iOZ8aH243V3oABA1ReXi6bzeb22FMz2zyqtLS0wT1ZWrdurT179ni0LavVKunIv3OBgYEKCAgwrvn5+alHjx7Ge+5JjTnGoxr7cXMEMQAAj/ruu++83QUAANCEMRcBvO+RRx5R9+7d9dVXX7ntsXTHHXcYezJ50u7du+vtYyAdeSyTJz+8/+STTyRJ999/v1588UVTH7d2vKuuukqff/65OnTo4Hb+zTffVNeuXT3eXmO9p9L/va/e8Oijj6p58+batm2bOnfubJy/++679eijj3o8iPH399fevXvrnd+3b59bsOcpBw4cUEhISL3zNptNBw4c8Hh7koxHoDWWxmrv2HYae4zt27fXN998o8suu8zt/IoVK9SpUyePtjVr1ixJR/aHGjdunGmP6TteY47xqOP/PTUbQQwAAAAAAAA8ZsWKFfriiy/qfbDcoUMH7dy50+PtXX/99frwww+VlpYm6f9WTsyYMUMxMTEeb+/oB5WNadKkSUpJSdHOnTt1+PBhvfPOOyotLdXcuXP1wQcfeLy9xn5PG7J9+3ZZLBZdcsklprWxdOlSLVmypF4b4eHh+v777z3eXmJiooYPH66ZM2fqd7/7nSRp1apVeuihhzz+OCtJiomJ0aRJkzR37ly1aNFCklRdXa2nnnqqUf4cf/nlF6NdnLkRI0bokUce0WuvvSaLxaIffvhBBQUFGjdunJ588klT2pw0aZIp9z0Rb4zxqK+//lrbtm1TbW2t23lP/0wSxAAAAAAAAMBjDh8+3OCjeXbs2KHAwECPt5eVlaWEhAR9/fXXOnTokF588UVt3LhRBQUFys/P90gbAwcO1OzZs9W6dWtjD4UTeeeddzzS5rFuu+02vfHGG8rMzJTFYtGTTz6p6667TosXL1bfvn093l5jvKcNOXTokJ566im99NJL2rdvnyTpoosuUlpamiZNmlRv/4+ztX///gY3rP/xxx/d9sbwlJdeeklDhgxRTEyMMZZDhw4pKSlJL774osfbe/HFF5WQkKBLLrlE11xzjSwWi4qLi9WiRQstWbLE4+1JR/YRyczM1CuvvKJdu3Zp06ZN6tSpk5544glddtllGjZsmMfbzM/P19///neVlJTIYrGoc+fO+vOf/6zf//73Hm/rqP379ys/P7/BD/BHjx7t0bbGjx8vp9Opm266Sb/88ot69eolf39/jRs3Tg8//LDH2rnuuuv00UcfqW3bturatetJV7/95z//8Vi7UuON8Vjffvut7rjjDq1fv97YG0b6v+DZ04+Ys7iOtgAAAAAAAACcpbvvvltWq1WvvvqqAgMDtW7dOl188cW6/fbbdemll5qyomT9+vX6+9//rqKiIh0+fFjXXXedHnvsMUVFRXnk/vfff79eeuklBQYG6v777z9prTdWzJjB7Pe0IQ899JAWLVqkp59+2lixUVBQoIyMDN1+++0e31/o1ltv1XXXXae//vWvxt/VDh066J577tHhw4f11ltvebS9ozZv3qz//ve/crlc6tKlS4P7/3hKdXW18vLy3NobPHiw294fnvT0009rzpw5evrpp5WamqoNGzaoU6dO+uc//6mpU6eqoKDAo+3l5eXp/vvv18CBA3XDDTfI5XJp5cqVWrRokWbPnq3k5GSPticd2dfolltu0YEDB7R//34FBQXpxx9/VMuWLWWz2fTtt996tL3a2lr5+fnpwIED+vrrr3X48GF16dJFF110kX788UcFBwd7pJ2nnnpKf/7zn9WyZUs99dRTJ601a8VMQ2M0y2233SYfHx/NmDFDnTp10urVq/XTTz9p7Nix+vvf/+7xII8gBgAAAAAAAB7zww8/6KabbpKPj482b96s7t27a/PmzQoODtZnn33W4N4jOLk1a9bo8OHDio6Odju/atUq+fj4qHv37h5tb926dbr66qsbvPbuu++edLPys2G1WrVw4UL179/f7fy///1v3XPPPXI6nR5t7+uvv1ZsbKy6deumjz/+WElJSdq4caN+/vlnffHFF/rtb3/r0faagssvv1zTp09Xnz59FBgYqK+++kqdOnXSf//7X8XExKiystKj7XXu3FnDhw/Xo48+6nZ+ypQpmjFjhkpKSjzaniTFxsbqiiuu0LRp09SmTRt99dVXat68ue6991498sgjv7pq7nQNGDBA77zzjpo1a+Z2fteuXerTp482bNjg0fa8Yc6cOfrDH/7QaHvSSFJwcLA+/vhjXX311bJarVq9erUiIiL08ccfa+zYsVq7dq1H22v26yUAztR3331nLPs8V8XGxio9Pd3b3Wiyhg4d6pEJrKfuAwDwnAMHDujOO+9U69atZbFYtGfPHm936bzQFN43i8Wid99919vdUEZGhq699lpvd6PRnQ9zdOB8FxoaquLiYo0bN04jRoxQ165d9dxzz2nt2rWmhTCHDx/Wpk2btGLFCn322Wduh6dVV1e7bXT+/fffKzs7W0uXLvV4W0eNGjVK27dvr3d+586dGjVqlMfb69evX4O/1f/2229r8ODBHm/vqBYtWtTbrFs6snG4GZvZd+nSRevWrdPvfvc79e3bV/v379fAgQO1du1aj4UwY8aM0f79+42vT3Z4wvvvv6+DBw8aX5/sMMPOnTsbXOFz+PBho1+e9O233+q2226rdz4pKUlbt271eHuSVFxcrLFjx8rHx0c+Pj6qqalRWFiYJk+erL/85S8eb6+srKzeI93KysoUGxurK6+80uPtSUf2aNqxY4fxevXq1UpPT9err75qSnvjxo2TzWbTPffcow8++ECHDh0ypZ1j1dXVGStugoOD9cMPP0g6sp9ZaWmpx9tjjxjgDJ3sOYmSNGTIEGVkZDROZxpZRkaGsUTRYrHIbrfrpptu0nPPPaewsDAv9+7C9t1336ljx45au3at2wcnL774oljgCADmWrlypX7/+9+rb9++cjgcv1o/Z84cff7551q5cqWCg4NltVoboZfnv1N532bPnq37779fV155Zb3fcvznP/+pu+++Wx06dNB3333nkT7Fxsbq2muvVXZ2tkfuV1ZWprZt23rkXg05+v6czCeffGJa+6f7fp1ofmOWsLAwlZWVeewxHgAaFhAQoAceeEAPPPCA6W0VFhYqOTlZ33//fb3/L7JYLB5/zv/tt9+ugQMH6qGHHtKePXv0u9/9Tn5+fvrxxx81ZcoU/elPf/Joe9KRlRvXXXddvfNdu3bV119/7fH2/vSnP6lPnz5auXKl2rdvL0l644039MADD2j27Nkeb++oUaNG6a9//atmzZpl7NFSU1OjZ5991rR9Iux2+68+hulsrF271gggPP0b9g0ZMGCAysvLZbPZTvoLm2b8bEjSVVddpc8//1wdOnRwO//mm2+qa9euHm8vLCxMH330Ub3w56OPPjLtM6rmzZsbnwuGhIRo27Zt6ty5s6xWq7Zt2+bx9v71r3+pV69eevTRRzV16lTt3LlTN998s6655hotXLjQ4+1JUnJysoYPH66UlBSVl5crLi5OkZGRysvLU3l5uZ588kmPtldWViaHw6HXX39d99xzjwICAnTXXXfp3nvvVc+ePT3a1lGRkZFat26dOnXqpOjoaE2ePFl+fn569dVX1alTJ4+3RxADnKGysjLj6zfeeENPPvmkW1oaEBBwRsst6+rqZLFY6i03PNdcddVVWr58uQ4fPqwtW7Zo1KhRGjRokMef9YlTw4d7AGC+1157TWlpafrHP/6hbdu26dJLLz1p/ZYtW9S5c2dFRkaesObo857xf07lfZOkVq1aqaKiQgUFBcYz5KUjf06/9mfjLUf/vO12u6nt3H333UpISDBeDxw4UJGRkXr66aeNc0FBQfr0009N7Yc3HDx48Fc3cvbx8TH9zwBoit5//331799fzZs3/9XftE9KSvJo2w899JC6d++uDz/8UO3bt//VX5w8W//5z380depUSdJbb70lu92utWvX6u2339aTTz5pShDj7++vXbt21ftwsKysTL6+nv9478knn9RPP/2kuLg4ff7553I4HHrwwQc1b9483XnnnR5t6/jHOC1fvtzYXF6SvvrqK9XW1qpPnz4ebfeoyspKzZw5022j9/vvv19BQUEeuf+xv/xg5i9CHHX48OEGv24skyZNUkpKinbu3KnDhw/rnXfeUWlpqebOnasPPvjA4+2NHTtWo0ePVnFxsXr27CmLxaIVK1Zo9uzZevHFFz3env4/e3ceFuP6/wH8PRXtu520iJSKsguFkJ3sRdmXgzoky3FkDceWfd85smVfs9VRcqJV2hey5ETJUqLl/v3R1fyMyXK+7mcG5/O6rq6ruWc876eZPDM9n+e+PygrgN65cwcNGjRAhw4d4OPjg+fPn2P//v2C9FDS19fHpUuX0LZtWwDAuXPnYGtriz///FOw84dxcXFo0aIFgLILnaysrBAaGorAwEBMmDCBeyFGSUkJPXv2RM+ePVFQUIATJ07g4MGD6NChA+rUqYO0tDSueQDw+++/i2erLV68GD179kS7du2gr6+Pw4cPc88DI4R8s927dzNtbW2p8YyMDAaABQQEMAcHB6aqqsqsra3ZzZs3pf7tmTNnmLm5OVNUVGTp6eksNzeXDR8+nOno6DBVVVXm5OTEkpOTxf9u3rx5rHHjxhJ5fn5+zNDQUHy7qKiITZkyhWlrazM9PT02Y8YM5ubmxvr06SN+jL29PZsyZQrz9vZmurq6rHr16mzevHmf/Xkryl63bh0DwF6+fCkeO336NLO1tWXKysrM2NiYzZ8/nxUVFYnvf/HiBRs7diyrVq0aU1ZWZo0aNWJnzpwR33/s2DFmYWHBKleuzAwNDdnKlSslMg0NDdmiRYvY8OHDmbq6Oqtbty47efIky87OZr1792bq6urM0tKS3b59u8Lnu0GDBkxVVZX179+fvXnzhu3Zs4cZGhoyHR0dNnnyZFZcXCz+d+/evWPe3t6sVq1aTE1NjbVo0YJdv35darsXL15kDRs2ZOrq6qxr167syZMn4scUFxezqVOnil8Pb29vqdfjwoULzM7OTvyYHj16sNTUVPH9ACS+7O3tGWOMubu7S2ynsLCQTZkyhVWtWpUpKyszOzs7Fh4eLr7/+vXrDAC7cuUKa9q0KVNVVWWtW7dmiYmJ4sdER0czBwcHpqGhwTQ1NZmtra3Ec0kIIf8lb968YZqamiwxMZENHjyYLViw4LOPt7e3r/B4Xf7e5e7uzrS0tJibmxtjjLHQ0FDWrl07pqKiwurUqcOmTJnC3rx5I97el96HKsLjfXbhwoVs6NChTF1dndWsWZOtW7dOfP/IkSNZjx49JP5NUVERq169Otu5c+cn9+tzuZ963j5W/r47efJkNmbMGPH4w4cPmbKyMps1a5bEZ6LU1FTWu3dvVq1aNaaurs6aNWvGLl++LLHNjRs3MlNTU6asrMyqVavG+vfvzxgre4/9+P03IyODMcbYvXv3WLdu3Zi6ujqrVq0aGzZsGHv27JnEzzNp0iQ2depUpq+vz9q3b88YK3s/P3HiBGPs6z4vMsbYtm3bWJ06dZiqqirr27cvW7VqVYWfPytib2/PPD09pcbLP9Pt27ePGRoaMi0tLTZ48GD26tUr8WNKS0vZH3/8wYyNjZmKigqztrZmR48e/Vd5hoaGzNfXl40cOZJpaGgwAwMDtnXrVvH9n/p8wxhju3btYg0bNmTKysrMzMyMbdy4UXxf+XN3+PBhZm9vz5SVldmaNWuYiooKu3DhgsQ+BQQEMDU1Nfb69Wvxv4uKihLf/7nX8vTp00xbW5uVlJQwxhiLiopiANj06dPF/37cuHFsyJAhn31eCPnZiUQi9s8//4i//9SXgoIC92w1NTWWkpLCfbufoqqqyh48eMAYY2zgwIFs/vz5jDHGMjMzmaqqqiCZgwcPZvb29iwvL0889uLFC2Zvb88GDhwoSCZjjA0bNozVr1+fqampsZMnTwqSMWLEiK/+4i0oKIhpa2szAwMD1q9fP9avXz9Wt25dpqWlxYKCgrjnjRw5UuJ9ttybN2/YyJEjueft3buXFRYWSo2/e/eO7d27l3teuYsXL7L27dszdXV1pqqqyuzs7NilS5cEyzt+/Dizs7Njenp6TE9Pj9nZ2Qn2+8oYY7dv32bXrl1jjDGWnZ3NunXrxjQ1NZmNjQ2Ljo4WLDc5OZlVq1aNubq6stLSUsFyGGNMXV1d/Jm3V69ebNmyZYwxxh48eMBUVFQEzWaMsWfPnrH169ezRo0aCfK+8Sk5OTmCPbdUiCGEgy8VYho2bMjOnj3LkpKS2IABA5ihoaG4ILF7925WqVIl1qZNGxYaGsoSExPZmzdvWO/evZm5uTn766+/WHR0NOvatSszNTVl79+/Z4x9XSFm8eLFTE9Pjx0/fpwlJCSwCRMmMC0tLalCjJaWFps/fz5LTk5me/fuZSKRiAUGBn7y5/04Oysrizk4ODBFRUXxSaOLFy8yLS0ttmfPHpaWlsYCAwOZkZGR+ANqSUkJa9WqFWvUqBELDAxkaWlp7MyZM+z8+fOMMcbu3LnDFBQU2MKFC1lSUhLbvXs3U1VVZbt37xbnGhoaMj09PbZlyxaWnJzMJk6cyDQ1NZmTkxM7cuQIS0pKYn379mXm5ubig2j58925c2cWGRnJgoODmb6+PuvSpQsbNGgQu3fvHjtz5gyrXLkyO3TokDjLxcWFtWnThv31118sNTWVrVixgikrK4uLY+XbdXR0ZLdv32YRERHM3Nycubi4iLfxxx9/MG1tbXbs2DEWHx/PRo8ezTQ1NSVej2PHjrGAgACWnJzMoqKiWK9evZiVlZX4D//w8HBxASUrK4vl5OQwxqQLMR4eHqxWrVrs/Pnz7N69e8zd3Z3p6uqKH19eiGnZsiULCgpi9+7dY+3atWNt2rQRb6NRo0Zs2LBhLCEhgSUnJ7MjR44I+oGCEEK+Zzt37mTNmjVjjDF25swZZmRk9NkP6Dk5OWzs2LGsdevWEsfr8pPdK1asYCkpKSwlJYXFxsYyDQ0N5ufnx5KTk1loaCizsbGRONnwpfehj/F6n9XU1GRLly5lSUlJbN26dUxRUVH8GSE0NJQpKipKXHRw6tQppq6uzl6/fl3hfn0p91PP28fKP3tFRUUxTU1Nlp+fzxhjbNGiRaxPnz5Sn4mio6PZli1bWGxsLEtOTmZz5sxhKioq4pNot2/fZoqKiuzgwYPs/v37LDIykq1du5YxxlheXh5r3bo1Gzt2LMvKymJZWVmsuLiYPXnyhFWpUoXNnj2bJSQksMjISNa5c2fWoUMHca69vT3T0NBg3t7eLDExkSUkJDDGKi7EfO7zYkhICFNQUGArVqxgSUlJbOPGjUxPT49LIUZDQ4M5Ozuzu3fvsr/++ovVqFGD/fbbb+LH/Pbbb6xhw4bs4sWLLC0tje3evZspKyt/9uRURYUYPT09tnHjRpaSksKWLl3KFBQUxM/Hpz7fbNu2jdWsWZMFBASw9PR0FhAQwPT09NiePXsknjsjIyPxYx4/fsz69+/Phg0bJrFP/fv3Z0OHDpX4d+WFmC+9lnl5eUxBQYHduXOHMcbYmjVrWJUqVVjz5s3F22/QoAHbvHnz17wchBABdOjQQaoAKyQrKyu2du1alpmZybS0tMTF8zt37rDq1asLkvno0SNmYmLCtLW1mYODA3NwcGA6OjrMzMyMZWZmcsk4deqU1NexY8eYgYEBGz16tMT4z6JRo0Zs7NixEhdiFhcXs3HjxrFGjRpxz1NQUBAXLD/07NkzpqioKLO858+fy/TktlCKiorY/Pnzuf0f+J7o6OgwXV1dqS9lZWWmpaUlMSaEFi1asJkzZ7K//vqLqaioiM8HhYWFsdq1awuSmZ+fzw4cOMC6devGKlWqxExMTNicOXNYfHy8IHkfyszMZA8fPhQ0gwoxhHDwpULMjh07xGP37t1jAMR/eO7evZsBkDjBnZyczACw0NBQ8djz58+ZqqoqO3LkCGPs6wox1atXZytWrBDfLi4uZnXr1pUqxLRt21ZiO82bN2czZ8785M87b948pqCgIL6yofzqRQ8PD/Fj2rVrx5YsWSLx7/bv389q1qzJGGPs0qVLTEFBgSUlJVWY4eLiwjp37iwx5u3tzSwsLMS3DQ0NJf7IzsrKYgDY3LlzxWNhYWEMAMvKymKM/f/z/eEsk/Hjx4uvkCzXtWtXNn78eMZY2VW0IpGIPX78WGJ/OnXqxGbPnv3J7W7cuFHiQ3jNmjXFVxAwVvaBoU6dOhKvx8eys7MZAHb37l3GmPSJg3IfFmLevHnDKlWqxP7880/x/e/fv2e1atViy5cvZ4xJzogpd+7cOQaAvX37ljHGmKampvhEByGE/Ne1adOGrVmzhjFWdvyuUqWK1IyKj3l6ekrN6DA0NGR9+/aVGBs+fDgbN26cxNiNGzeYgoICe/v27Ve9D32M1/usk5OTxGMGDx7MunXrJr5tYWHB/vjjD/Htvn37fvZq1a/Jreh5+9iHn72aNGnC9u7dy0pLS1m9evXYqVOnpD4TVcTCwoKtX7+eMVY2W0JLS6vCK1QZq7iQMXfuXNalSxeJsYcPHzIA4ufd3t6eNWnSRGp7FRViPvd5cfDgwVKzj1xdXbkUYtTU1CR+bm9vb9ayZUvGWNlnChUVFanZOaNHjxYXNb4m7+PPbKWlpaxatWriwsWnPt8YGBiwgwcPSowtWrSItW7dWuLflf/fLHf8+HGmoaEhLtC9fPmSqaiosHPnzlWY9zWvpa2trXj2Vt++fZmvry+rXLkye/XqlfgzaPnrRch/la6urngm2aeu+hfK8ePHmYWFBdu9eze7c+cOi4mJkfji7ejRo6xSpUpMQUGBOTo6iseXLFki9d7J05s3b9jWrVvZL7/8wry8vNjevXvFF2vy8LmZTELPapIXFRUViZUhyiUmJnK96v/ly5csLy+PiUQilpqayl6+fCn+ys3NZXv37hWfL+FJJBKx7OxsqfHo6GjBTuB/fEL777//Zp6enhKzYXn6cObGz2TPnj1f/SWE69evMx0dHaagoCAxW2v27NmsX79+3POGDBnC1NXVWdWqVdkvv/wicU5UKEVFRez3339nWlpaTEFBgSkoKDAtLS02Z84crsfWctQjhhAZsLa2Fn9f3uQuOzsbDRs2BABUrlxZ4jEJCQlQUlJCy5YtxWP6+vowMzOTakj7KS9fvsQ///wjXs8RKFsPu2nTplJrhH6YXb6P2dnZn92+mZkZTp8+jXfv3uHUqVM4evQofH19xfdHRETg9u3bEmMlJSUoLCxEQUEBoqOjUadOHTRo0KDC7SckJKBPnz4SY3Z2dlizZg1KSkqgqKgote/Vq1cHAIn1OMvHsrOzxWuBq6mpoV69ehKPMTIygoaGhsRY+XMQGRkJxpjUvr579w76+vri2x9v98Pn8eXLl8jKypJYw15JSQnNmjWTaCaZlpaGuXPn4tatW3j+/Ln4tcrMzPziWvkfbqOoqAh2dnbisUqVKqFFixZSvz+f+t2sW7cupk2bJl4D2NHREQMHDpT4+Qgh5L8iKSkJ4eHhOH78OICy4/fgwYOxa9cuODo6/uvtNWvWTOJ2REQEUlNT8eeff4rHGGMoLS1FRkYG4uLivup96EO83mc/fN8qv/1hA/YxY8Zg27ZtmDFjBrKzs3Hu3DlcvXr1kz/71+b+G6NGjcLu3btRt25dvHnzBt27d8eGDRskHpOfn48FCxbg7NmzePLkCYqLi/H27VtxM9XOnTvD0NAQJiYmcHJygpOTE/r16wc1NbVP5kZEROD69esSnx/KpaWliZ/7j1/vT/nc58WkpCT069dP4vEtWrTgss66kZERNDU1JbLLP7/Ex8ejsLAQnTt3lvg379+//9fNdj/8+UQiEWrUqPHZz5vPnj3Dw4cPMXr0aIwdO1Y8XlxcLNUb7+PnuEePHlBSUsLp06cxZMgQBAQEQFNTE126dKkw62teSwcHBwQFBWHatGm4ceMGFi9ejICAAISEhCAvLw/Vq1cXf7Yn5L/q/fv3ePXqFapUqYK9e/fijz/+kDi+CKm8Z8moUaPEYyKRCIwxQRqSDxgwAG3btkVWVpa4jwkAdOrUSep4zZO6ujrGjRsn2Pbl0U+kIseOHcORI0eQmZmJ9+/fS9wXGRnJNcvW1hYJCQkwMzOTGE9ISECTJk245ejo6EAkEkEkElX4+UwkEmHBggXc8mxsbMR5nTp1kugjVFJSgoyMDIl+cjzJusm7o6MjgoKCMGLECK7b/ZycnBz4+Pjg+vXryM7Olvq/k5ub+80Z7u7u37yNb+Hg4IDnz5/j1atX0NXVFY+PGzfus5+R/1cikQiHDx9G165dBel7VZHJkyfjxIkTWL58ufjvnrCwMMyfPx/Pnz/Hli1buOZRIYYQGfiwYWh508APD9KqqqoSzQQ/PDH/ofIPkQCgoKAg9biioiKpf/Nxk8KKtv1xQ1ORSPTFD2CVK1eGqakpAKBRo0ZISUnBxIkTsX//fgBlP9+CBQukmu4BgIqKClRVVT+7/Q9/1q/d9/LHf+n5rujn/dxzUFpaCkVFRUREREidIPrwD/aKtvGp1/JTevXqBQMDA2zfvh21atVCaWkpLC0tpT58fk55ZkXP38djn3uu5s+fDxcXF5w7dw4XLlzAvHnzcOjQIUH/sCCEkO/Rzp07UVxcjNq1a4vHGGOoVKkSXrx4IfGHyddQV1eXuF1aWorx48fDw8ND6rF169ZFbGzsV70PfYjX+2xFPvx3bm5umDVrFsLCwhAWFgYjIyO0a9dOkNxPcXV1xYwZMzB//ny4ublV+Iebt7c3Ll26hJUrV8LU1BSqqqoYMGCA+P1VU1MTkZGRCAoKQmBgIHx8fDB//nzcvn0bOjo6FeaWlpaiV69e+OOPP6TuKy+kANKv96d87j1ZiOetotzy7A8/AwFlDWE//P0HyppG88qpSPl927dvl7g4CYDU/4OPn+PKlStjwIABOHjwIIYMGYKDBw9i8ODBn/yj/mteSwcHB+zcuRMxMTFQUFCAhYUF7O3tERwcjBcvXsDe3v6TPwsh/xWtW7dG37590bRpUzDG4OHh8cn3o127dnHNzsjI4Lq9r1GjRg3UqFEDDx8+hEgkQp06dSQuhBRCcnIygoKCKjzxy/vktrysW7cOc+bMgbu7O06dOoWRI0ciLS0Nt2/fxqRJk7hkxMbGir/38PCAp6cnUlNT0apVKwDArVu3sHHjRixbtoxLHgBcv34djDF07NgRAQEB0NPTE99XuXJlGBoaolatWtzy+vbtC6Ds4pyuXbtKfGasXLkyjIyMxAVM3mTd5L1bt26YPXs24uLi0LRpU6nPBb179+aaBwDDhg1DWloaRo8ejerVq0t9TuPt/PnzUFRURNeuXSXGAwMDUVJSgm7dugmSq6ioiKKiIty4cUNcRDQyMhIk6+DBg4Js93P8/f1x6NAhiefP2toadevWxZAhQ6gQQ8h/gYWFBYqLi/H333+jTZs2AMqq7cnJyTA3NwcAVK1aFU+fPpX4wzw6Olq8DW1tbVSvXh3h4eHiEyIlJSWIiorielVHublz56JBgwaYOnUqbG1tYWtri6SkJHGx5mPW1tZ49OgRkpOTK7waxMLCAiEhIRJjN2/eRIMGDf6nq2W/hY2NDUpKSpCdnf3Zk0ufo62tjZo1a+LWrVto3749gLIrOiMiImBrawug7DVOSEjA1q1bxTkfPweVK1cGgM9e0WVqaorKlSsjJCQELi4uAMqKdHfu3MGvv/76r/a7QYMG4td16NCh2L17NxViCCH/KcXFxdi3bx9WrVoldTV9//798eeff2Ly5MnflGFra4t79+598j3zf3kf4vU+e+vWLYnH3Lp1S+Kqf319ffTt2xe7d+9GWFgYRo4c+dn9EuL9XU9PD71798aRI0c++cfSjRs3MGLECPF72Js3b3D//n2JxygpKcHR0RGOjo6YN28edHR0cO3aNTg7O6Ny5cpS7722trYICAiAkZGR4FftNWzYEOHh4RJjd+7cETQTKHu9lJWVkZmZKWihoaLPN9WrV0ft2rWRnp4OV1fXf71NV1dXdOnSBffu3cP169exaNGiTz72a17L9u3b4/Xr11izZg3s7e0hEolgb2+PpUuX4sWLF/D09PzX+0jIz+bAgQPw8/NDWloaRCIRXr58icLCQplkGxoayiSnXHFxMRYsWIB169bhzZs3AMoujpgyZQrmzZsnVXzmYfv27Zg4cSKqVKmCGjVqSJz4FYlE3E9ue3h4wNTUVOpCkQ0bNiA1NVVihixPmzZtwrZt2zB06FDs3bsXM2bMgImJCXx8fLjMMgCAJk2aSF04OWPGDKnHubi4YPDgwVwyy99HMzIyYGBgAAUFBS7b/ZR58+YBKJv5OnjwYKioqAia96GioiLxBRtXrlwRF0IaNmyIrKws7nkTJ04EAKxevVrqPiFmxAFl52pCQkIkZsQJadasWRUWBktLSzFr1ixBCjGvXr3CpEmTcOjQIfFzqKioiMGDB2Pjxo1SM5T/F+vWrcO4ceOgoqKCdevWffaxFV209q1UVFQqLCwZGRmJP5/yRIUYQr5D9evXR58+fTB27Fhs3boVmpqamDVrFmrXri1ezsPBwQHPnj3D8uXLMWDAAFy8eBEXLlyAlpaWeDtTpkzB0qVLYWpqioYNG2L9+vV48eKFIJV6ExMT9OnTBz4+Pjh79ix8fHzQs2dPGBgYYODAgVBQUEBsbCzu3r2LxYsXw97eHu3bt0f//v2xevVqmJqaIjExESKRCE5OTvDy8kLz5s2xaNEiDB48GGFhYdiwYQM2bdrEfd+/pEGDBnB1dYWbmxtWrVoFGxsbPH/+HNeuXYOVlRW6d+/+Vdvx9PTEsmXLUL9+fZibm2P16tXIy8sT36+rqwt9fX1s27YNNWvWRGZmJmbNmiWxjWrVqkFVVRUXL15EnTp1oKKiIvXmp66ujokTJ8Lb2xt6enqoW7culi9fjoKCAowePfqr9vXt27fw9vbGgAEDYGxsjEePHuH27duCXTFDCCHfq7Nnz+LFixcYPXq01PF2wIAB2Llz5zcXYmbOnIlWrVph0qRJGDt2LNTV1ZGQkIDLly9j/fr1/9P7EK/32dDQUCxfvhx9+/bF5cuXcfToUZw7d07iMWPGjEHPnj1RUlLyxSUUhHp/37NnDzZt2vTJpdpMTU1x/Phx9OrVCyKRCHPnzpW4kvjs2bNIT09H+/btoauri/Pnz6O0tFS8TImRkRH+/vtv3L9/HxoaGtDT08OkSZOwfft2DB06FN7e3qhSpQpSU1Nx6NAhbN++neuFI1OmTEH79u2xevVq9OrVC9euXcOFCxcEv/pSU1MT06dPx9SpU1FaWoq2bdvi1atXuHnzJjQ0NLgtmfGpzzfz58+Hh4cHtLS00K1bN7x79w537tzBixcvMG3atM9u097eHtWrV4erqyuMjIzEVzlX5GteS21tbTRp0gQHDhzA2rVrAZQVZwYOHIiioiI4ODhweS4I+ZFVr15dfKLQ2NgY+/fv/+RxWQj79+/Hli1bkJGRgbCwMBgaGmLNmjUwNjaWWhbzW8l6ORsAWLx4MXx9fTFz5kzu265IQEAATp8+LTXepk0bLFu2TLBCTGZmpviCVFVVVbx+/RoAMHz4cLRq1Upq+dH/hTxmUJUrLxoWFBRUuPTax0vHfyt5LG/VqFEjbNmyBT169MDly5fFF0M8efJEkGOCPJbUa9iwId6+fSuzvJSUFFhYWFS4H6mpqYJkjhkzBtHR0Th79ixat24NkUiEmzdvwtPTE2PHjsWRI0e+OcPPzw+urq5QUVGBn5/fJx8nEokEKcRMmjQJixYtwu7du8XFw3fv3sHX1/eb/8ariLDlV0LI/2z37t1o2rQpevbsidatW4MxhvPnz4uvrDE3N8emTZuwceNGNG7cGOHh4Zg+fbrENmbOnImhQ4fCzc0NrVu3hoaGBrp27SrYlRBeXl44d+4c/v77b3Tt2hVnz57F5cuX0bx5c7Rq1QqrV6+WuFIpICAAzZs3x9ChQ2FhYYEZM2aIq+y2trY4cuQIDh06BEtLS/j4+GDhwoUyXfPzQ7t374abmxu8vLxgZmaG3r174++//4aBgcFXb8PLywtubm4YMWIEWrduDU1NTYnZJQoKCjh06BAiIiJgaWmJqVOnYsWKFRLbUFJSwrp167B161bUqlXrk39QLFu2DP3798fw4cNha2uL1NRUXLp06auXz1FUVEROTg7c3NzQoEEDDBo0CN26deO6Zi0hhPwIdu7cCUdHxwqv+Orfvz+io6O/ea1ya2trBAcHIyUlBe3atYONjQ3mzp0rsbzV//I+xON91svLCxEREbCxscGiRYuwatUqqSURHB0dUbNmTXTt2vWLS2oI9f6uqqr62T/s/fz8oKurizZt2qBXr17o2rWreEYqULZu+/Hjx9GxY0eYm5tjy5Yt8Pf3R6NGjQAA06dPh6KiIiwsLFC1alVkZmaiVq1aCA0NRUlJCbp27QpLS0t4enpCW1ub+1WudnZ22LJlC1avXo3GjRvj4sWLmDp1qkyubl20aBF8fHywdOlSmJubo2vXrjhz5gyMjY25ZXzq882YMWOwY8cO7NmzB1ZWVrC3t8eePXu+KlskEmHo0KGIiYn54oyar30tO3TogJKSEnHRRVdXV/w7UT5rnRBSJiMjQ6ZFmM2bN2PatGno3r078vLyxO93Ojo6ghQM/P39sWfPHowfPx7W1tawtrbG+PHjsWvXLvj7+3PPA4AXL15g4MCBgmy7Ijk5ORV+/tHS0sLz588Fy61RowZycnIAlBUtymfnZmRkcFuW09DQ8Ku/eHv27Bl69uwJTU1NNGrUCDY2NhJfvJWUlGDlypVo0aIFatSoAT09PYkvIfzxxx/YunUrHBwcMHToUPGskdOnT3Nbvk9PT0/8ezhq1ChxwU5WNm3ahDlz5iA4OBg5OTl49eqVxBdv2traSE9PlxpPTU396mVw/61z585h165d6Nq1K7S0tKCpqYmuXbti+/btUhdm/a8+fK/IyMj45FdFPzsPUVFROHv2LOrUqSOeGV+nTh2cOXMGMTExcHZ2Fn/xIGK8jmKEkO9eaWkpzM3NMWjQoM8uz0AIIYQQYmRkhF9//fWLy1oWFBSgVq1a2LVrF7c/UsiXjR07FomJibhx44a8d4UQQgDId4kZCwsLLFmyBH379oWmpiZiYmJgYmKCuLg4ccNpnqpXr46goCCpImxCQgLat2+PZ8+ecc0DgNGjR6N58+aYMGEC921XxNLSEhMmTJC6Knz9+vXYvHkz4uPjBckdM2YMDAwMMG/ePGzZsgXTpk2DnZ0d7ty5A2dnZ+zcufObM06fPo1u3bqhUqVKFc76+RDv/iKurq64f/8+1qxZgw4dOuDEiRP4559/sHjxYqxatQo9evTgmufj44MdO3Zg2rRpmDt3LubMmYP79+/j5MmT8PHxEWSWAVBWAPq4yfv9+/ehpqaGatWqffP2NTQ0EBsbCxMTEygqKuLp06eoWrXqN2/3a6WkpGDo0KGIioqSGC9vH8B7ObRx48bh1q1bOHHiBOrVqwegrAjTv39/NG/eHDt27OCaB5T1qjx37hysrKwkxmNjY9G9e3c8evSIeyYAvH//HhkZGahXr57gy/9+aVnlD+3evfub86gQQ8hP7MGDBwgMDIS9vT3evXuHDRs2YPfu3YiJiaGr9gghhBDyWV8qxJSWluLp06dYtWoVjh07hrS0NMH/WPovW7lyJTp37gx1dXVcuHABXl5e2LRpE8aMGSPvXSOEEABly5HduXMH+vr6n525JhKJuF/drKqqisTERBgaGkoUYlJSUmBtbc19CaGFCxciMTFRajmb0aNHo379+uL+HDwtXboUq1evRo8ePWBlZSXVh4b3CfVdu3Zh8uTJ8Pb2RseOHQEAV69exapVq7BmzRqMHTuWa1650tJSlJaWij9THDlyBCEhITA1NcWECRO49G1QUFDA06dPUa1atc/OYhXihHrNmjVx6tQptGjRAlpaWrhz5w4aNGiA06dPY/ny5VK99L5VvXr1sG7dOvTo0QOampqIjo4Wj926dUsuDdJ56Ny5M/755x80bdoUe/fuxeDBg6GqqlrhY3ft2sU9v0WLFlBSUoKnpyeqV68utVws7956L1++hJOTE+7cuYM6deoAAB49eoR27drh+PHj0NHR4ZoHANu2bcPRo0exb98+8Uz9p0+fwt3dHc7Ozhg/fjzXvIKCAkyZMgV79+4FACQnJ8PExAQeHh6oVauW1NL9PyL6S4mQn5iCggL27NmD6dOngzEGS0tLXLlyhYowhBBCCPlmmZmZMDY2Rp06dbBnzx4qwggsPDwcy5cvx+vXr2FiYoJ169ZREYYQ8l35sO+GrHtwGBsbIzo6WmopqQsXLlTYV+F/8fGszytXrqBOnTriZZdiYmLw/v17dOrUiUvex7Zt2wYNDQ0EBwcjODhY4j4h+ieMGjVK3CuhfEUNIyMjbN68GW5ublyzPqSgoCBRHBk0aBAGDRrENePDniKy7i+Sn58vnhGip6eHZ8+eoUGDBrCysvrm5W4r8vTpU/GMBg0NDbx8+RIA0LNnT8ydO5d7nqwcOHAAfn5+SEtLg0gkwsuXL1FYWCiz/Li4OERFRYn7CQpNW1sbN2/exOXLlxETEwNVVVVYW1ujffv2XHNsbGwkikopKSkwNDRE3bp1AZR9/ldWVsazZ8+4F2Jmz56NmJgYBAUFwcnJSTzu6OiIefPmCVKIefv2LRhjUFNTA1B2QfuJEydgYWGBLl26cM+jv5YI+YkZGBggNDRU3rtBCCGEkB/Q/fv3P3u/kZERt7XayZfxaIhKCCE/K29vb0yaNAmFhYVgjCE8PBz+/v5YunQptyV7Pu6X0r9/f4nb/6Z/6P9CHg3mJ06ciIkTJ+LZs2dQVVWFhoaGTHLz8vIQHh6O7OxsqUIJzyJQUVERunTpgq1bt6JBgwbctvs5ZmZmSEpKgpGREZo0aYKtW7fCyMgIW7ZskegPyEudOnWQlZWFunXrwtTUFIGBgbC1tcXt27fFs7l+RNWrV8eyZcsAlBVi9+/fL9O+VM2aNcPDhw9lVogBygquXbp0EaRAUK5v376CbftLTp48icOHD6NVq1YSxSALCwukpaUJktmnTx84OztjwoQJyMvLQ4sWLVC5cmU8f/4cq1evxsSJE7nm0dJkhBBCCCGEEEIIIeSbTJs27asfu3r1au7527dvx+LFi/Hw4UMAQO3atTF//nyMHj2aexYRzpkzZ+Dq6or8/HxoampKnJAViUTIzc3lmle1alXcvHkT9evX57rdT/nzzz9RVFSEESNGICoqCl27dkVOTg4qV66MPXv2YPDgwVzzZs2aBS0tLfz22284duwYhg4dCiMjI2RmZmLq1KniYgb5d44ePYr58+fD29u7wqUCra2tvzlDnn235EFNTQ1xcXEwMTGRWGIyJiYG7du3F8/m4qlKlSoIDg5Go0aNsGPHDqxfvx5RUVEICAiAj48PEhISuOZRIYYQQgghhBBCCCGEfJMOHTpI3I6IiEBJSYn4ivHk5GQoKiqiadOmuHbtmmD78fz5c5SWlnJpCP45xcXFCAoKQlpaGlxcXKCpqYknT55AS0tLkJkjo0aN+uz9PPpg2Nra4urVq9DV1ZVaouhjQiyjBQANGjRA9+7dsWTJEvFyQULy8vJCpUqV5FaQKCgoQGJiIurWrYsqVaoInnfr1i3cvHkTpqam6N27t+B55fLy8gTpY1Lu6tWr8PPzQ0JCAkQiERo2bIhff/0Vjo6OguRV1FtIJBKBMcatt5A8+26Vy8vLE/eC9Pb2hp6eHiIjI1G9enXUrl2ba5a9vT0GDBiAKVOmQFNTE7GxsTA2NsbkyZORmpqKixcvcs0Dyoo/5f//Bg0ahEaNGmHevHni2U4FBQVc82hpMkIIIYQQQgghhBDyTa5fvy7+fvXq1dDU1MTevXuhq6sLAHjx4gVGjhyJdu3aCbYP2dnZSEpKgkgkgkgkQtWqVQXJefDgAZycnJCZmYl3796hc+fO0NTUxPLly1FYWIgtW7Zwz3zx4oXE7aKiIsTFxSEvLw8dO3bkktGnTx/xclXyWqLo8ePH8PDwkEkRBgDev3+PHTt24PLly2jWrBnU1dUl7hdi9taHlJWVoaCgAEVFRUFzyrVq1QqtWrUSNOOPP/6AkZGReHbPoEGDEBAQgBo1auD8+fPivkq8bNiwAVOnTsWAAQPg6ekJoKzg1L17d6xevRqTJ0/mmgfIZqlAefbdAoDY2Fg4OjpCW1sb9+/fx9ixY6Gnp4cTJ07gwYMH2LdvH9e8pUuXwsnJCfHx8SguLsbatWtx7949hIWFSfXF4sXU1BQnT55Ev379cOnSJUydOhVA2XuJlpYW9zyaEUMIIYQQQgghhBBCuKlduzYCAwPRqFEjifG4uDh06dIFT5484Zr36tUrTJo0Cf7+/uKeIoqKihg8eDA2btwo1d/lW/Xt2xeamprYuXMn9PX1xUvoBAcHY8yYMUhJSeGa9ymlpaX45ZdfYGJighkzZsgkU2jOzs4YMmQIBg0aJJO8j2dyfUgkEnGfvfXrr7/CysoKo0ePRklJCdq3b4+wsDCoqanh7NmzcHBw4Jq3d+9eVKlSBT169AAAzJgxA9u2bYOFhQX8/f1haGjINQ8ATExMcODAAbRp0waXL1/GoEGDcPjwYRw5cgSZmZkIDAzkmle7dm3Mnj1bquCyceNG+Pr6cj/e/Fc4OjrC1tYWy5cvl1gq7ObNm3BxcfliP8n/xd27d7Fy5UpERESgtLQUtra2mDlzJqysrLhnAcCxY8fg4uKCkpISdOrUSfy7uXTpUvz111+4cOEC1zwqxBBCCCGEEEIIIYQQbjQ1NXHq1CmpmRrXrl1Dnz598Pr1a655gwYNQnR0NNavX4/WrVtDJBLh5s2b8PT0hLW1NY4cOcI1r0qVKggNDYWZmZnECcr79+/DwsKC+3I2n5OUlAQHBwdkZWXJLJO306dPi79/9uwZFi5ciJEjR1bYe0OWy2kJoU6dOjh58iSaNWuGkydPYtKkSbh+/Tr27duH69evIzQ0lGuemZkZNm/ejI4dOyIsLAydOnXCmjVrcPbsWSgpKeH48eNc8wBAVVUVycnJMDAwgKenJwoLC7F161YkJyejZcuWUrO7vpWmpiaioqJgamoqMZ6SkgIbGxu8efOGa165/fv3Y8uWLcjIyEBYWBgMDQ2xZs0aGBsbo0+fPt+8fXn33dLW1kZkZCTq1asncZx78OABzMzMUFhYyD1THp4+fYqsrCw0btxYvORceHg4tLS00LBhQ65ZtDQZIYQQQgghhBBCCOGmX79+GDlyJFatWiVeBunWrVvw9vaGs7Mz97xz587h0qVLaNu2rXisa9eu2L59O5ycnLjnlZaWVtgD4tGjR9DU1OSe9zlpaWkoLi7msi1dXd3P9oX5UG5uLpdMoOJl0BYuXCg1xqv3xodevnyJkpIS6OnpSYzn5uZCSUmJ+/JEz58/R40aNQAA58+fx8CBA9GgQQOMHj36iw3Z/xcPHz4UFyhOnjyJAQMGYNy4cbCzs+M++6acrq4uHj58CAMDA1y8eBGLFy8GADDGuL9+QFlx7sSJE/D29pYYP3XqFHr16sU9DwA2b94MHx8f/Prrr/D19RX/XDo6OlizZg2XQkxUVNRXPe5r/8/+WyoqKnj16pXUeFJSkiDLPp4/fx6Kioro2rWrxPilS5dQWlqKbt26cc8EgBo1aoj/T5Zr0aKFIFlUiCGEEEIIIYQQQggh3GzZsgXTp0/HsGHDUFRUBABQUlLC6NGjsWLFCu55+vr6FS4/pq2tLe5Rw1Pnzp2xZs0abNu2DUDZidA3b95g3rx56N69O/c8QPrqeMYYsrKycO7cObi7u3PJWLNmDZft/Fvly8nJw5AhQ9CrVy/88ssvEuNHjhzB6dOncf78ea551atXR3x8PGrWrImLFy9i06ZNAICCggJB+sRoaGggJycHdevWRWBgoLgHhoqKCt6+fcs9DyhbXs7FxQX169dHTk6O+AR6dHS01KwVHszNzeHr64ugoCC0bt0aQFnhNzQ0FF5eXhIFLg8PDy6Z69evx/bt29G3b18sW7ZMPN6sWTNMnz6dS8aHfbfkoU+fPli4cKF4RqFIJEJmZiZmzZqF/v37c8+bNWuWxHNZjjGGWbNmCVaIkSVamowQQgghhBBCCCGEcJefn4+0tDQwxmBqairVCJ2Xbdu24ejRo9i3bx9q1qwJoGy5GXd3dzg7O2P8+PFc8548eYIOHTpAUVERKSkpaNasGVJSUlClShX89ddfqFatGtc8QLqXiYKCAqpWrYqOHTti1KhRUFKia63/F3p6eggNDYW5ubnEeGJiIuzs7JCTk8M1b/78+VizZg1q1qyJgoICJCcnQ1lZGbt27cL27dsRFhbGNc/V1RWJiYmwsbGBv78/MjMzoa+vj9OnT+O3335DXFwc1zwAKCoqwtq1a/Hw4UOMGDECNjY2AMoKfRoaGhgzZgzXPGNj4696nEgkQnp6OpdMVVVVJCYmwtDQUGLZrpSUFFhbW3Mvcsl65hZQ1nure/fuuHfvHl6/fo1atWrh6dOnaN26Nc6fP8/9eK6qqoqEhAQYGRlJjN+/fx+NGjVCfn4+1zx5oKM0IYQQQgghhBBCCOFOXV0denp6EIlEghVhgLJlglJTU2FoaIi6desCADIzM6GsrIxnz55h69at4sdGRkZ+c16tWrUQHR0Nf39/REZGorS0FKNHj4arqytUVVW/efsVkfXV8Z9aJigwMBAlJSWCXZ3u4eEBU1NTqZkLGzZsQGpqKvdZO+/evatwabeioiJBZozMnz8fVlZWyMzMxMCBA6GsrAwAUFRUxKxZs7jnbdy4EXPnzkVmZiYCAgKgr68PAIiIiMDQoUO55wFApUqVKpwV8uuvvwqSl5GRIch2P8fY2BjR0dEwNDSUGL9w4QIsLCy458l65hYAaGlpISQkBNeuXRMf52xtbeHo6Mg9CyibwZieni5ViElNTRX0/UOWaEYMIYQQQgghhBBCCOGmtLQUixcvxqpVq8SNsjU1NeHl5YU5c+aIGyLzsmDBgq9+7Lx587hmy9qzZ8+QlJQEkUiEBg0aCNKrAQCsra2xbNkyqaXWLl68iJkzZyImJkaQ3Nq1a+P06dNo2rSpxHhkZCR69+6NR48ecc1zcHCAlZUV1q9fLzE+adIkxMbG4saNG9yyioqK0KVLF2zduhUNGjTgtt1PKS4uhq+vL0aNGgUDAwPB8z70+PFjhIaGIjs7W2rpOV7Lg8nT7t27MXfuXKxatQqjR4/Gjh07kJaWhqVLl2LHjh0YMmQI1zxZz9wCypbLU1NT477dTxk3bhxu3bqFEydOoF69egDKijD9+/dH8+bNsWPHDpnti1BoRgwhhBBCCCGEEEII4WbOnDnYuXMnli1bBjs7OzDGEBoaivnz56OwsBC+vr5c82RdXKlVqxYcHBzEX7I4qZ6fn48pU6Zg37594hPbioqKcHNzw/r167mfME1JSanwyv6GDRsiNTWVa9aHcnJyKuz3o6WlhefPn3PP8/X1haOjI2JiYtCpUycAwNWrV3H79m0EBgZyzapUqRLi4uIEa67+MSUlJaxYsYJbD6GvtXv3bkyYMAGVK1eGvr6+xM8rEom4F2JGjRr12ft37drFNQ8ARo4cieLiYsyYMQMFBQVwcXFB7dq1sXbtWu5FGED2M7cAQEdHB82aNRMf5+zs7ASdmbJixQo4OTmhYcOGqFOnDgDg0aNHaNeuHVauXMkt5/Tp01/92N69e3PLBWhGDCGEEEIIIYQQQgjhqFatWtiyZYvUSaxTp07hl19+wePHjwXJjYiIQEJCAkQiESwsLMS9KXjz9/dHcHAwgoKCkJycjOrVq8Pe3h4ODg6wt7eXumqdh/Hjx+PKlSvYsGED7OzsAAAhISHw8PBA586dsXnzZq55NWrUwMGDB9GxY0eJ8StXrsDFxQXZ2dlc88pZWlpiwoQJmDx5ssT4+vXrsXnzZsTHx3PPjI6OxooVKxAdHQ1VVVVYW1tj9uzZqF+/PvcsLy8vVKpUqcKm5ELo27cv+vbtixEjRsgkDwAMDAwwYcIEzJ49m/vst4r069dP4nZRURHi4uKQl5eHjh074vjx44LmP3/+HKWlpYL0hiony5lb5cLCwsTHuZs3b6KwsBC2trbi45wQyxMyxnD58mXExMSI/y+2b9+ea8bHv5MikQgflkc+LByWlJRwzaZCDCGEEEIIIYQQQgjhRkVFBbGxsVIzRZKSktCkSRPuV3BnZ2djyJAhCAoKgo6ODhhjePnyJTp06IBDhw4JtnwXAPzzzz+4fv06zp49i8OHD6O0tJT7yTsAqFKlCo4dOwYHBweJ8evXr2PQoEF49uwZ1zx5LRO0a9cuTJ48Gd7e3uIi0NWrV7Fq1SqsWbMGY8eOFSRXVspnNZmamqJZs2ZSMwxWr17NNW/r1q2YP38+XF1d0bRpU6k83lf8A4C+vj7Cw8PFvzfyUFpail9++QUmJiaYMWOG3PaDl9DQUDg6OqJ58+YVztxq166doPklJSW4ffs2tmzZgj///FOw41y5wsJCKCsrCz577MqVK5g5cyaWLFmC1q1bQyQS4ebNm/j999+xZMkSdO7cmWseFWIIIYQQQgghhBBCCDctW7ZEy5YtsW7dOonxKVOm4Pbt27h16xbXvMGDByMtLQ379+8Xz0aJj4+Hu7s7TE1N4e/vzzUPAN68eYOQkBDxFeNRUVGwsLCAvb09/Pz8uOepqakhIiJCarbNvXv30KJFC+Tn53PNe/nyJZycnHDnzh2pZYKOHz8OHR0drnkf2rx5M3x9ffHkyRMAgJGREebPnw83NzfuWZGRkahUqRKsrKwAlM3a2r17NywsLDB//nxUrlyZa16HDh0+eZ9IJMK1a9e45n1uRopIJBLkZPqMGTOgp6eHWbNmcd/2v5GUlAQHBwdkZWXJdT94keXMrXKJiYkICgoSH+eKiorQvn172Nvbw9PTk2tWaWkpfH19sWXLFvzzzz9ITk6GiYkJ5s6dCyMjI4wePZprHlA2A2/Lli1o27atxPiNGzcwbtw4JCQkcM2jQgwhhBBCCCGEEEII4SY4OBg9evRA3bp1Ja4yzszMxIULF7hfva2trY0rV66gefPmEuPh4eHo0qUL8vLyuOa1bNkSsbGxsLS0hIODA9q3b4927doJWpzo1KkT9PX1sW/fPqioqAAA3r59C3d3d+Tm5uLKlSvcM2WxTNDnPHv2DKqqqtDQ0BAso3nz5pg1axb69++P9PR0WFhYwNnZGbdv30aPHj2wZs0awbJ/ViUlJejZsyfevn0LKysrVKpUSeJ+3rN+PuX8+fNwd3fnPlvsv6JGjRooKipCx44dxce58oKlEBYuXIi9e/di4cKFGDt2LOLi4mBiYoIjR47Az88PYWFh3DNVVVURHh4u9XPFxsaiZcuW3GdvKnHdGiGEEEIIIYQQQgj5T7O3t0dSUhI2b96MhIQEMMbg7OyMX375BbVq1eKeV1paKnWyFyhrjl7e2J6nlJQUqKmpwcTEBCYmJjA1NRW0CAMAa9euhZOTE+rUqYPGjRtDJBIhOjoaKioquHTpkiCZIpEIXbp0QZcuXQTZ/pcIuaRcueTkZDRp0gQAcPToUdjb2+PgwYMIDQ3FkCFDBCvEpKamIi0tDe3bt4eqqioYY4Ivw1RYWCgu4glpyZIluHTpEszMzABI9twQ4mecNm2axG3GGLKysnDu3Dm4u7tzz/uvqFGjBhISEpCZmYnMzEw8evQIxsbGghVG9+3bh23btqFTp06YMGGCeNza2hqJiYmCZDZv3hy//vorDhw4gJo1awIAnj59Ci8vL7Ro0YJ7Hs2IIYQQQgghhBBCCCFcFRYWIjY2FtnZ2VLFEN59Kfr06YO8vDz4+/uLCz2PHz+Gq6srdHV1ceLECa55QNkV0+VL9ty4cQMKCgqwt7dHhw4dJE4i8vT27VscOHAAiYmJYIzBwsICrq6uUFVVFSRPXo4dO4YjR44gMzMT79+/l7gvMjKSa5aWlhYiIiJQv359dO7cGT179oSnpycyMzNhZmbG/Yr4nJwcDBo0CNevX4dIJEJKSgpMTEwwevRo6OjoYNWqVVzzSkpKsGTJEpku96Srqws/Pz+MGDGC+7Yr8vFybwoKCqhatSo6duyIUaNGQUmJ5iH8r/Ly8vDXX38hODgYwcHBuHfvHqytrdGhQwcsW7aMa5aqqioSExNhaGgITU1NxMTEwMTEBPHx8WjRogXevHnDNQ8oK4j269cPSUlJqFu3LgAgMzMTDRo0wMmTJ2Fqaso1jwoxhBBCCCGEEEIIIYSbixcvws3NDTk5Ofj4tJMQfSkePnyIPn36IC4uDgYGBhCJRMjMzISVlRVOnTol7nEilIiICGzYsAEHDhwQvIn1z27dunWYM2cO3N3dsX37dowcORJpaWm4ffs2Jk2aBF9fX655HTt2hIGBARwdHTF69GjEx8fD1NQUwcHBcHd3x/3797nmubm5ITs7Gzt27IC5ubn4ZHNgYCCmTp2Ke/fucc2Tx3JPNWrUwI0bNwTtXfI9CA4OxsqVK5GQkACRSARzc3N4e3tzX3rxe5Cbm4ugoCCcOnUKBw8eFOQ416xZM/z6668YNmyYRCFmwYIFuHLlCm7cuME1r1z5EowfFrgdHR0Fmb1FhRhCCCGEEEIIIYQQwo2pqSm6du0KHx8fVK9eXWa5FZ1ME0JUVBSCgoIQFBSEGzdu4PXr12jcuDEcHBzQoUMH9OjRQ5DcpKQkrF+/Xnzit2HDhpg8eTIaNmwoSJ48NGzYEPPmzcPQoUMlTsb6+PggNzcXGzZs4JoXGxsLV1dXZGZmYtq0aZg3bx4AYMqUKcjJycHBgwe55tWoUQOXLl1C48aNJX6+jIwMWFlZcb/q39TUFFu3bkWnTp0k8hITE9G6dWu8ePGCax4ALF26FFlZWVi3bh33bX8vDhw4gJEjR8LZ2Rl2dnZgjOHmzZs4ceIE9uzZAxcXF3nv4jc7ceKE+Dh379496Ovro127duLjXKNGjbjmnTlzBsOHD8fs2bOxcOFCLFiwAElJSdi3bx/Onj2Lzp07c837WGFhIZSVlQVdIpAKMYQQQgghhBBCCCGEGy0tLURFRaFevXry3hVBKCkpwcbGBvb29uIm1lpaWoJmHjt2DEOHDkWzZs3QunVrAMCtW7dw+/ZtHDx4EAMHDhQ0/0Nv374VbDk0NTU1JCQkwNDQENWqVcPly5fRuHFjpKSkoFWrVsjJyREk92OFhYVQVFSssPfQt9DU1ERkZCTq168vURi5ffs2nJycuP988ljuqV+/frh27Rr09fXRqFEjqefw+PHj3DNlzdzcHOPGjcPUqVMlxlevXo3t27cjISGBa97Vq1fRqVOnCu/bsGEDJk+ezDUPAKpVq4b27dvDwcEBDg4OsLS05J7xsUuXLmHJkiWIiIhAaWkpbG1t4ePjI1ifqtLSUvj6+sps6T5aJI8QQgghhBBCCCGEcDNgwAAEBQX9tIWY3NxcwQsvH5sxY4b4SvEPzZs3DzNnzuReiJk0aRI2btwoNZ6fn48ePXogKCiIa165GjVqICcnB4aGhjA0NMStW7fQuHFjZGRkSC1zx9OdO3ckZho1a9ZMkJz27dtj3759WLRoEYCypfpKS0uxYsUKqV4nPDRq1Ag3btyAoaGhxPjRo0dhY2PDPQ8AdHR04OzsLMi2vxfp6eno1auX1Hjv3r3x22+/cc/r378/Ll++jObNm0uMr1mzBj4+PoIUYrKzs7lv81OKi4vh6+uLUaNGITg4WGa5ixcvxt69e7F8+XKMHTtWPG5lZQU/Pz8qxBBCCCGEEEIIIYSQ79eGDRswcOBA3LhxA1ZWVlJXxHt4eMhpz/iQdREGAJ4+fQo3Nzep8WHDhmHFihXc8wIDA/H7779j8eLF4rH8/Hw4OTlxz/pQx44dcebMGdja2mL06NGYOnUqjh07hjt37ghycv/Ro0cYOnQoQkNDoaOjA6CsQXmbNm3g7+8PAwMDrnkrVqyAg4MD7ty5g/fv32PGjBm4d+8ecnNzERoayjULKCvUDR8+HI8fP0ZpaSmOHz8usdyTEHbv3i3Idr8nBgYGuHr1qlQz96tXr3L/nQEAPz8/dO/eHcHBwbCwsAAArFy5EosWLcK5c+e458makpISVqxYAXd3d5nm7tu3D9u2bUOnTp0wYcIE8bi1tTUSExO551EhhhBCCCGEEEIIIYRwc/DgQVy6dAmqqqoICgqSWHNfJBL98IUYeXBwcMCNGzekTvyGhIQI0hw8MDAQbdu2hb6+PqZOnYrXr1+ja9euUFJSwoULF7jnldu2bRtKS0sBABMmTICenh5CQkLQq1cviROlvIwaNQpFRUVISEiAmZkZgLJePKNGjcLo0aMRGBjINc/CwgKxsbHYvHkzFBUVkZ+fD2dnZ0yaNAk1a9bkmgUAvXr1wuHDh7FkyRKIRCL4+PjA1tYWZ86cEaznxtu3b8EYg5qaGgDgwYMHOHHiBCwsLARbYkrWvLy84OHhgejoaLRp0wYikQghISHYs2cP1q5dyz1v5MiRyMnJQZcuXRASEiJ+TS9cuIA2bdpwz5MHR0dHBAUFYcSIETLLfPz4sdQxFShbsqyoqIh7HvWIIYQQQgghhBBCCCHc1KhRAx4eHpg1axYUFBTkvTs/rNOnT4u/f/LkCXx8fDBo0CC0atUKQFmPmKNHj2LBggWCFCni4uLg4OCAuXPn4tChQ1BWVsa5c+egrq7OPUteVFVVcfPmTalluiIjI2FnZ4e3b9/Kac9+XF26dIGzszMmTJiAvLw8mJmZoXLlynj+/DlWr16NiRMnfnPGunXrvvqxQhV+T5w4gVWrVon7wZibm8Pb2xt9+vQRJA8AZs+eje3bt6OkpAQXL15Ey5YtBcuSta1bt2L+/PlwdXVF06ZNpY4zvXv35p7ZrFkz/Prrrxg2bJhED6UFCxbgypUruHHjBtc8KsQQQgghhBBCCCGEEG709PRw+/ZtQXvEvHr16qsfK4+lxHj42iKWSCRCSUmJIPtw69YtODo6omXLljh79ixUVVUFyfnQjRs3sHXrVqSlpeHYsWOoXbs29u/fD2NjY7Rt25ZrlpmZGfbv348WLVpIjIeHh8PFxQWpqalc84yNjTFs2DAMGzZMPANHSCNHjsSwYcPQsWNHiZlpQqpSpQqCg4PRqFEj7NixA+vXr0dUVBQCAgLg4+PDpZG9sbGxxO1nz56hoKBAYnk5NTU1VKtWDenp6d+cJw+fKjatXLkS7du3l/id/RlmGX7ueCfUMe7MmTMYPny4uP/WggULJJbu4z1rjAoxhBBCCCGEEEIIIYSbqVOnomrVqoI0rS6noKDwxRPLjDFBixQ/Gxsbmwqf0wcPHqBatWoSRZjIyEhB9iEgIADDhw+Hq6sr9u/fj/j4eJiYmGDTpk04e/Yszp8/zzXv1KlTWLJkCTZu3IimTZtCJBLhzp07mDJlCmbOnIm+fftyzVu9ejX8/f0REREBGxsbDB8+HIMHDxZkWTKgbBZBYGAg9PX1MWTIEAwbNkxq9g9vampqSExMRN26dTFo0CA0atQI8+bNw8OHD2FmZoaCggKueQcPHsSmTZuwc+dOieXlxo4di/Hjx8PV1ZVrHgCYmJjg9u3b0NfXlxjPy8uDra0tl+LPx8WmTxGJRD9ssel7cOnSJSxZsgQREREoLS2Fra0tfHx8BFlGjwoxhBBCCCGEEEIIIYQbDw8P7Nu3D40bN4a1tTUqVaokcf/q1au/OSM4OPirH2tvb//NeR8qKSnBnj17cPXqVWRnZ4t7mpS7du0a1zxZWbBgwVc/dt68eYLsg42NDaZOnQo3NzeJpYKio6Ph5OSEp0+ffnOGrq6uRMEpPz8fxcXFUFIqa6Vd/r26ujpyc3O/Oa8iycnJ+PPPP3Ho0CGkp6ejQ4cOGDZsGNzc3Lhn5eXl4ciRIzh48CBu3LgBMzMzDBs2DC4uLjAyMuKeZ21tjTFjxqBfv36wtLTExYsX0bp1a0RERKBHjx5cXsMP1atXD8eOHZMqMEVERGDAgAHIyMjgmgeUFYKfPn2KatWqSYz/888/qFu3Lt69e8c9U9by8/OxbNmyTx7nfobiz8OHD2FgYFDhfbdu3RIvA8kLFWIIIYQQQgghhBBCCDcdOnT45H0ikeiHLVSUmzx5Mvbs2YMePXqgZs2aUrNI/Pz85LRnPz41NTXEx8fDyMhIohCTnp4OCwsLFBYWfnPG3r17v/qx7u7u35z3Jbdu3cLEiRMRGxsr+OytR48ewd/fH7t27UJKSgqKi4u5Zxw7dgwuLi4oKSlBp06dEBgYCABYunQp/vrrL1y4cIFrnpqaGoKCgipcXs7BwYHrDJzyvk19+/bF3r17oa2tLb6vpKQEV69exeXLl5GUlMQtU16GDh2K4OBgDB8+vMLjnKenp5z2jJ+GDRsiNDRUamZTaGgoevTogby8PK55Sly3RgghhBBCCCGEEEL+065fvy54RmxsLCwtLaGgoIDY2NjPPtba2ppr9qFDh3DkyBF0796d63a/R+/fv6/wavi6desKklezZk2kpqZKzdQICQmBiYkJlwxZFFe+Rnh4OA4ePIjDhw/j5cuXGDBggKB5RUVFuHPnDv7++2/cv38f1atXFyRnwIABaNu2LbKystC4cWPxeKdOndCvXz/ueZ06dcLYsWOxc+dOieXlxo8fD0dHR65Z5UvViUQiqd+jSpUqwcjICKtWreKaCchnFt6FCxdw7tw52NnZcd/296Jdu3bo0qULgoKCoKmpCQD466+/0KtXL8yfP597HhViCCGEEEIIIYQQQsgPpUmTJuKlgZo0aQKRSISKFn0RokdM5cqVYWpqynWb35vk5GSMHj0aN2/elBgXuu/O+PHj4enpiV27dkEkEuHJkycICwvD9OnT4ePjwz0vMzPzs/fzLjiVL0l28OBB3L9/Hx06dMCyZcvg7OwsPhHM2/Xr13Hw4EEEBASgpKQEzs7OOHPmDDp27ChIHgDUqFEDNWrUkBj7eMYKL7t27YK7uztatGghXgaxuLgYXbt2xY4dO7hmlRdAjI2Ncfv2bVSpUoXr9j/F09NTPAvP0tLyi/2xeNDV1YWenp7gOfK0bds2DBw4ED169EBgYCDCwsLQu3dvLF68WJAZP7Q0GSGEEEIIIYQQQgj5oTx48AB169aFSCTCgwcPPvtYQ0NDrtmrVq1Ceno6NmzYIJMTovJgZ2cHJSUlzJo1q8JliT6c6cDbnDlz4OfnJ16GTFlZGdOnT8eiRYu4ZykoKHz2NeRdcFJQUECzZs3g4uKCIUOGSBUreKtTpw5ycnLQtWtXuLq6olevXlBRURE0U16Sk5ORmJgIxhjMzc3RoEEDee8SN1WqVMG+fftkOgvvwIEDOHXqFPbu3Qs1NTWZ5cpaUVERevTogfz8fMTGxmLp0qWYPHmyIFlUiCGEEEIIIYQQQggh5Cv169cP169fh56eHho1aiS+Cr/c8ePHueS8evXqqx+rpaXFJbOcuro6IiIi0LBhQ67b/ZySkhKEhITAysoKKioqiI+PR2lpKSwsLKChoSFIZkxMjMTtoqIiREVFYfXq1fD19YWzszPXvOTkZJkWCMqv+NfV1ZVZpry8f/8eGRkZqFevHpSUfq5FoGrVqoWgoCCZ/u7Y2NggLS0NjDEYGRlJHeciIyO/OUMex7iKlrJ8/fo1hg4dih49emDixInicd7LWlIhhhBCCCGEEEIIIYT88OLj45GZmYn3799LjPfu3ZtrzsiRIz97/+7du7nkfGm2BiDcUmHNmzeHn58f2rZty3W7X6KiooKEhAQYGxvLNPdj586dw4oVKxAUFCTI9mXde+dnVlBQgClTpmDv3r0AyopdJiYm8PDwQK1atTBr1iw57+G3k8csvAULFnz2/nnz5n1zhjyOceWZH5ZEPrxd/r0Qx9WfqzxICCGEEEIIIYQQQv5T0tPT0a9fP9y9e1fqhBrAf3kpXoWWL7l+/bpMciryxx9/YMaMGViyZAmsrKykrobnPQOnnJWVFdLT0+VeiGnQoAFu377NfbspKSkYNWqUzHrv5OfnY9myZZ9s8p6ens41Tx5mz56NmJgYBAUFwcnJSTzu6OiIefPm/RSFmJCQEFy/fh0XLlwQdBbeh3gUWr5EHse4jIwMmWeWo0IMIYQQQgghhBBCCPlheXp6wtjYGFeuXIGJiQnCw8ORk5MDLy8vrFy5UrDcZ8+eISkpCSKRCA0aNEDVqlW5bt/e3p7r9v4NR0dHAECnTp0kxoUqGJTz9fUV94Np2rQp1NXVJe7nXQD6eGkkxhiysrIwf/581K9fn2sWAIwYMQJKSko4e/Zshb13eBszZgyCg4MxfPhwmeTJw8mTJ3H48GG0atVK4uezsLBAWlqaHPeMHx0dHfTr108u2REREUhISIBIJIKFhQVsbGy4bVsex7jynmFFRUUYN24c5s6dCxMTE5lk09JkhBBCCCGEEEIIIeSHVaVKFVy7dg3W1tbQ1tZGeHg4zMzMcO3aNXh5eSEqKoprXn5+PqZMmYJ9+/aJZxgoKirCzc0N69ev59bYOjY2FpaWllBQUKiwr8GHePcyCA4O/uz9Qp1AVVBQEH//4Ul1oQpAFS2NxBiDgYEBDh06hNatW3PNk3XvHR0dHZw7dw52dnYyyZMHNTU1xMXFwcTEBJqamoiJiYGJiQliYmLQvn17vHz5kkuOPHs2yUN2djaGDBmCoKAg6OjogDGGly9fokOHDjh06BCXwrM8j3FA2f+PyMhImRViaEYMIYQQQgghhBBCCPlhlZSUiJu5V6lSBU+ePIGZmRkMDQ2RlJTEPW/atGkIDg7GmTNnxCe4Q0JC4OHhAS8vL2zevJlLTpMmTfD06VNUq1YNTZo0keprUE6IAoW8ZuPIeqmij/MUFBRQtWpVmJqaCtLw3cLCAs+fP+e+3U/R1dWFnp6ezPLkoXnz5jh37hymTJkC4P8LeNu3b+daSNPR0fnqGUVCzRiTpSlTpuDVq1e4d+8ezM3NAZT14XJ3d4eHhwf8/f2/OUOexzgA6NevH06ePIlp06Zx33ZFqBBDCCGEEEIIIYQQQn5YlpaWiI2NhYmJCVq2bInly5ejcuXK2LZtmyBXOgcEBODYsWNwcHAQj3Xv3h2qqqoYNGgQt0JMRkaG+KpzWfQ1kPfV6YDsC0CyzpN1751FixbBx8cHe/fu5TZT63uzdOlSODk5IT4+HsXFxVi7di3u3buHsLCwL87s+jc+LNrdv38fs2bNwogRI8TFnrCwMOzduxdLly7lkmdra4urV69CV1cXNjY2ny0CRUZGcsn80MWLF3HlyhVxEQYoKyRu3LgRXbp04ZIh62Pcx0xNTbFo0SLcvHmzwqUQPTw8uObR0mSEEEIIIYQQQggh5Id16dIl5Ofnw9nZGenp6ejZsycSExOhr6+Pw4cPo2PHjlzz1NTUEBERIXGCEgDu3buHFi1aID8/n2uerCgoKIivTi9fskuWV6eXy8vLQ3h4eIXN5d3c3Lhm7d27F1WqVEGPHj0AADNmzMC2bdtgYWEBf39/cT8JXsqXXqtoOTQhnlcbGxukpaWBMQYjIyOpwo8QJ/Dl4e7du1i5ciUiIiJQWloKW1tbzJw5E1ZWVoLkderUCWPGjMHQoUMlxg8ePIht27YhKCjomzMWLFgAb29vqKmpYcGCBZ997Lx5874572Oampq4ceMGmjRpIjEeFRUFe3v7f7VU2/fK2Nj4k/eJRCKkp6dzzaNCDCGEEEIIIYQQQgj5qeTm5kJXV1eQ5uSdOnWCvr4+9u3bBxUVFQDA27dv4e7ujtzcXFy5coV7Zrn4+HhkZmbi/fv3EuO9e/f+5m0/ePAAdevWhUgkwoMHDz77WN4FinJnzpyBq6sr8vPzoampKfH6iUQi5Obmcs0zMzPD5s2b0bFjR4SFhaFTp05Ys2YNzp49CyUlJRw/fpxrnqx778jjBP5/gZqaGmJiYlC/fn2J8eTkZDRp0gQFBQVy2jN++vTpg7y8PPj7+6NWrVoAgMePH8PV1RW6uro4ceKEILlCHuPkjQoxhBBCCCGEEEIIIYR8pbi4ODg5OaGwsBCNGzeGSCRCdHQ0VFRUcOnSJTRq1Ih7Znp6Ovr164e7d+9KzFQpL1T8DD0pAKBBgwbo3r07lixZIpOltNTU1JCYmIi6deti5syZyMrKwr59+3Dv3j04ODjg2bNngu8D+XalpaVITU2tcBZV+/btueeZmZmhZ8+eWLVqlcS4l5cXzp49K0hvKll7+PAh+vTpg7i4OBgYGEAkEiEzMxNWVlY4deoU6tSpwzXvv3CMox4xhBBCCCGEEEIIIeSHVVhYiPXr1+P69esVnojlvfySpaUlUlJScODAASQmJoIxhiFDhsDV1RWqqqpcs8p5enrC2NgYV65cgYmJCcLDw5GTkwMvLy+sXLmSS8bp06e/+rFCXZ3++PFjeHh4yKyfiYaGBnJyclC3bl0EBgZi6tSpAAAVFRW8fftWkMy8vDzs3LkTCQkJEIlEsLCwwKhRo6CtrS1IHgBERERI5NnY2AiWJWu3bt2Ci4sLHjx4ILWUnlDL6Pn5+aF///64dOkSWrVqJd6PtLQ0BAQEcMn4NzP6eM8UAwADAwNERkbi8uXL4uOchYUFHB0duWcBsjnGVeTRo0c4ffp0hbNwVq9ezTWLZsQQQgghhBBCCCGEkB+Wi4sLLl++jAEDBqB69epSJy9/huWXqlSpgmvXrsHa2hra2toIDw+HmZkZrl27Bi8vL0RFRX1zRnn/ki8RskeMs7MzhgwZgkGDBgmy/Y+5uroiMTERNjY28Pf3R2ZmJvT19XH69Gn89ttviIuL45p3584ddO3aFaqqqmjRogUYY7hz5w7evn2LwMBA2Nracs3Lzs7GkCFDEBQUBB0dHTDG8PLlS3To0AGHDh0SN0r/kTVp0gQNGjTAggULULNmTan//0IVuB4+fIjNmzdLFCkmTJgAAwMDLtvfu3fvVz/W3d2dS6Y8yeIY97GrV6+id+/eMDY2RlJSEiwtLXH//n0wxmBra4tr165xzaMZMYQQQgghhBBCCCHkh3Xu3DmcP38ednZ28t4VwZSUlEBDQwNA2QnLJ0+ewMzMDIaGhtyWQfp4JpE89OjRA97e3oiPj4eVlZVUc3neM3E2btyI33//HQ8fPkRAQAD09fUBlM0g+bgROw9Tp05F7969sX37digplZ2WLS4uxpgxY/Drr7/ir7/+4po3ZcoUvHr1Cvfu3YO5uTmAsh4c7u7u8PDwgL+/P9c8eUhJScGxY8dgamoq01wDAwMsWbJEsO3/DMWVf0MWx7iPzZ49G15eXli4cCE0NTUREBCAatWqwdXVFU5OTtzzaEYMIYQQQgghhBBCCPlhWVhY4NChQ7C2tpb3rgimXbt28PLyQt++feHi4oIXL17g999/x7Zt2xAREcF95oa8fG5WjpAzcWRFVVUVUVFRaNiwocR4fHw8mjVrxr3Ju7a2Nq5cuYLmzZtLjIeHh6NLly7Iy8vjmicPHTt2xIwZMwQ5cf45N27cwNatW5Geno6jR4+idu3a2L9/P4yNjdG2bVuZ7svPQB7HOE1NTURHR6NevXrQ1dVFSEgIGjVqhJiYGPTp0wf379/nmkczYgghhBBCCCGEEELID2vVqlWYOXMmtmzZAkNDQ3nvjiB+//135OfnAwAWL16Mnj17ol27dtDX18fhw4flvHf8yGNWTl5eHsLDw6X6C4lEIgwfPpxrlpaWFjIzM6UKMQ8fPoSmpibXLKDs+fx4VhEAVKpU6buYAfW/io2NFX8/ZcoUeHl54enTpxXOohKiQBsQEIDhw4fD1dUVkZGRePfuHQDg9evXWLJkCc6fP88982cnj2Ocurq6+LWrVasW0tLS0KhRIwDA8+fPuefRjBhCCCGEEEIIIYQQ8sN69uwZBg0ahL/++gtqampSJ2KFaGT9PcjNzf1XDb1/BAsXLvzkfSKRCHPnzuWad+bMGbi6uiI/Px+ampoSz6VIJOL+u+Ph4YETJ05g5cqVaNOmDUQiEUJCQuDt7Y3+/ftjzZo1XPP69OmDvLw8+Pv7o1atWgCAx48fw9XVFbq6ujhx4gTXPFlRUFCASCTCp05rl98n1CwqGxsbTJ06FW5ubtDU1ERMTAxMTEwQHR0NJycnPH36lHvmf5HQx7i+ffuiR48eGDt2LGbMmIETJ05gxIgROH78OHR1dXHlyhWueVSIIYQQQgghhBBCCCE/LEdHR2RmZmL06NGoXr261Em7/1qvhR+ZjY2NxO2ioiJkZGRASUkJ9erVQ2RkJNe8Bg0aoHv37liyZAnU1NS4brsi79+/h7e3N7Zs2YLi4mIAZbNTJk6ciGXLlkFZWZlr3sOHD9GnTx/ExcXBwMAAIpEImZmZsLKywqlTp1CnTh2uebLy4MGDr36sELPk1NTUEB8fDyMjI4lCTHp6OiwsLFBYWMg9UxZevXr11Y/V0tIScE9kIz09HW/evIG1tTUKCgowffp0hISEwNTUFH5+ftx/d6gQQwghhBBCCCGEEEJ+WGpqaggLC0Pjxo0Fy/g3V2ULMQOnsLAQ69evx/Xr16WW0ALAvUDxPXn16hVGjBiBfv36cV8qTF1dHXfv3oWJiQnX7X5JQUEB0tLSwBiDqamp4EWgy5cvIzExEYwxWFhYwNHRUdC8n129evWwdetWODo6ShRi9u3bh2XLliE+Pp5bVnFxMVRUVBAdHQ1LS0tu261I+Uyjr8F7ptF/4RhHPWIIIYQQQgghhBBCyA+rYcOGePv2raAZHy4ZlZOTg8WLF6Nr165o3bo1ACAsLAyXLl3ivnRWuVGjRuHy5csYMGAAWrRoIchSPd/r1fBaWlpYuHAhevbsyb0Q07VrV9y5c0dmhZiXL1+ipKQEenp6sLKyEo/n5uZCSUlJsOe1c+fO6Ny5syDblrelS5eievXqGDVqlMT4rl278OzZM8ycOZN75vjx4+Hp6Yldu3ZBJBLhyZMnCAsLw/Tp0+Hj48M1S0lJCYaGhoIssfax69evi7+/f/8+Zs2ahREjRkgc5/bu3YulS5dyz5bFMe5z3rx5I1X84f3/kWbEEEIIIYQQQgghhJAfVmBgIBYsWABfX98Km3XzPpnWv39/dOjQAZMnT5YY37BhA65cuYKTJ09yzQMAbW1tnD9/HnZ2dty3Xe5rroYXsu/G54SEhKBXr1548eIF1+3u3LkTCxcuxMiRIyv83enduzfXvG7duqFXr1745ZdfJMa3bNmC06dPc2/y7uHhAVNTU3h4eEiMb9iwAampqdx70siDkZERDh48iDZt2kiM//333xgyZAgyMjIEyZ0zZw78/PzEy5ApKytj+vTpWLRoEfes3bt34+jRozhw4AD09PS4b78inTp1wpgxYzB06FCJ8YMHD2Lbtm0ICgrimieLY9zHMjIyMHnyZAQFBUksJyfUcY4KMYQQQgghhBBCCCHkh6WgoAAAUkUEoU6maWhoIDo6GqamphLjKSkpsLGxwZs3b7jmAYCFhQUOHToEa2tr7tsuFxwc/NWPtbe3F2Qf1q1bJ3GbMYasrCzs378f7du3h7+/P9e88t+digjxu6Onp4fQ0FCYm5tLjCcmJsLOzg45OTlc82rXro3Tp0+jadOmEuORkZHo3bs3Hj16xDVPHlRUVJCQkABjY2OJcVn0aykoKEB8fDxKS0thYWEBDQ0NQXJsbGyQmpqKoqIiGBoaQl1dXeJ+IZbtUlNTQ0xMDOrXry8xnpycjCZNmqCgoIBrniyOcR8rL955enpW2F+M93GOliYjhBBCCCGEEEIIIT+sD5fTkQV9fX2cOHEC3t7eEuMnT56Evr6+IJmrVq3CzJkzsWXLFkGajwPCFVf+DT8/P4nbCgoKqFq1Ktzd3TF79mzueR8vRSS0d+/eobi4WGq8qKhIkOX1cnJyoK2tLTWupaWF58+fc8+TBwMDA4SGhkoVYkJDQ1GrVi1Bs9XU1MQn8IUqwgBA3759Bdv2pxgYGGDLli1YtWqVxPjWrVthYGDAPU8Wx7iPxcbGIiIiAmZmZjLJo0IMIYQQQgghhBBCCPlhybqAsGDBAowePRpBQUHi3gm3bt3CxYsXsWPHDkEymzVrhsLCQpiYmEBNTU1qCa3c3NxvzoiNjYWlpSUUFBQQGxv72ccKddW6UMtIfcrChQs/eZ9IJOLe86d58+bYtm0b1q9fLzG+ZcsWqVkrPJiamuLixYtSy+hduHBBZn1xhDZmzBj8+uuvKCoqQseOHQEAV69exYwZM+Dl5SVIZnFxMRYsWIB169aJZ8BpaGhgypQpmDdvntT/z281b948rtv7Gn5+fujfvz8uXbqEVq1aASg7zqWlpSEgIIB7niyOcR9r3rw5Hj58KLNCDC1NRgghhBBCCCGEEEJ+aDdu3MDWrVuRnp6Oo0ePonbt2ti/fz+MjY3Rtm1b7nl///031q1bh4SEBDDGYGFhAQ8PD7Rs2ZJ7FgA4OjoiMzMTo0ePrnAJHXd392/OUFBQwNOnT1GtWjVxv5iKThvKo0eMUGxsbCRuFxUVISMjA0pKSqhXrx73JZ9CQ0Ph6OiI5s2bo1OnTgDKiga3b99GYGAg2rVrxzVv165dmDx5Mry9vSWKFKtWrcKaNWswduxYrnnywBjDrFmzsG7dOrx//x5A2XJlM2fOhI+PjyCZEyZMwIkTJ7Bw4UKJRvbz589Hnz59sGXLFu6ZeXl5OHbsGNLS0uDt7Q09PT1ERkaievXqqF27Nvc8AHj48CE2b96MxMRE8XFuwoQJgsyIkcUx7mNpaWmYMGEChg0bBktLS6niD++CMxViCCGEEEIIIYQQQsgPKyAgAMOHD4erqyv279+P+Ph4mJiYYNOmTTh79iz3BujyoKamhrCwMDRu3FiwjAcPHqBu3boQiUR48ODBZx8rq6WD5OHVq1cYMWIE+vXrh+HDh3PffnR0NFasWIHo6GioqqrC2toas2fPlurFwcvmzZvh6+uLJ0+eAChrbj9//ny4ubkJkicvb968QUJCAlRVVVG/fn0oKysLlqWtrY1Dhw6hW7duEuMXLlzAkCFD8PLlS655sbGxcHR0hLa2Nu7fv4+kpCSYmJhg7ty5ePDgAfbt28c1Tx5kcYz72K1bt+Di4oL79++Lx8oL0EIUnKkQQwghhBBCCCGEEEJ+WDY2Npg6dSrc3NygqamJmJgYmJiYIDo6Gk5OTnj69Cn3zLS0NOzevRvp6elYs2YNqlWrhosXL8LAwACNGjXinmdra4tNmzaJlwgiwoqLi0PPnj0lTtD+6J49ewZVVVVBe5n8V1SvXh1BQUEwNzeXGE9ISED79u3x7NkzrnmOjo6wtbXF8uXLJY5xN2/elCok8CTLmYbyOMZZWFjA3NwcM2bMqHAWDu+CM/WIIYQQQgghhBBCCCE/rKSkJLRv315qXEtLC3l5edzzgoOD0a1bN9jZ2eGvv/7C4sWLUa1aNcTGxmLHjh04duwY98xly5bBy8sLvr6+sLKyklpCR0tLi3smAMTHxyMzM1O85FO53r17C5L3vcjLy+M+q0HeqlatKu9dEMzt27dx9OjRCn9Xjx8/zj1v0qRJWLRoEXbv3i2eefPu3Tv4+vpK9ePh4fbt29i6davUeO3atQUpNAOSMw0jIyPx7t07AMDr16+xZMkS7jMN5XGMe/DgAU6fPg1TU1Pu264IFWIIIYQQQgghhBBCyA+rZs2aSE1NhZGRkcR4SEiIIA3JZ82ahcWLF2PatGnQ1NQUj3fo0AFr167lngcATk5OACDuK1JOqCV00tPT0a9fP9y9e1eiV0z5FeM/S4+YdevWSdxmjCErKwv79+8XP+fk+3bo0CG4ubmhS5cuuHz5Mrp06YKUlBQ8ffoU/fr145bj7OwscfvKlSuoU6eOeCmtmJgYvH//Xur/KA8qKip49eqV1HhSUpJgBbbFixdjy5YtcHNzw6FDh8Tjbdq0wcKFC7nnyfoYBwAdO3ZETEwMFWIIIYQQQgghhBBCCPmS8ePHw9PTE7t27YJIJMKTJ08QFhaG6dOnC9Ks++7duzh48KDUeNWqVZGTk8M9DwCuX78uyHY/xdPTE8bGxrhy5QpMTEwQHh6OnJwceHl5YeXKlTLdFyH5+flJ3FZQUEDVqlXh7u6O2bNny2mvyL+xZMkS+Pn5YdKkSdDU1MTatWthbGyM8ePHo2bNmtxytLW1JW73799f4rYQDezL9enTBwsXLsSRI0cAlBVEMzMzMWvWLKn94EXWMw1lfYwDgF69emHq1Km4e/duhbNweM/8ox4xhBBCCCGEEEIIIeSHNmfOHPj5+aGwsBAAoKysjOnTp2PRokXcs+rUqYMjR46gTZs2Ev0aTpw4genTpyMtLY17pqxVqVIF165dg7W1NbS1tREeHg4zMzNcu3YNXl5eiIqKkvcuEgIAUFdXx71792BkZIQqVarg+vXrsLKyQkJCAjp27IisrCx57+I3e/XqFbp374579+7h9evXqFWrFp4+fYrWrVvj/PnzUFdX555Zr149bN26FY6OjhLHuX379mHZsmWIj4/nnilrCgoKn7xPiFk4n04jhBBCCCGEEEIIIeQH4Ovri+fPnyM8PBy3bt3Cs2fPBCnCAICLiwtmzpyJp0+fQiQSobS0FKGhoZg+fTrc3NwEyQTKGmcPGzYMbdq0wePHjwEA+/fvR0hICPeskpIScVP3KlWq4MmTJwDKmlcnJSVxz/uvSU1NxaVLl/D27VsAgFDXye/bt0/c2+ND79+/x759+wTJlDU9PT28fv0aQFnPlLi4OABlfX4KCgrkuWvcaGlpISQkBAEBAVi2bBkmT56M8+fPIzg4WJAiDPD/Mw3//vtv8UzDP//8E9OnT8cvv/wiSKYsj3EAUFpa+skvIZZCo6XJCCGEEEIIIYQQQsgPT01NDc2aNRM8x9fXFyNGjEDt2rXBGIOFhQVKSkrg4uKC33//XZBMWTfOtrS0RGxsLExMTNCyZUssX74clStXxrZt2wTpu/NfkZOTg8GDB+PatWsQiURISUmBiYkJxowZAx0dHaxatYpr3siRI+Hk5IRq1apJjL9+/RojR44UtHAoK+3atcPly5dhZWWFQYMGwdPTE9euXcPly5e59muxtbXF1atXoaurCxsbG3G/pIpERkZyy/1Qx44d0bFjRwAQZHmwD82YMQMvX75Ehw4dUFhYiPbt24tnGk6ePJl7nqyPcfJAS5MRQgghhBBCCCGEEPIvpaenIzIyEqWlpbCxsUH9+vUFy7KxscHUqVPh5uYmsUxQdHQ0nJyc8PTpU655ly5dQn5+PpydnZGeno6ePXsiMTER+vr6OHz4sPhkMPl33NzckJ2djR07dsDc3Fz8OgYGBmLq1Km4d+8e1zwFBQX8888/Ug3dY2Ji0KFDB+Tm5nLNk4fc3FwUFhaiVq1aKC0txcqVKxESEgJTU1PMnTsXurq6XHIWLFgAb29vqKmpYcGCBZ997Lx587hklvvjjz9gZGSEwYMHAwAGDRqEgIAA1KhRA+fPn0fjxo255n2ooKAA8fHxKC0thYWFhXimHG+yPsbJAxViCCGEEEIIIYQQQgj5SgsXLsT06dOhpqYmMf727VusWLECPj4+3DPV1NQQHx8PIyMjiZOU6enpsLCwEPfGEVJubi50dXU/OxOAfF6NGjVw6dIlNG7cWOJ1zMjIgJWVFd68ecMlp3zGRkxMDBo1agQlpf9fFKmkpAQZGRlwcnISN38nX6+kpAQhISGwtrbmVuT5EhMTExw4cABt2rTB5cuXMWjQIBw+fBhHjhxBZmYmAgMDuWeOGjUKa9euhaampsR4fn4+pkyZgl27dnHN+x6OcUKjpckIIYQQQgghhBBCCPlKCxYswIQJE6QKMQUFBViwYIEghZiaNWsiNTUVRkZGEuMhISEyWypMT09PJjk/s/z8fKnfGwB4/vw5lJWVueX07dsXABAdHY2uXbtKzGKoXLkyjIyM0L9/f2558lZSUoKTJ08iISEBIpEIFhYW6N27NxQVFblnKSoqomvXrkhISJBZISYrKwsGBgYAgLNnz2LQoEHo0qULjIyM0LJlS0Ey9+7di2XLlkkVYt6+fYt9+/ZxL8R8D8c4oVEhhhBCCCGEEEIIIYSQr8QYq3BWSExMjGDFivLG2bt27RI3zg4LC8P06dMFKfwUFhZi/fr1uH79OrKzs1FaWipxv1A9MH527du3x759+7Bo0SIAgEgkQmlpKVasWIEOHTpwyylfGqt8OSsVFRVu2/7epKamokePHnj06BHMzMzAGENycjIMDAxw7tw51KtXj3umlZUV0tPTYWxszH3bFdHV1cXDhw9hYGCAixcvYvHixQDKjkW8m8q/evUKjDEwxvD69WuJ352SkhKcP39equcQD7I+xskDFWIIIYQQQgghhBBCCPmC8mW5RCIRGjRoIFGMKSkpwZs3bzBhwgRBsmXdOHvUqFG4fPkyBgwYgBYtWtByZJysWLECDg4OuHPnDt6/f48ZM2bg3r17yM3NRWhoKPc8d3d37tv83nh4eMDExARhYWHiQmhOTg6GDRsGDw8PnDt3jnumr68vpk+fjkWLFqFp06ZQV1eXuF9LS4trnrOzM1xcXFC/fn3k5OSgW7duAMpmPJmamnLN0tHRkTjOfUwkEn2xR87/QlbHuFevXn31Y3m/jtQjhhBCCCGEEEIIIYSQL9i7dy8YYxg1ahTWrFkDbW1t8X3lyz21bt1a0H2QVeNsbW1tnD9/HnZ2doJs/7/s6dOn2Lx5MyIiIlBaWgpbW1tMmjQJNWvW5J5VUlICPz8/cS+R9+/fS9yfm5vLPVPW1NXVcevWLVhZWUmMx8TEwM7OjlvfnQ8pKCiIv/+wSFk+W473LJWioiKsXbsWDx8+xIgRI2BjYwMAWLNmDTQ0NDBmzBhuWcHBwWCMoWPHjggICJCY5Ve5cmUYGhqiVq1a3PI+JvQxTkFB4YuFZaFeRyrEEEIIIYQQQgghhBDylYKDg9GmTRtUqlRJ3rsiGAsLCxw6dAjW1tby3hXyDXx8fLBjxw5MmzYNc+fOxZw5c3D//n2cPHkSPj4+8PDwkPcufjM9PT2cPXsWbdq0kRgPDQ1Fr169BCk2BQcHf/Z+e3t77pmy9uDBA9StW7fCokVmZibq1q0rh736dl967T7E+3WkQgwhhBBCCCGEEEIIIZ/x6tUr8TI1X1rahvdyNvJw4cIFrFu3Dlu2bIGhoaG8d+enkpeXh/Dw8Ap777i5uXHNqlevHtatW4cePXpAU1MT0dHR4rFbt27h4MGDXPPkwc3NDZGRkdi5cydatGgBAPj7778xduxYNG3aFHv27JHvDnJQq1YtODg4wMHBAfb29jAzMxM8U1FREVlZWVL9YHJyclCtWjXus0X+C6gQQwghhBBCCCGEEELIZ3x4UvJTS9sItZyNPDx79gyDBg3CX3/9BTU1NanZPz/DklbycObMGbi6uiI/Px+ampoSv0cikYj786quro6EhATUrVsXNWvWxLlz52Bra4v09HTY2Njg5cuXXPPkIS8vD+7u7jhz5oz497S4uBi9e/fGnj17JJYQ5GX37t3Q0NDAwIEDJcaPHj2KgoIC7r15/P39ERwcjKCgICQnJ6N69eqwt7cXF2bMzc255gFlS3g9ffpUqhDz4MEDWFhYID8/n3umLMTGxsLS0hIKCgqIjY397GN5zwhU4ro1QgghhBBCCCGEEEJ+MteuXRP3Srh+/bqc90Z4Q4cOxePHj7FkyRJUr179iz0VyNfx8vLCqFGjsGTJEqipqQmeV6dOHWRlZaFu3bowNTVFYGAgbG1tcfv2bSgrKwueLzTGGF6+fAl/f388efIECQkJYIzBwsKCexP7Dy1btgxbtmyRGq9WrRrGjRvHvRAzdOhQDB06FADwzz//4Pr16zh79iymTJmC0tJSrsXfadOmASgrDPr4+Ej8npaUlODvv/9GkyZNuOXJWpMmTcQFpiZNmkAkEqGieSpCFNWpEEMIIYQQQgghhBBCyGd82CvgZ+j/8CU3b95EWFgYGjduLO9d+ak8fvwYHh4eMinCAEC/fv1w9epVtGzZEp6enhg6dCh27tyJzMxMTJ06VSb7ICTGGOrXr4979+6hfv36ghZfPvTgwQMYGxtLjRsaGiIzM1OQzDdv3iAkJEQ8MyYqKgpWVlbcj0dRUVEAyp7bu3fvonLlyuL7KleujMaNG2P69OlcM2UpIyMDVatWFX8vS1SIIYQQQgghhBBCCCHkK128eBEaGhpo27YtAGDjxo3Yvn07LCwssHHjRujq6sp5D79dw4YN8fbtW3nvxk+na9euuHPnDkxMTGSSt2zZMvH3AwYMQJ06dXDz5k2Ympqid+/eMtkHISkoKKB+/frIyclB/fr1ZZZbrVo1xMbGwsjISGI8JiYG+vr63PNatmwpXlLLwcEBv/32G9q1awcdHR3uWeUz/kaOHIm1a9f+FD2vPvRhzytZ97+iHjGEEEIIIYQQQgghhHwlKysr/PHHH+jevTvu3r2LZs2awcvLC9euXYO5uTl2794t7138ZoGBgViwYAF8fX1hZWUl1SPmZzs5Kys7d+7EwoULMXLkyAqf15+hOCJr586dw7Jly7B582ZYWlrKJHPGjBk4cuQIdu/ejfbt2wMAgoODMWrUKAwYMAArV67kmqenpweRSARHR0c4ODjAwcFBkL4w/1Xx8fHIzMzE+/fvJcZ5/3+kQgwhhBBCCCGEEEIIIV9JQ0MDcXFxMDIywvz58xEXF4djx44hMjIS3bt3x9OnT+W9i99MQUEBAKR6wzDGBOmd8F9R/rxWRKjnNTk5GUFBQcjOzkZpaanEfT4+PtzzZE1XVxcFBQUoLi5G5cqVoaqqKnF/bm4u98z3799j+PDhOHr0KJSUyhacKi0thZubG7Zs2SKxnBcvsbGxCAoKQnBwMG7cuAEFBQXY29ujQ4cOmDBhApcMZ2dn7NmzB1paWnB2dv7sY48fP84lU57S09PRr18/3L17V6JXTPlxj3rEEEIIIYQQQgghhBAiJ5UrV0ZBQQEA4MqVK3BzcwNQdtX6q1ev5Llr3JQvT0T4+rgQIrTt27dj4sSJqFKlCmrUqCFRWCtvxv6jW7NmjcwzK1eujMOHD2Px4sWIjo6GqqoqrKysBF3qytraGtbW1vDw8EBERAQ2bNiAAwcO4NixY9wKMdra2uLfEW1tbS7b/J55enrC2NgYV65cgYmJCcLDw5GTkwMvLy/us5oAmhFDCCGEEEIIIYQQQshX6927N96/fw87OzssWrQIGRkZqF27NgIDAzF58mQkJyfLexcJAVDWA+OXX37BzJkz5b0rP7WSkhLcvXsXhoaGgvSIioqKQlBQEIKCgnDjxg28fv0ajRs3hoODAzp06IAePXpwz/wvqFKlCq5duwZra2toa2sjPDwcZmZmuHbtGry8vBAVFcU179Pz4QghhBBCCCGEEEIIIRI2bNgAJSUlHDt2DJs3b0bt2rUBABcuXICTk5Oc946fGzduYNiwYWjTpg0eP34MANi/fz9CQkLkvGc/tuDgYPTq1QumpqaoX78+evfujRs3bgiS9eLFCwwcOFCQbX9PSkpKcOzYMSxatAiLFy9GQEAAiouLBcv79ddfsXPnTnG2vb09bG1tYWBggKCgIO55zZs3x8GDB1G/fn3s27cPOTk5uHPnDlauXElFmG9QUlICDQ0NAGVFmSdPngAoK2AmJSVxz6OlyQghhBBCCCGEEEII+Up169bF2bNnpcb9/PzksDfCCAgIwPDhw+Hq6orIyEi8e/cOAPD69WssWbIE58+fl/Me/pgOHDiAkSNHwtnZGR4eHmCM4ebNm+jUqRP27NkDFxcXrnkDBw5EYGAgt6WrvkdxcXHo06cPnj59CjMzMwBlfXGqVq2K06dPw8rKinvmsWPHMGzYMADAmTNnkJ6ejsTEROzbtw9z5sxBaGgo17zc3FxoaWlx3eaX5OTkwMfHB9evX6+wv5AQvXdkzdLSErGxsTAxMUHLli2xfPlyVK5cGdu2bYOJiQn3PFqajBBCCCGEEEIIIYSQz3j16pX4ROiX+sDI+oSpEGxsbDB16lS4ublBU1MTMTExMDExQXR0NJycnPD06VN57+IPydzcHOPGjcPUqVMlxlevXo3t27cjISHhmzPWrVsn/j4/Px+rV69Gjx49YGVlhUqVKkk81sPD45vz5K1Vq1aoVq0a9u7dK14W7MWLFxgxYgSys7MRFhbGPVNFRQWpqamoU6cOxo0bBzU1NaxZswYZGRlo3LixYL2iIiIikJCQAJFIBHNzc9ja2gqSAwDdunVDWloaRo8ejerVq0v0FwIAd3d3wbJl5dKlS8jPz4ezszPS09PRs2dPJCYmQl9fH4cPH0bHjh255lEhhhBCCCGEEEIIIYSQz1BUVERWVhaqVasGBQUFqZOSAMAYg0gkQklJiRz2kC81NTXEx8fDyMhIohCTnp4OCwsLFBYWynsXf0jKysq4d+8eTE1NJcZTU1NhaWnJ5Xk1Njb+qseJRCKkp6d/c568qaqq4s6dO2jUqJHEeFxcHJo3b463b99yzzQ0NMT27dvRqVMnGBsbY9OmTejZsyfu3buHtm3b4sWLF1zzsrOzMWTIEAQFBUFHRweMMbx8+RIdOnTAoUOHULVqVa55AKCpqYmQkBA0btyY+7a/Z7m5udDV1a3wGP+taGkyQgghhBBCCCGEEEI+49q1a9DT0xN/L8RJuu9JzZo1kZqaCiMjI4nxkJAQQZbs+a8wMDDA1atXpQoxV69ehYGBAZeMjIwMLtv5UZiZmeGff/6RKsRkZ2dLPc+8jBw5EoMGDULNmjUhEonQuXNnAMDff/+Nhg0bcs+bMmUKXr16hXv37sHc3BwAEB8fD3d3d3h4eMDf3597ZsOGDQUpYn3vyo/zQqBCDCGEEEIIIYQQQgghn2Fvby/+3sHBQX47IiPjx4+Hp6cndu3aBZFIhCdPniAsLAzTp0+Hj4+PvHfvh+Xl5QUPDw9ER0ejTZs2EIlECAkJwZ49e7B27Vp5794PacmSJfDw8MD8+fPRqlUrAMCtW7ewcOFC/PHHHxLLhPFaNnD+/PmwtLTEw4cPMXDgQCgrKwMomzk3a9YsLhkfunjxIq5cuSIuwgCAhYUFNm7ciC5dunDPA4BNmzZh1qxZ8PHxgaWlpdSydj/DEoyFhYVYv379J/vgREZGcs2jpckIIYQQQgghhBBCCPlKJiYmcHV1xbBhw8TNwX9Gc+bMgZ+fn3i5LGVlZUyfPh2LFi2S85792E6cOIFVq1aJ+8GYm5vD29sbffr04Z41YMAANGvWTKo4sGLFCoSHh+Po0aPcM2VNQUFB/H35TLXy090f3v6Rlw3U1NTEjRs30KRJE4nxqKgo2NvbC9KTJiUlBUOHDkVUVJTE+I/+XH7IxcUFly9fxoABAyrsgzNv3jyueVSIIYQQQgghhBBCCCHkK61evRr+/v6IiIiAjY0Nhg8fjsGDB6NmzZry3jXuCgoKEB8fj9LSUlhYWEBDQ0Peu0T+hapVq+LatWuwsrKSGL979y4cHR3xzz//yGnP+AkODv7qx344s+1bXb16FX5+fkhISIBIJELDhg3x66+/wtHRkVtGuT59+iAvLw/+/v6oVasWAODx48dwdXWFrq4uTpw4wT2zRYsWUFJSgqenZ4VFCp7Ppbxoa2vj/PnzsLOzk0keFWIIIYQQQgghhBBCCPmXkpOT8eeff+LQoUNIT09Hhw4dMGzYMLi5ucl718h37v379xUuhVS3bl2uOaqqqoiOjpaauZWYmAgbG5v/ZA8QHjZs2ICpU6diwIABaN26NYCy5dCOHTuG1atXY/LkyVzzHj58iD59+iAuLg4GBgYQiUTIzMyElZUVTp06hTp16nDNAwA1NTVERUX91LP+LCwscOjQIVhbW8skjwoxhBBCCCGEEEIIIYR8g1u3bmHixImIjY39KZbsIcJISUnBqFGjcPPmTYlxoZZ7at68OXr16iXV12f+/Pk4c+YMIiIiuObJy4sXL7Bz507x7BRzc3OMHDlSsMbrtWvXxuzZs6UKLhs3boSvry+ePHkiSO7ly5eRmJgIxhgsLCwEmX1Trn379vDx8RE0Q94uXLiAdevWYcuWLTA0NBQ8jwoxhBBCCCGEEEIIIYT8D8LDw3Hw4EEcPnwYL1++RK9evXD48GF57xb5TtnZ2UFJSQmzZs1CzZo1pZZ7aty4Mde806dPo3///nBxcUHHjh0BlC2p5e/vj6NHj6Jv375c8+QhODgYvXv3hra2Npo1awYAiIiIQF5eHk6fPi3IElqampqIioqCqampxHhKSgpsbGzw5s0bblnFxcVQUVFBdHQ0LC0tuW33S44ePYr58+fD29sbVlZWqFSpksT9sppFIqRnz55h0KBB+Ouvv6Cmpib1M+bm5nLNo0IMIYQQQgghhBBCCCFfqXxJsoMHD+L+/fvo0KEDXF1d4ezsDE1NTXnvHvmOqaurIyIiAg0bNpRZ5rlz57BkyRJER0dDVVUV1tbWmDdv3k/R4wMALC0t0aZNG2zevBmKiooAgJKSEvzyyy8IDQ1FXFwc90xXV1c0adIE3t7eEuMrV65EREQE/P39uebVq1cPx48f516o+xwFBQWpMZFIJNjsLXlwdHREZmYmRo8eXWEfHHd3d655VIghhBBCCCGEEEIIIeQrKSgooFmzZnBxccGQIUNQo0YNee8S+UE0b94cfn5+aNu2rbx35afxqT44SUlJaNKkCbc+OOvWrRN//+rVK6xcuRJ2dnYSPWJCQ0Ph5eWF33//nUtmud27d+Po0aM4cOCAYMutfezBgwefvV8WS3kJTU1NDWFhYTIrcFEhhhBCCCGEEEIIIYSQr5ScnIwGDRrIezfID+LVq1fi7+/cuYPff/8dS5YsqXC5Jy0tLVnv3g/Pzs4O3t7eUsusnTx5En/88QfCwsK45BgbG3/V40QiEdLT07lklrOxsUFqaiqKiopgaGgIdXV1ifsjIyO55v1X2NraYtOmTWjVqpVM8pRkkkIIIYQQQgghhBBCyE+AijDk39DR0ZFY8ogxhk6dOkk85mda7knWPDw84OnpidTUVPEJ9Vu3bmHjxo1YtmwZYmNjxY/9lr4mGRkZ37yv/yt59fJJSkrC+vXrkZCQAJFIhIYNG2LKlClSs49+VMuWLYOXlxd8fX1lUhilGTGEEEIIIYQQQgghhBAigODg4K9+7M/St0WWKupl8qGfra+JrBw7dgxDhw5Fs2bNJJZfu337Ng4ePIiBAwfKeQ+/Xfnvzse9YYT6faFCDCGEEEIIIYQQQgghhJAfzpd6mXyIV1+TUaNGffb+Xbt2ccn52J07d8SzU8zNzdG0aVNBcgDAxMQEw4YNw8KFCyXG582bh/3793Nffk0evlQk5V0YpUIMIYQQQgghhBBCCCGEyMCLFy+wc+dOiRPqI0eOFKQJe2xs7CeX4zp58qTclrz60fXr10/idlFREeLi4pCXl4eOHTvi+PHjXPMePXqEoUOHIjQ0FDo6OgCAvLw8tGnTBv7+/jAwMOCaB5Q1so+NjYWpqanEeEpKCho3boyCggLumT876hFDCCGEEEIIIYQQQsi/9P79e2RkZKBevXpQUqJTbOTLgoOD0bt3b2hra6NZs2YAgHXr1mHhwoU4ffo09yvwu3btitDQUJiYmEiMBwQEwM3NDfn5+Vzz5Ck+Ph6ZmZl4//69xHjv3r25Z504cUJqrLS0FL/88ovUc83DqFGjUFRUhISEBHF/lqSkJIwaNQqjR49GYGAg90wHBwfcuHFDqhATEhKCdu3acc+Tlxs3bmDr1q1IT0/H0aNHUbt2bezfvx/GxsZo27Yt1yyaEUMIIYQQQgghhBBCyFcqKCjAlClTsHfvXgBAcnIyTExM4OHhgVq1amHWrFly3kPyvbK0tESbNm2wefNmKCoqAgBKSkrwyy+/IDQ0FHFxcVzzFi5ciN27d+PmzZuoWbMmAODw4cMYNWoU9uzZ81P0+UhPT0e/fv1w9+5dcT8Y4P/7fsiyL0xSUhIcHByQlZXFdbuqqqq4efMmbGxsJMYjIyNhZ2eHt2/fcsk5ffq0+PsnT57Ax8cHgwYNQqtWrQCU9Yg5evQoFixYgAkTJnDJlKeAgAAMHz4crq6u2L9/P+Lj42FiYoJNmzbh7NmzOH/+PNc8KsQQQgghhBBCCCGEEPKVPD09ERoaijVr1sDJyQmxsbEwMTHB6dOnMW/ePERFRcl7F8l3SlVVFdHR0eJZDeWSkpLQpEkTbifUP+Tp6YkrV67gxo0buHjxIsaMGYP9+/ejf//+3LPkoVevXlBUVMT27dthYmKC8PBw5OTkwMvLCytXrpTp7I3z58/D3d0dz54947pdMzMz7N+/Hy1atJAYDw8Ph4uLC1JTU7nklDev/xIhGtnLg42NDaZOnQo3NzdoamoiJiYGJiYmiI6OhpOTE54+fco1j+ZNEkIIIYQQQgghhBDylU6ePInDhw+jVatW4qvuAcDCwgJpaWly3DPyvbO1tZVYXqpcQkICmjRpIkjm2rVrMXz4cLRq1QqPHz+Gv78/+vTpI0iWPISFheHatWuoWrUqFBQUoKCggLZt22Lp0qXw8PAQpDA6bdo0iduMMWRlZeHcuXNwd3fnnrd8+XJMmTIFGzduRNOmTSESiXDnzh14enpi5cqV3HJKS0u5betHkJSUhPbt20uNa2lpIS8vj3seFWIIIYQQQgghhBBCCPlKz549Q7Vq1aTG8/PzJQozhHzMw8MDnp6eSE1NlVjuaePGjVi2bBliY2PFj7W2tv6fMj5cXqpc3759ERwcjKFDh0IkEokfI0T/FFkrKSmBhoYGAKBKlSp48uQJzMzMYGhoiKSkJEEyPy7uKCgooGrVqli1ahVGjRrFJUNXV1fieJKfn4+WLVuK+1EVFxdDSUkJo0aNQt++fblk/tfUrFkTqampMDIykhgPCQkRpNcPFWIIIYQQQgghhBBCCPlKzZs3x7lz5zBlyhQA/9+LYvv27WjdurU8d41854YOHQoAmDFjRoX3lfc4+Zalnz53Un7Xrl3YtWsXgJ9neSlLS0vx8oAtW7bE8uXLUblyZWzbtk2Qk+kAcP36dUG2+6E1a9YInvE5Cxcu/Oz9Pj4+MtoT4YwfPx6enp7YtWsXRCIRnjx5grCwMEyfPl2Qn496xBBCCCGEEEIIIYQQ8pVu3rwJJycnuLq6Ys+ePRg/fjzu3buHsLAwBAcHo2nTpvLeRfKdevDgwVc/1tDQUMA9+XlcunQJ+fn5cHZ2Rnp6Onr27InExETo6+vj8OHD6NixI/fMt2/fgjEGNTU1AGWv64kTJ2BhYYEuXbpwz5MHGxsbidtFRUXIyMiAkpIS6tWrh8jISDntGV9z5syBn58fCgsLAQDKysqYPn06Fi1axD2LCjGEEEIIIYQQQgghhPwLd+/excqVKxEREYHS0lLY2tpi5syZsLKykveuEQKg7MR5ly5dsHXrVjRo0EDeuyNTubm5Ukt78dSlSxc4OztjwoQJyMvLg5mZGSpXroznz59j9erVmDhxoiC58vbq1SuMGDEC/fr1w/Dhw+W9O9wUFBQgPj4epaWlsLCwEC91xxsVYgghhBBCCCGEEEIIIeQnU7VqVdy8eRP169eX9678VKpUqYLg4GA0atQIO3bswPr16xEVFYWAgAD4+PggISFB3rsomLi4OPTs2RP379+X9678cBTkvQOEEEIIIYQQQgghhPwoXr16VeHX69ev8f79e3nvHiFibm5u2Llzp7x346dTUFAATU1NAEBgYCCcnZ2hoKCAVq1a/avl535EeXl5ePnypbx344ekJO8dIIQQQgghhBBCCCHkR6Gjo/PZJY/q1KmDESNGYN68eVBQoGugify8f/8eO3bswOXLl9GsWTOoq6tL3L969Wo57dmPzdTUFCdPnkS/fv1w6dIlTJ06FQCQnZ0NLS0tOe8dH+vWrZO4zRhDVlYW9u/fDycnJznt1Y+NCjGEEEIIIYQQQgghhHylPXv2YM6cORgxYgRatGgBxhhu376NvXv34vfff8ezZ8+wcuVKKCsr47fffpP37pL/sLi4ONja2gIAkpOTJe4Tqn/Kf4GPjw9cXFwwdepUdOzYEa1btwZQNjvm4yb3Pyo/Pz+J2woKCqhatSrc3d0xe/ZsOe3Vj416xBBCCCGEEEIIIYQQ8pU6deqE8ePHY9CgQRLjR44cwdatW3H16lXs378fvr6+SExMlNNeEkKE9PTpU2RlZaFx48bimW/h4eHQ0tJCw4YNuWbl5+dj2bJluHr1KrKzs1FaWipxf3p6Otc8IgwqxBBCCCGEEEIIIYQQ8pXU1NQQExMj1QA9JSUFjRs3RkFBATIyMtCoUSMUFBTIaS/J96ikpAR+fn44cuQIMjMzpXoK5ebmymnPyP8iNTUVaWlpaN++PVRVVcEYE2Sm0dChQxEcHIzhw4ejZs2aUhmenp7cMz/26tUrXLt2DWZmZjA3Nxc872dES5MRQgghhBBCCCGEEPKV6tSpg507d2LZsmUS4zt37oSBgQEAICcnB7q6uvLYPfIdW7BgAXbs2IFp06Zh7ty5mDNnDu7fv4+TJ0/Cx8dHkMzbt2/j6NGjFRZ+jh8/Lkjmzy4nJweDBg3C9evXIRKJkJKSAhMTE4wZMwY6OjpYtWoV17wLFy7g3LlzsLP7v/buParqKv//+OsghCCgIF5I8QKkiHKVtCQVzAar0RydQqUsRcdIRUyppu/yDkmNIpmapSjqoOaU2t0yvKWTF1RUgrQBEadxKi/YKGocOL8/XJ3fMN6wzuEAPh9rsRbu/WG/3h/or/Nu7x1h0XVv5oknnlCvXr00btw4Xbp0SeHh4SouLpbJZNLatWs1ePDgGqulvuDGMAAAAAAAAKCa5syZo3nz5ik4OFijRo3S6NGjFRISovT0dPMHsPv27VNMTIyNK0Vtk5WVpSVLlmjy5Mmyt7fX0KFDtXTpUk2dOlW7d++2eN7atWsVERGh/Px8bdiwQeXl5crPz9eWLVvUuHFji+fdKSZOnCgHBweVlJTI2dnZPB4TE6NNmzZZPM/d3V0eHh4WX/dmduzYoZ49e0qSNmzYIJPJpNLSUs2fP1/Jyck1Wkt9wdFkAAAAAAAAwG04ceKEFi9erKNHj8pkMsnf319jxoxRu3btbF0aarFGjRqpoKBAbdq0kZeXlz7++GOFhYWpqKhIoaGhOn/+vEXzgoKCNGbMGI0dO1aurq46dOiQ2rdvrzFjxsjLy0szZsywaN6domXLlvrss88UHBxs/r36+Pjo+PHjCgwM1IULFyya99e//lXvv/++VqxYUaXxY01OTk46duyYvL29NXz4cN19991KTU1VSUmJAgICLP6OdwKOJgMAAAAAAABuQ9u2bTV79mxbl4E6pnXr1jp16pTatGkjPz8/ff755woLC9O+ffvk6Oho8bzCwkI9+uijkiRHR0ddvHhRBoNBEydOVJ8+fWjE/EoXL168bkPk9OnTVvk7zp07V4WFhWrRooXatWsnBweHKvMHDhyweKa3t7e++uoreXh4aNOmTVq7dq0k6dy5c2rYsKHF8+4ENGIAAAAAAACA21RWVnbdezeCgoJsVBFquz/84Q/Kzs5W9+7dNWHCBA0dOlQZGRkqKSnRxIkTLZ7n4eGh//znP5KkVq1aKS8vT4GBgSotLVVZWZnF8+4UvXr10sqVKzVr1ixJksFgUGVlpf7yl78oKirK4nkDBw60+Jq3kpiYqNjYWLm4uKht27aKjIyUdPXIssDAwBqvpz7gaDIAAAAAAACgmn788UeNGDFCn3766XXnKyoqargi1FV79uzRrl275OfnpwEDBlh8/WHDhik8PFzPP/+8UlJS9Prrr+uxxx7T5s2bFRYWpvXr11s8806Qn5+vyMhIde3aVVu2bNGAAQP09ddf6+zZs9q1a5d8fX1tXaJF7N+/XyUlJXrooYfk4uIiSfr444/VpEkTRURE2Li6uodGDAAAAAAAAFBNsbGxKi4uVnp6uqKiorRhwwZ9//33Sk5O1ty5c81HQQG2dvbsWV2+fFl33323KisrNWfOHO3cuVN+fn6aMmWK3N3dbV1infXvf/9bb775pvbv36/KykqFhYVp7Nix8vLysnVpqKVoxAAAAAAAAADV5OXlpffff1/dunWTm5ubcnJy1KFDB33wwQd67bXXtHPnTluXCMBKysvL9bvf/U5vvfWWOnToYLUcDw8PHTt2TJ6ennJ3d5fBYLjhs2fPnrVaHbAc7ogBAAAAAAAAqunixYtq3ry5pKsflv7444/q0KGDAgMDrXJpNnA7fvrpp2o/6+bmZsVK6icHBwfl5eXdtDFiCfPmzZOrq6skKT093apZqBnsiAEAAAAAAACq6d5771VycrKio6M1cOBAubm5afbs2Zo/f77effddFRYW2rpE3MHs7Oxu2SQwmUwyGAzcZ/QrTZo0SQ4ODkpNTbV1KahD2BEDAAAAAAAAVFNiYqJOnTolSZo2bZqio6OVlZWlu+66S5mZmbYtDne8rVu32rqEeu/nn3/W0qVLtXnzZoWHh6tRo0ZV5tPS0mxUGWozdsQAAAAAAAAAv1JZWZm++eYbtWnTRp6enrYuB4CVRUVF3XDOYDBoy5YtNViN9Vy+fFmHDx/WDz/8oMrKyipzAwYMsFFVdReNGAAAAAAAAOBX+OVjNWvfF4G661YXrf83a1y6XlpaqoyMDBUUFMhgMCggIEAjR45U48aNLZ6F+mPTpk0aPny4Tp8+fc0cx9r9OjRiAAAAAAAAgNuQkZGhefPm6dtvv5Uk3XPPPUpMTNSoUaNsXBlqmxUrVpi/P3PmjPl+ofvvv1+S9NVXX+mzzz7TlClTNHHiRItm5+TkKDo6Wk5OTurWrZtMJpNycnJ06dIlff755woLC7NoHuoPPz8/RUdHa+rUqWrRooWty6kXaMQAAAAAAAAA1TRlyhTNmzdP48ePr/Jh+oIFCzRhwgQlJyfbuELUVoMHD1ZUVJTGjRtXZXzBggX64osvtHHjRovm9ezZU35+flqyZIns7a9eFW40GjVq1CgVFRVpx44dFs2DdWzevFkRERFydnausUw3NzcdPHhQvr6+NZZZ39GIAQAAAAAAAKrJ09NTb7zxhoYOHVplfM2aNRo/fvx1j/IBJMnFxUW5ubny8/OrMv7tt98qNDRUFy5csGiek5OTDh48KH9//yrj+fn5Cg8PV1lZmUXzYB1ubm66cuWKunbtqt69eysyMlIRERFycXGxWubIkSMVERGhuLg4q2XcaextXQAAAAAAAABQV1RUVCg8PPya8a5du8poNNqgItQVTZs21YYNG5SUlFRlfOPGjWratKnF89zc3FRSUnJNI+bkyZNydXW1eB6s49y5c9q7d6+2b9+ubdu2aeHChbp8+bLCwsIUGRmp1NRUi2cuWLBAjz/+uL788ksFBgbKwcGhynxCQoLFM+s7dsQAAAAAAAAA1TR+/Hg5ODgoLS2tyvjkyZN16dIlLVy40EaVobbLzMxUXFyc+vXrZz7Wbvfu3dq0aZOWLl2qZ555xqJ5CQkJ2rBhg+bMmaMePXrIYDBo586dSkpK0uDBg5Wenm7RPNSMvLw8zZkzR1lZWaqsrFRFRYXFM5YuXapnn31WTk5Oatq0qQwGg3nOYDCoqKjI4pn1HY0YAAAAAAAAoJrGjx+vlStXytvbW/fdd5+kqx+mnzx5UsOHD6/yf47/b7MG2LNnj+bPn6+CggKZTCYFBAQoISFB3bt3t3jWzz//rKSkJC1evNi8W8vBwUHx8fFKTU2Vo6OjxTNheQUFBebdMNu3b1dFRYUeeOABRUZGqnfv3goODrZ4ZsuWLZWQkKCXXnpJdnZ2Fl//TkQjBgAAAAAAAKimqKioaj1nMBi0ZcsWK1cD3FpZWZkKCwtlMpnk5+dXo5e+47ezs7NTs2bNlJiYqAEDBqhz585Wz/Tw8NC+ffvk6+tr9aw7BY0YAAAAAAAAAKhBly5dUnl5eZUxNzc3G1WD2iwxMVE7duzQ119/rZCQEEVGRioyMlI9e/aUi4uLVTInTpyoZs2a6eWXX7bK+nciGjEAAAAAAAAAYGVlZWV64YUXtG7dOp05c+aaeWvc9YH6o7S0VF9++aW2b9+u7du368iRIwoJCdHu3bstnpWQkKCVK1cqODhYQUFBVY5clDh28dewt3UBAAAAAAAAAFDfJSUlaevWrVq0aJGGDx+uhQsX6rvvvtNbb72l1NRUW5eHWq6yslJGo1E///yzrly5ovLychUXF1sl68iRIwoNDZUk5eXlVZkzGAxWyazv2BEDAAAAAAAAAFbWpk0brVy5UpGRkXJzc9OBAwfk5+enVatWac2aNfrkk09sXSJqoQkTJmjbtm36+uuv5eHhoV69epmPJ+vSpYvF8yoqKrRz504FBgbKw8PD4uvfqdgRAwAAAAAAAABWdvbsWbVv317S1ftgzp49K0l64IEHFB8fb8vSUIt99913Gj16tNUaL/+rQYMGio6OVkFBAY0YC6IRAwAAAAAAAABW5uPjo+LiYrVt21YBAQFat26dunXrpg8//FBNmjSxdXmopd59990azwwMDFRRUZG5cYjfzs7WBQAAAAAAAABAfTdixAgdOnRIkvTnP/9ZixYtkqOjoyZOnKikpCQbV4fabNWqVYqIiNDdd9+tEydOSJLS09P1/vvvWyUvJSVFkydP1kcffaRTp07pp59+qvKF28cdMQAAAAAAAABQw0pKSpSTkyNfX18FBwfbuhzUUm+++aamTp2qxMREpaSkKC8vTz4+PsrMzNSKFSu0detWi2fa2f3//RsGg8H8vclkksFgUEVFhcUz6zsaMQAAAAAAAAAA1EIBAQF65ZVXNHDgQLm6uurQoUPy8fFRXl6eIiMjdfr0aYtnbt++/abzvXv3tnhmfccdMQAAAAAAAABQA7Kzs5Wdna0ffvhBlZWVVeaWLVtmo6pQmx0/flyhoaHXjDs6OurixYtWyaTRYnk0YgAAAAAAAADAymbMmKGZM2cqPDxcXl5eVY58Am6kffv2ys3NVdu2bauMf/rppwoICLBabmlpqTIyMlRQUCCDwaCAgACNHDlSjRs3tlpmfUYjBgAAAAAAAACsbPHixcrMzNRTTz1l61JQhyQlJWns2LG6fPmyTCaT9u7dqzVr1mj27NlaunSpVTJzcnIUHR0tJycndevWTSaTSWlpaUpJSdHnn3+usLAwq+TWZ9wRAwAAAAAAAABW1rRpU+3du1e+vr62LgV1zJIlS5ScnKyTJ09Kklq1aqXp06crLi7OKnk9e/aUn5+flixZInv7q3s5jEajRo0apaKiIu3YscMqufUZjRgAAAAAAAAAsLIXX3xRLi4umjJliq1LQR11+vRpVVZWqnnz5lbNcXJy0sGDB+Xv719lPD8/X+Hh4SorK7Nqfn3E0WQAAAAAAAAAYAXPP/+8+fvKykq9/fbb+uKLLxQUFCQHB4cqz6alpdV0eahjPD09ayTHzc1NJSUl1zRiTp48KVdX1xqpob6hEQMAAAAAAAAAVnDw4MEq/w4JCZEk5eXlVRk3GAw1VRLqgLCwMGVnZ8vd3V2hoaE3/e/jwIEDFs+PiYlRXFyc5syZox49eshgMGjnzp1KSkrS0KFDLZ53J6ARAwAAAAAAAABWsHXrVluXgDrosccek6Ojo/n7mm7UzZkzRwaDQcOHD5fRaJQkOTg4KD4+XqmpqTVaS33BHTEAAAAAAAAAANzBDh8+rC5dusjOzs48VlZWpsLCQplMJvn5+cnZ2dmGFdZtdrd+BAAAAAAAAAAA1LQRI0YoOztb1t5PERoaqtOnT0uSfHx8dObMGTk7OyswMFBBQUE0YX4jGjEAAAAAAAAAANRCZ86c0aOPPqrWrVtr0qRJys3NtUpOkyZNdPz4cUlScXGxKisrrZJzp+JoMgAAAAAAAAAAaqnS0lKtW7dOq1ev1pdffqmOHTvqySef1LBhw9SuXTuLZPzpT3/SypUr5eXlpZKSErVu3VoNGjS47rNFRUUWybyT0IgBAAAAAAAAAKAO+Oc//6k1a9Zo2bJl+vbbb2U0Gi229qZNm/SPf/xDCQkJmjlzplxdXa/73IQJEyyWeaewt3UBAAAAAAAAAADg5srLy5WTk6M9e/aouLhYLVq0sOj6/fr1kyTt379fEyZMuGEjBrePHTEAAAAAAAAAANRSW7du1erVq/Xee++poqJCgwYNUmxsrPr06SM7O66BrwtoxAAAAAAAAAAAUAu1bt1aZ86cUXR0tGJjY9W/f381bNjQ1mXhNtGIAQAAAAAAAACgFnr77bf1+OOPy93d3dal4DegEQMAAAAAAAAAAGAlHCAHAAAAAAAAAABgJTRiAAAAAAAAAAAArIRGDAAAAAAAAAAAgJXQiAEAAAAAAAAAALASGjEAAAAAAAAAUEtlZmaqSZMmN31m+vTpCgkJqZF6bld16v9v27Ztk8FgUGlpqdVqAmoajRgAAAAAAAAAtc4zzzyjgQMHWmXt6n7Y/8tzXbp0UUVFRZW5Jk2aKDMzs9qZtblZ8t/+/ve/q0GDBurXr99t/2y7du2Unp5eZSwmJkbHjh2r9ho9evTQqVOn1LhxY0m338gBaiMaMQAAAAAAAABwE4WFhVq5cqWty6gRy5Yt0/jx47Vz506VlJT85vWcnJzUvHnzaj9/1113qWXLljIYDL85G6gtaMQAAAAAAAAAqHPS0tIUGBioRo0aydvbW88995wuXLhgnj9x4oT69+8vd3d3NWrUSJ07d9Ynn3yi4uJiRUVFSZLc3d1lMBj0zDPP3DRr/PjxmjZtmi5fvnzDZ0pKSvTYY4/JxcVFbm5ueuKJJ/T9999LurqrY8aMGTp06JAMBoMMBoN5N82t3uMXGzduVIcOHdSwYUM99NBDOnny5E1rXr58uTp16qSGDRvK399fixYtuunzknTx4kWtW7dO8fHx+v3vf3/dHT8ffPCBwsPD1bBhQ3l6emrQoEGSpMjISJ04cUITJ040v+Mv7/7LjpajR4/KYDDom2++qbJmWlqa2rVrJ5PJVGW30rZt2zRixAidP3/evOb06dM1c+ZMBQYGXlNb165dNXXq1Fu+J1DTaMQAAAAAAAAAqHPs7Ow0f/585eXlacWKFdqyZYteeOEF8/zYsWN15coV7dixQ0eOHNGrr74qFxcXeXt767333pN0tTFw6tQpvf766zfNSkxMlNFo1IIFC647bzKZNHDgQJ09e1bbt2/X5s2bVVhYqJiYGElXj+eaNGmSOnfurFOnTunUqVPmuVu9hySVlZUpJSVFK1as0K5du/TTTz9pyJAhN6x3yZIl+r//+z+lpKSooKBAr7zyiqZMmaIVK1bc9D3feecddezYUR07dtSTTz6p5cuXy2Qymec//vhjDRo0SI8++qgOHjyo7OxshYeHS5LWr1+v1q1ba+bMmeZ3/F8dO3ZU165dlZWVVWV89erVGjZs2DW7YHr06KH09HS5ubmZ15w8ebJGjhyp/Px87du3z/zs4cOHdfDgwVs21QBbsLd1AQAAAAAAAABwuxITE83ft2/fXrNmzVJ8fLx550dJSYkGDx5s3jnh4+Njft7Dw0OS1Lx582rdP+Ls7Kxp06bp5Zdf1ujRo833l/ziiy++0OHDh3X8+HF5e3tLklatWqXOnTtr3759uvfee+Xi4iJ7e3u1bNnytt5DksrLy7VgwQJ1795dkrRixQp16tRJe/fuVbdu3a6pd9asWZo7d655t0r79u2Vn5+vt956S08//fQN3zMjI0NPPvmkJKlfv366cOGCsrOz1bdvX0lSSkqKhgwZohkzZph/Jjg4WNLV32mDBg3k6up6zTv+t9jYWC1YsECzZs2SJB07dkz79++/7tFvd911lxo3biyDwVBlTRcXF0VHR2v58uW69957JV3dAdS7d+8qf2egtmBHDAAAAAAAAIA6Z+vWrXrooYfUqlUrubq6avjw4Tpz5owuXrwoSUpISFBycrIiIiI0bdo0HT58+DflxcXFydPTU6+++uo1cwUFBfL29jY3YSQpICBATZo0UUFBwW96D0myt7c37zyRJH9//xuu/eOPP+rkyZOKi4uTi4uL+Ss5OVmFhYU3rOPo0aPau3eveaeNvb29YmJitGzZMvMzubm5evDBB2/6PrcyZMgQnThxQrt375YkZWVlKSQkRAEBAbe1zujRo7VmzRpdvnxZ5eXlysrK0siRI39TbYC10IgBAAAAAAAAUKecOHFCjzzyiLp06aL33ntP+/fv18KFCyVd3T0iSaNGjVJRUZGeeuopHTlyROHh4XrjjTd+daa9vb2Sk5P1+uuv61//+leVOZPJdN3L5W80fjvv8YvrrXO9scrKSklXjyfLzc01f+Xl5ZmbH9eTkZEho9GoVq1ayd7eXvb29nrzzTe1fv16nTt3TpLk5OR0w5+vLi8vL0VFRWn16tWSpDVr1ph34dyO/v37y9HRURs2bNCHH36oK1euaPDgwb+5PsAaaMQAAAAAAAAAqFNycnJkNBo1d+5c3XffferQocM1zRFJ8vb21rPPPqv169dr0qRJWrJkiaSrR15JUkVFxW3lPv744+rcuXOVo7mkq7tfSkpKdPLkSfNYfn6+zp8/r06dOpkz/zevuu9hNBqVk5Nj/vfRo0dVWloqf3//a55t0aKFWrVqpaKiIvn5+VX5at++/XXfy2g0auXKlZo7d26V5s2hQ4fUtm1b850uQUFBys7OvuHv53rveD2xsbF655139NVXX6mwsPCm993caE17e3s9/fTTWr58uZYvX64hQ4bI2dn5ltmALXBHDAAAAAAAAIBa6fz588rNza0y5uHhIV9fXxmNRr3xxhvq37+/du3apcWLF1d5LjExUQ8//LA6dOigc+fOacuWLeamSNu2bWUwGPTRRx/pkUcekZOTk1xcXKpVU2pqqqKjo6uM9e3bV0FBQYqNjVV6erqMRqOee+459e7d23ykWLt27XT8+HHl5uaqdevWcnV1rdZ7SJKDg4PGjx+v+fPny8HBQePGjdN999133fthJGn69OlKSEiQm5ubHn74YV25ckU5OTk6d+6cnn/++Wue/+ijj3Tu3DnFxcVdc//NH//4R2VkZGjcuHGaNm2aHnzwQfn6+mrIkCEyGo369NNP9cILL5jfcceOHRoyZIgcHR3l6el53foGDRqk+Ph4xcfHKyoqSq1atbrh77tdu3bmu2qCg4Pl7OxsbriMGjXK/DfdtWvXDdcAbI0dMQAAAAAAAABqpW3btik0NLTK19SpUxUSEqK0tDS9+uqr6tKli7KysjR79uwqP1tRUaGxY8eqU6dO6tevnzp27KhFixZJklq1aqUZM2bopZdeUosWLTRu3Lhq19SnTx/16dNHRqPRPGYwGLRx40a5u7urV69e6tu3r3x8fPTOO++Ynxk8eLD69eunqKgoNWvWTGvWrKnWe0iSs7OzXnzxRQ0bNkz333+/nJyctHbt2hvWOGrUKC1dulSZmZkKDAxU7969lZmZecMdMRkZGerbt+81TZhf6s7NzdWBAwcUGRmpv/3tb/rggw8UEhKiPn36aM+ePeZnZ86cqeLiYvn6+qpZs2Y3rM/NzU39+/fXoUOHFBsbe8PnJKlHjx569tlnFRMTo2bNmum1114zz91zzz3q0aOHOnbsqO7du990HcCWDCaTyWTrIgAAAAAAAAAAuB0mk0n+/v4aM2bMdXf6ALUFR5MBAAAAAAAAAOqUH374QatWrdJ3332nESNG2Loc4KZoxAAAAAAAAAAA6pQWLVrI09NTb7/9ttzd3W1dDnBTNGIAAAAAAAAAAHUKN26gLrGzdQEAAAAAAAAAAAD1FY0YAAAAAAAAAAAAK6ERAwAAAAAAAAAAYCU0YgAAAAAAAAAAAKyERgwAAAAAAAAAAICV0IgBAAAAAAAAAACwEhoxAAAAAAAAAAAAVkIjBgAAAAAAAAAAwEr+H0WTdaMadf0ZAAAAAElFTkSuQmCC"/>
          <p:cNvSpPr>
            <a:spLocks noChangeAspect="1" noChangeArrowheads="1"/>
          </p:cNvSpPr>
          <p:nvPr/>
        </p:nvSpPr>
        <p:spPr bwMode="auto">
          <a:xfrm>
            <a:off x="307974" y="7937"/>
            <a:ext cx="5456721" cy="5456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AkQAAAI6CAYAAADGyFfrAAAAOXRFWHRTb2Z0d2FyZQBNYXRwbG90bGliIHZlcnNpb24zLjUuMiwgaHR0cHM6Ly9tYXRwbG90bGliLm9yZy8qNh9FAAAACXBIWXMAAA9hAAAPYQGoP6dpAACd6klEQVR4nOzdd1hUx/s28HvpvUoRRYodxdgVo4gNa7DFHowl9t41iTWKLYrtG0vsvddo7IqCYkdjbyCoYBcFlDrvH7ycH+tiY89S3PtzXee6ZPYwMwdh9zlzZp5RCCEEiIiIiLSYTm53gIiIiCi3MSAiIiIirceAiIiIiLQeAyIiIiLSegyIiIiISOsxICIiIiKtx4CIiIiItB4DIiIiItJ6DIiIiIhI6zEgIiK1rFy5EgqFAufPn8/trgAAFAoFJkyY8NnzoqKi0LdvX5QoUQLGxsawsbGBp6cnevTogaioKM13lIjyFL3c7gARUU57+PAhKlasCCsrKwwbNgwlS5ZEbGwsrl+/js2bN+P+/ftwdnbO7W4SUQ5iQEREWufvv//G8+fPcfbsWbi5uUnlLVq0wK+//oq0tLQc7Y8QAu/fv4exsXGOtktE/4ePzIgoR9y5cwcdO3aEvb09DA0NUbp0afzvf/9TOuf9+/cYNmwYypcvD0tLS9jY2MDLywu7du1Sqe/Nmzfo0aMHbG1tYWZmhkaNGuH27dtf1JcXL15AR0cH9vb2Wb6uo6P81rh79254eXnBxMQE5ubmaNCgAU6fPq10TpcuXeDq6qpS14QJE6BQKJTKFAoF+vfvj0WLFqF06dIwNDTEqlWrAAA3b95Ehw4d4ODgAENDQxQpUgSdO3dGYmKi9P0xMTHo1asXChcuDAMDA7i5uWHixIlISUn5ousnIlUcISIijbt+/Tpq1KiBIkWKYNasWXB0dMSBAwcwcOBAPH/+HOPHjwcAJCYm4uXLlxg+fDgKFSqEpKQkHD58GK1atcKKFSvQuXNnAOkjKi1atMCpU6cwbtw4VKlSBSEhIWjcuPEX9cfLywv/+9//0KpVKwwdOhReXl6wsLDI8tz169ejU6dO8PX1xYYNG5CYmIgZM2bAx8cHR44cQc2aNbP1M9m5cydOnjyJcePGwdHREfb29rh8+TJq1qyJAgUKYNKkSShevDiio6Oxe/duJCUlwdDQEDExMahatSp0dHQwbtw4FC1aFKdPn8bkyZMRERGBFStWZKs/RFpPEBGpYcWKFQKAOHfu3EfPadiwoShcuLCIjY1VKu/fv78wMjISL1++zPL7UlJSRHJysujevbuoUKGCVP7vv/8KAGLu3LlK50+ZMkUAEOPHj/9kn9PS0kSvXr2Ejo6OACAUCoUoXbq0GDJkiAgPD5fOS01NFU5OTsLT01OkpqZK5W/fvhX29vaiRo0aUtnPP/8sXFxcVNoaP368+PCtFoCwtLRUue66desKKysr8fTp04/2vVevXsLMzEw8ePBAqfzPP/8UAMS1a9c+ee1ElDU+MiMijXr//j2OHDmCli1bwsTEBCkpKdLRpEkTvH//HqGhodL5W7Zswffffw8zMzPo6elBX18fy5Ytw40bN6Rzjh07BgDo1KmTUlsdO3b8oj4pFAosWrQI9+/fx19//YWuXbsiOTkZgYGBKFOmDIKCggAAt27dwuPHj+Hv76/0GM3MzAytW7dGaGgoEhISsvVzqVu3LqytraWvExISEBQUhLZt28LOzu6j3/fPP/+gTp06cHJyUvpZZoyOZfSdiL4OAyIi0qgXL14gJSUF8+fPh76+vtLRpEkTAMDz588BANu3b0fbtm1RqFAhrF27FqdPn8a5c+fQrVs3vH//XqlOPT092NraKrXl6Oj4VX1zcXFBnz59sGzZMty5cwebNm3C+/fvMWLECKkdAChYsKDK9zo5OSEtLQ2vXr36qjYzfFjnq1evkJqaisKFC3/y+548eYI9e/ao/CzLlCkD4P9+lkT0dTiHiIg0ytraGrq6uvD390e/fv2yPCdjpdfatWvh5uaGTZs2KU1EzjyhGABsbW2RkpKCFy9eKAVFMTExavW1bdu2mDp1Kq5evSq1AwDR0dEq5z5+/Bg6OjrSKI+RkZFKP4GPBygfTrS2sbGBrq4uHj58+Mk+FihQAOXKlcOUKVOyfN3JyemT309EWeMIERFplImJCerUqYNLly6hXLlyqFy5ssqREXgoFAoYGBgoBQsxMTEqq8zq1KkDAFi3bp1S+fr167+oT1kFOAAQFxeHqKgoKagoWbIkChUqhPXr10MIIZ0XHx+Pbdu2SSvPAMDV1RVPnz7FkydPpPOSkpJw4MCBL+qTsbExateujS1btnxylKdZs2a4evUqihYtmuXPkgERUfZwhIiIZHH06FFERESolDdp0gRz585FzZo1UatWLfTp0weurq54+/Yt7t69iz179uDo0aMA0j/st2/fjr59++LHH39EVFQU/vjjDxQsWBB37tyR6vT19YW3tzdGjhyJ+Ph4VK5cGSEhIVizZs0X9XXKlCkICQlBu3btUL58eRgbGyM8PBwLFizAixcvMHPmTADpy+9nzJiBTp06oVmzZujVqxcSExMxc+ZMvH79GtOmTZPqbNeuHcaNG4f27dtjxIgReP/+PebNm4fU1NQv/hnOnj0bNWvWRLVq1TB69GgUK1YMT548we7du7F48WKYm5tj0qRJOHToEGrUqIGBAweiZMmSeP/+PSIiIrBv3z4sWrTos4/diCgLuT2rm4jyt4xVZh87MlZthYeHi27duolChQoJfX19YWdnJ2rUqCEmT56sVN+0adOEq6urMDQ0FKVLlxZ///13liu1Xr9+Lbp16yasrKyEiYmJaNCggbh58+YXrTILDQ0V/fr1E999952wsbERurq6ws7OTjRq1Ejs27dP5fydO3eKatWqCSMjI2Fqairq1asnQkJCVM7bt2+fKF++vDA2Nhbu7u5iwYIFH11l1q9fvyz7dv36ddGmTRtha2srDAwMRJEiRUSXLl3E+/fvpXOePXsmBg4cKNzc3IS+vr6wsbERlSpVEr/99puIi4v75LUTUdYUQmQaByYiIiLSQpxDRERERFqPARERERFpPQZEREREpPUYEBEREZHWY0BEREREWi9XA6KFCxeiXLlysLCwgIWFBby8vPDvv/9KrwshMGHCBDg5OcHY2Bg+Pj64du2aUh2JiYkYMGAAChQoAFNTU/j5+alken316hX8/f1haWkJS0tL+Pv74/Xr1zlxiURERJQP5Oqy+z179kBXVxfFihUDAKxatQozZ87EpUuXUKZMGUyfPh1TpkzBypUrUaJECUyePBknTpzArVu3YG5uDgDo06cP9uzZg5UrV8LW1hbDhg3Dy5cvceHCBejq6gIAGjdujIcPH2LJkiUAgJ49e8LV1RV79uz54r6mpaXh8ePHMDc3V0m5T0RERHmTEAJv376Fk5OT0ibNWZ2Yp1hbW4ulS5eKtLQ04ejoKKZNmya99v79e2FpaSkWLVokhEhPzKavry82btwonfPo0SOho6Mj9u/fL4RIT3IGQISGhkrnnD59WgAQN2/e/OJ+RUVFfTL5HA8ePHjw4MEj7x5RUVGf/JzPM1t3pKamYsuWLYiPj4eXlxfCw8MRExMDX19f6RxDQ0PUrl0bp06dQq9evXDhwgUkJycrnePk5ISyZcvi1KlTaNiwIU6fPg1LS0tUq1ZNOqd69eqwtLTEqVOnULJkySz7k5iYqLRRo/j/A2lRUVGwsLCQ+/KJiIhIA968eQNnZ2fpydLH5HpA9N9//8HLywvv37+HmZkZduzYAQ8PD5w6dQoA4ODgoHS+g4MDHjx4ACB900cDAwNpt+nM52Tseh0TEwN7e3uVdu3t7T+5M/bUqVMxceJElfKM+U5ERESUf3xuukuurzIrWbIkwsLCEBoaij59+uDnn3/G9evXpdc/vAAhxGcv6sNzsjr/c/WMGTMGsbGx0hEVFfWll0RERET5TK4HRAYGBihWrBgqV66MqVOn4rvvvsPcuXPh6OgIACqjOE+fPpVGjRwdHZGUlIRXr1598pwnT56otPvs2TOV0afMDA0NpdEgjgoRERF923I9IPqQEAKJiYlwc3ODo6MjDh06JL2WlJSEoKAg1KhRAwBQqVIl6OvrK50THR2Nq1evSud4eXkhNjYWZ8+elc45c+YMYmNjpXOIiIhIu+XqHKJff/0VjRs3hrOzM96+fYuNGzfi+PHj2L9/PxQKBQYPHoyAgAAUL14cxYsXR0BAAExMTNCxY0cAgKWlJbp3745hw4bB1tYWNjY2GD58ODw9PVG/fn0AQOnSpdGoUSP06NEDixcvBpC+7L5Zs2YfnVBNRERE2iVXA6InT57A398f0dHRsLS0RLly5bB//340aNAAADBy5Ei8e/cOffv2xatXr1CtWjUcPHhQaaZ4YGAg9PT00LZtW7x79w716tXDypUrpRxEALBu3ToMHDhQWo3m5+eHBQsW5OzFEhERUZ6Vq4kZ85M3b97A0tISsbGxnE9ERESUT3zp53eem0NERERElNMYEBEREZHWY0BEREREWo8BEREREWk9BkRERESk9RgQERERkdZjQERERERajwERERERab1czVRN377jfzeVrS6fHntlq4uIiCgzjhARERGR1mNARERERFqPARERERFpPQZEREREpPUYEBEREZHWY0BEREREWo8BEREREWk9BkRERESk9RgQERERkdZjQERERERajwERERERaT0GRERERKT1GBARERGR1mNARERERFqPARERERFpPQZEREREpPUYEBEREZHWY0BEREREWo8BEREREWk9BkRERESk9RgQERERkdZjQERERERajwERERERaT0GRERERKT1GBARERGR1mNARERERFqPARERERFpPQZEREREpPUYEBEREZHWY0BEREREWo8BEREREWk9BkRERESk9RgQERERkdZjQERERERajwERERERaT0GRERERKT1GBARERGR1mNARERERFqPARERERFpPQZEREREpPX0crsDlHtu/q+5rPWV6rdL1vqIiIhySq6OEE2dOhVVqlSBubk57O3t0aJFC9y6dUvpnC5dukChUCgd1atXVzonMTERAwYMQIECBWBqago/Pz88fPhQ6ZxXr17B398flpaWsLS0hL+/P16/fq3pSyQiIqJ8IFcDoqCgIPTr1w+hoaE4dOgQUlJS4Ovri/j4eKXzGjVqhOjoaOnYt2+f0uuDBw/Gjh07sHHjRgQHByMuLg7NmjVDamqqdE7Hjh0RFhaG/fv3Y//+/QgLC4O/v3+OXCcRERHlbbn6yGz//v1KX69YsQL29va4cOECvL29pXJDQ0M4OjpmWUdsbCyWLVuGNWvWoH79+gCAtWvXwtnZGYcPH0bDhg1x48YN7N+/H6GhoahWrRoA4O+//4aXlxdu3bqFkiVLaugKiYiIKD/IU5OqY2NjAQA2NjZK5cePH4e9vT1KlCiBHj164OnTp9JrFy5cQHJyMnx9faUyJycnlC1bFqdOnQIAnD59GpaWllIwBADVq1eHpaWldM6HEhMT8ebNG6WDiIiIvk15JiASQmDo0KGoWbMmypYtK5U3btwY69atw9GjRzFr1iycO3cOdevWRWJiIgAgJiYGBgYGsLa2VqrPwcEBMTEx0jn29vYqbdrb20vnfGjq1KnSfCNLS0s4OzvLdalERESUx+SZVWb9+/fHlStXEBwcrFTerl076d9ly5ZF5cqV4eLigr1796JVq1YfrU8IAYVCIX2d+d8fOyezMWPGYOjQodLXb968YVBERET0jcoTI0QDBgzA7t27cezYMRQuXPiT5xYsWBAuLi64c+cOAMDR0RFJSUl49eqV0nlPnz6Fg4ODdM6TJ09U6nr27Jl0zocMDQ1hYWGhdBAREdG3KVcDIiEE+vfvj+3bt+Po0aNwc3P77Pe8ePECUVFRKFiwIACgUqVK0NfXx6FDh6RzoqOjcfXqVdSoUQMA4OXlhdjYWJw9e1Y658yZM4iNjZXOISIiIu2Vq4/M+vXrh/Xr12PXrl0wNzeX5vNYWlrC2NgYcXFxmDBhAlq3bo2CBQsiIiICv/76KwoUKICWLVtK53bv3h3Dhg2Dra0tbGxsMHz4cHh6ekqrzkqXLo1GjRqhR48eWLx4MQCgZ8+eaNasGVeYERERUe4GRAsXLgQA+Pj4KJWvWLECXbp0ga6uLv777z+sXr0ar1+/RsGCBVGnTh1s2rQJ5ubm0vmBgYHQ09ND27Zt8e7dO9SrVw8rV66Erq6udM66deswcOBAaTWan58fFixYoPmLJCIiojwvVwMiIcQnXzc2NsaBAwc+W4+RkRHmz5+P+fPnf/QcGxsbrF279qv7SERERN++PDGpmoiIiCg3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ZerAdHUqVNRpUoVmJubw97eHi1atMCtW7eUzhFCYMKECXBycoKxsTF8fHxw7do1pXMSExMxYMAAFChQAKampvDz88PDhw+Vznn16hX8/f1haWkJS0tL+Pv74/Xr15q+RCIiIsoHcjUgCgoKQr9+/RAaGopDhw4hJSUFvr6+iI+Pl86ZMWMGZs+ejQULFuDcuXNwdHREgwYN8PbtW+mcwYMHY8eOHdi4cSOCg4MRFxeHZs2aITU1VTqnY8eOCAsLw/79+7F//36EhYXB398/R6+XiIiI8iaFEELkdicyPHv2DPb29ggKCoK3tzeEEHBycsLgwYMxatQoAOmjQQ4ODpg+fTp69eqF2NhY2NnZYc2aNWjXrh0A4PHjx3B2dsa+ffvQsGFD3LhxAx4eHggNDUW1atUAAKGhofDy8sLNmzdRsmTJz/btzZs3sLS0RGxsLCwsLDT3Q8hBN//XXNb6SvXbpVJ2/O+mstXv02OvbHUREZF2+NLP7zw1hyg2NhYAYGNjAwAIDw9HTEwMfH19pXMMDQ1Ru3ZtnDp1CgBw4cIFJCcnK53j5OSEsmXLSuecPn0alpaWUjAEANWrV4elpaV0zocSExPx5s0bpYOIiIi+TXkmIBJCYOjQoahZsybKli0LAIiJiQEAODg4KJ3r4OAgvRYTEwMDAwNYW1t/8hx7e3uVNu3t7aVzPjR16lRpvpGlpSWcnZ3Vu0AiIiLKs/JMQNS/f39cuXIFGzZsUHlNoVAofS2EUCn70IfnZHX+p+oZM2YMYmNjpSMqKupLLoOIiIjyoTwREA0YMAC7d+/GsWPHULhwYanc0dERAFRGcZ4+fSqNGjk6OiIpKQmvXr365DlPnjxRaffZs2cqo08ZDA0NYWFhoXQQERHRtylXAyIhBPr374/t27fj6NGjcHNzU3rdzc0Njo6OOHTokFSWlJSEoKAg1KhRAwBQqVIl6OvrK50THR2Nq1evSud4eXkhNjYWZ8+elc45c+YMYmNjpXOIiIhIe+nlZuP9+vXD+vXrsWvXLpibm0sjQZaWljA2NoZCocDgwYMREBCA4sWLo3jx4ggICICJiQk6duwondu9e3cMGzYMtra2sLGxwfDhw+Hp6Yn69esDAEqXLo1GjRqhR48eWLx4MQCgZ8+eaNas2RetMCMiIqJvW64GRAsXLgQA+Pj4KJWvWLECXbp0AQCMHDkS7969Q9++ffHq1StUq1YNBw8ehLm5uXR+YGAg9PT00LZtW7x79w716tXDypUroaurK52zbt06DBw4UFqN5ufnhwULFmj2AomIiChfyFN5iPIy5iH6POYhIiKivCZf5iEiIiIiyg0MiIiIiEjrMSAiIiIirceAiIiIiLQeAyIiIiLSegyIiIiISOsxICIiIiKtx4CIiIiItB4DIiIiItJ6DIiIiIhI6zEgIiIiIq3HgIiIiIi0HgMiIiIi0noMiIiIiEjrMSAiIiIirceAiIiIiLQeAyIiIiLSegyIiIiISOsxICIiIiKtx4CIiIiItB4DIiIiItJ6DIiIiIhI6zEgIiIiIq2nl9sdyI+eLVwra312fX6StT4iIiL6OhwhIiIiIq3HgIiIiIi0HgMiIiIi0noMiIiIiEjrMSAiIiIirceAiIiIiLQeAyIiIiLSegyIiIiISOsxICIiIiKtx4CIiIiItB4DIiIiItJ6DIiIiIhI6zEgIiIiIq2XrYCobt26eP36tUr5mzdvULduXXX7RERERJSjshUQHT9+HElJSSrl79+/x8mTJ9XuFBEREVFO0vuak69cuSL9+/r164iJiZG+Tk1Nxf79+1GoUCH5ekdERESUA74qICpfvjwUCgUUCkWWj8aMjY0xf/582TpHRERElBO+KiAKDw+HEALu7u44e/Ys7OzspNcMDAxgb28PXV1d2TtJREREpElfFRC5uLgAANLS0jTSGSIiIqLc8FUBUWa3b9/G8ePH8fTpU5UAady4cWp3jIiIiCinZCsg+vvvv9GnTx8UKFAAjo6OUCgU0msKhYIBEREREeUr2QqIJk+ejClTpmDUqFFy94eIiIgox2UrD9GrV6/Qpk0buftCRERElCuyFRC1adMGBw8elLsvRERERLkiW4/MihUrhrFjxyI0NBSenp7Q19dXen3gwIGydI6IiIgoJ2QrIFqyZAnMzMwQFBSEoKAgpdcUCgUDIiIiIspXshUQhYeHy90PIiIiolyTrTlEcjlx4gR++OEHODk5QaFQYOfOnUqvd+nSRdoqJOOoXr260jmJiYkYMGAAChQoAFNTU/j5+eHhw4dK57x69Qr+/v6wtLSEpaUl/P398fr1aw1fHREREeUX2Roh6tat2ydfX758+RfVEx8fj++++w5du3ZF69atszynUaNGWLFihfS1gYGB0uuDBw/Gnj17sHHjRtja2mLYsGFo1qwZLly4IG0j0rFjRzx8+BD79+8HAPTs2RP+/v7Ys2fPF/WTiIiIvm3ZCohevXql9HVycjKuXr2K169fZ7np68c0btwYjRs3/uQ5hoaGcHR0zPK12NhYLFu2DGvWrEH9+vUBAGvXroWzszMOHz6Mhg0b4saNG9i/fz9CQ0NRrVo1AOmJJb28vHDr1i2ULFkyy7oTExORmJgoff3mzZsvvi4iIiLKX7IVEO3YsUOlLC0tDX379oW7u7vancrs+PHjsLe3h5WVFWrXro0pU6bA3t4eAHDhwgUkJyfD19dXOt/JyQlly5bFqVOn0LBhQ5w+fRqWlpZSMAQA1atXh6WlJU6dOvXRgGjq1KmYOHGirNdCREREeZNsc4h0dHQwZMgQBAYGylUlGjdujHXr1uHo0aOYNWsWzp07h7p160ojNzExMTAwMIC1tbXS9zk4OCAmJkY6JyOAysze3l46JytjxoxBbGysdERFRcl2XURERJS3ZHtz16zcu3cPKSkpstXXrl076d9ly5ZF5cqV4eLigr1796JVq1Yf/T4hhMr+ap8750OGhoYwNDTMZs+JiIgoP8lWQDR06FClr4UQiI6Oxt69e/Hzzz/L0rGsFCxYEC4uLrhz5w4AwNHREUlJSXj16pXSKNHTp09Ro0YN6ZwnT56o1PXs2TM4ODhorK9ERESUf2TrkdmlS5eUjitXrgAAZs2ahTlz5sjZPyUvXrxAVFQUChYsCACoVKkS9PX1cejQIemc6OhoXL16VQqIvLy8EBsbi7Nnz0rnnDlzBrGxsdI5REREpN2yNUJ07NgxWRqPi4vD3bt3pa/Dw8MRFhYGGxsb2NjYYMKECWjdujUKFiyIiIgI/PrrryhQoABatmwJALC0tET37t0xbNgw2NrawsbGBsOHD4enp6e06qx06dJo1KgRevTogcWLFwNIX3bfrFmzj06oJiIiIu2i1hyiZ8+e4datW1AoFChRogTs7Oy+6vvPnz+POnXqSF9nPIr7+eefsXDhQvz3339YvXo1Xr9+jYIFC6JOnTrYtGkTzM3Npe8JDAyEnp4e2rZti3fv3qFevXpYuXKllIMIANatW4eBAwdKq9H8/PywYMECdS6diIiIviHZCoji4+MxYMAArF69GmlpaQAAXV1ddO7cGfPnz4eJickX1ePj4wMhxEdfP3DgwGfrMDIywvz58zF//vyPnmNjY4O1a9d+UZ+IiIhI+2RrDtHQoUMRFBSEPXv24PXr13j9+jV27dqFoKAgDBs2TO4+EhEREWlUtkaItm3bhq1bt8LHx0cqa9KkCYyNjdG2bVssXLhQrv4RERERaVy2RogSEhKyXLJub2+PhIQEtTtFRERElJOyFRB5eXlh/PjxeP/+vVT27t07TJw4EV5eXrJ1joiIiCgnZOuR2Zw5c9C4cWMULlwY3333HRQKBcLCwmBoaIiDBw/K3UciIiIijcpWQOTp6Yk7d+5g7dq1uHnzJoQQaN++PTp16gRjY2O5+0hERESkUdkKiKZOnQoHBwf06NFDqXz58uV49uwZRo0aJUvniIiIiHJCtuYQLV68GKVKlVIpL1OmDBYtWqR2p4iIiIhyUrYCopiYGGk/sczs7OwQHR2tdqeIiIiIclK2AiJnZ2eEhISolIeEhMDJyUntThERERHlpGzNIfrll18wePBgJCcno27dugCAI0eOYOTIkcxUTURERPlOtgKikSNH4uXLl+jbty+SkpIApO8pNmrUKIwZM0bWDhIRERFpWrYCIoVCgenTp2Ps2LG4ceMGjI2NUbx4cRgaGsrdPyIiIiKNy1ZAlMHMzAxVqlSRqy9EREREuSJbk6qJiIiIviUMiIiIiEjrMSAiIiIirceAiIiIiLQeAyIiIiLSegyIiIiISOsxICIiIiKtx4CIiIiItB4DIiIiItJ6DIiIiIhI6zEgIiIiIq3HgIiIiIi0HgMiIiIi0noMiIiIiEjrMSAiIiIirceAiIiIiLQeAyIiIiLSegyIiIiISOsxICIiIiKtx4CIiIiItB4DIiIiItJ6erndAcpazMLJstbn2Od3WesjIiL6lnCEiIiIiLQeAyIiIiLSegyIiIiISOsxICIiIiKtx4CIiIiItB4DIiIiItJ6DIiIiIhI6zEgIiIiIq3HgIiIiIi0HgMiIiIi0noMiIiIiEjrMSAiIiIirceAiIiIiLQeAyIiIiLSerkaEJ04cQI//PADnJycoFAosHPnTqXXhRCYMGECnJycYGxsDB8fH1y7dk3pnMTERAwYMAAFChSAqakp/Pz88PDhQ6VzXr16BX9/f1haWsLS0hL+/v54/fq1hq+OiIiI8otcDYji4+Px3XffYcGCBVm+PmPGDMyePRsLFizAuXPn4OjoiAYNGuDt27fSOYMHD8aOHTuwceNGBAcHIy4uDs2aNUNqaqp0TseOHREWFob9+/dj//79CAsLg7+/v8avj4iIiPIHvdxsvHHjxmjcuHGWrwkhMGfOHPz2229o1aoVAGDVqlVwcHDA+vXr0atXL8TGxmLZsmVYs2YN6tevDwBYu3YtnJ2dcfjwYTRs2BA3btzA/v37ERoaimrVqgEA/v77b3h5eeHWrVsoWbJkzlwsERER5Vl5dg5ReHg4YmJi4OvrK5UZGhqidu3aOHXqFADgwoULSE5OVjrHyckJZcuWlc45ffo0LC0tpWAIAKpXrw5LS0vpnKwkJibizZs3SgcRERF9m/JsQBQTEwMAcHBwUCp3cHCQXouJiYGBgQGsra0/eY69vb1K/fb29tI5WZk6dao058jS0hLOzs5qXQ8RERHlXXk2IMqgUCiUvhZCqJR96MNzsjr/c/WMGTMGsbGx0hEVFfWVPSciIqL8Is8GRI6OjgCgMorz9OlTadTI0dERSUlJePXq1SfPefLkiUr9z549Uxl9yszQ0BAWFhZKBxEREX2b8mxA5ObmBkdHRxw6dEgqS0pKQlBQEGrUqAEAqFSpEvT19ZXOiY6OxtWrV6VzvLy8EBsbi7Nnz0rnnDlzBrGxsdI5REREpN1ydZVZXFwc7t69K30dHh6OsLAw2NjYoEiRIhg8eDACAgJQvHhxFC9eHAEBATAxMUHHjh0BAJaWlujevTuGDRsGW1tb2NjYYPjw4fD09JRWnZUuXRqNGjVCjx49sHjxYgBAz5490axZM64wIyIiIgC5HBCdP38ederUkb4eOnQoAODnn3/GypUrMXLkSLx79w59+/bFq1evUK1aNRw8eBDm5ubS9wQGBkJPTw9t27bFu3fvUK9ePaxcuRK6urrSOevWrcPAgQOl1Wh+fn4fzX1ERERE2idXAyIfHx8IIT76ukKhwIQJEzBhwoSPnmNkZIT58+dj/vz5Hz3HxsYGa9euVaerRERE9A3Ls3OIiIiIiHIK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nk6IJowYQIUCoXS4ejoKL0uhMCECRPg5OQEY2Nj+Pj44Nq1a0p1JCYmYsCAAShQoABMTU3h5+eHhw8f5vSlEBERUR6WpwMiAChTpgyio6Ol47///pNemzFjBmbPno0FCxbg3LlzcHR0RIMGDfD27VvpnMGDB2PHjh3YuHEjgoODERcXh2bNmiE1NTU3LoeIiIjyIL3c7sDn6OnpKY0KZRBCYM6cOfjtt9/QqlUrAMCqVavg4OCA9evXo1evXoiNjcWyZcuwZs0a1K9fHwCwdu1aODs74/Dhw2jYsGGOXgsRERHlTXl+hOjOnTtwcnKCm5sb2rdvj/v37wMAwsPDERMTA19fX+lcQ0ND1K5dG6dOnQIAXLhwAcnJyUrnODk5oWzZstI5H5OYmIg3b94oHURERPRtytMBUbVq1bB69WocOHAAf//9N2JiYlCjRg28ePECMTExAAAHBwel73FwcJBei4mJgYGBAaytrT96zsdMnToVlpaW0uHs7CzjlREREVFekqcDosaNG6N169bw9PRE/fr1sXfvXgDpj8YyKBQKpe8RQqiUfehLzhkzZgxiY2OlIyoqKptXQURERHldng6IPmRqagpPT0/cuXNHmlf04UjP06dPpVEjR0dHJCUl4dWrVx8952MMDQ1hYWGhdBAREdG3KV8FRImJibhx4wYKFiwINzc3ODo64tChQ9LrSUlJCAoKQo0aNQAAlSpVgr6+vtI50dHRuHr1qnQOERERUZ5eZTZ8+HD88MMPKFKkCJ4+fYrJkyfjzZs3+Pnnn6FQKDB48GAEBASgePHiKF68OAICAmBiYoKOHTsCACwtLdG9e3cMGzYMtra2sLGxwfDhw6VHcERERERAHg+IHj58iA4dOuD58+ews7ND9erVERoaChcXFwDAyJEj8e7dO/Tt2xevXr1CtWrVcPDgQZibm0t1BAYGQk9PD23btsW7d+9Qr149rFy5Erq6url1WURERJTH5OmAaOPGjZ98XaFQYMKECZgwYcJHzzEyMsL8+fMxf/58mXtHRERE34o8HRAR5QWL18ibwLOX/wFZ6yMiIvXlq0nVRERERJrA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2nl9sdICJgwuaG8tbX9oCs9RERfesYEFG+tnVFI1nr+7HrflnrIyKi/IGPzIiIiEjrMSAiIiIirceAiIiIiLQeAyIiIiLSegyIiIiISOsxICIiIiKtx4CIiIiItB4DIiIiItJ6DIiIiIhI6zEgIiIiIq2nVVt3/PXXX5g5cyaio6NRpkwZzJkzB7Vq1crtbhHliMa7Wsta37/Nt8laHxFRbtKaEaJNmzZh8ODB+O2333Dp0iXUqlULjRs3RmRkZG53jYiIiHKZ1gREs2fPRvfu3fHLL7+gdOnSmDNnDpydnbFw4cLc7hoRERHlMq14ZJaUlIQLFy5g9OjRSuW+vr44depUlt+TmJiIxMRE6evY2FgAwJs3b5D07p2s/TN880al7O2797K2YZJFG3HvkmVt400WbcTL2EZW9Se8S5Gt/o+18S4H2khM0HwbKQma///+FrTZuUnW+ra0aCdrfUT0dTLeq4QQnz5RaIFHjx4JACIkJESpfMqUKaJEiRJZfs/48eMFAB48ePDgwYPHN3BERUV9MlbQihGiDAqFQulrIYRKWYYxY8Zg6NCh0tdpaWl4+fIlbG1tP/o9mb158wbOzs6IioqChYWFeh1nG3m6fraRt9r4Fq6BbeSd+tlG3mojO/ULIfD27Vs4OTl98jytCIgKFCgAXV1dxMTEKJU/ffoUDg4OWX6PoaEhDA0NlcqsrKy+um0LCwuN/eKxjbxVP9vIW218C9fANvJO/Wwjb7XxtfVbWlp+9hytmFRtYGCASpUq4dChQ0rlhw4dQo0aNXKpV0RERJRXaMUIEQAMHToU/v7+qFy5Mry8vLBkyRJERkaid+/eud01IiIiymVaExC1a9cOL168wKRJkxAdHY2yZcti3759cHFx0Uh7hoaGGD9+vMpjN7aR8218C9fANvJO/Wwjb7XxLVwD28gb9SuE+Nw6NCIiIqJvm1bMISIiIiL6FAZEREREpPUYEBEREZHWY0BEREREWo8BkUxWr16ttPdZhqSkJKxevToXekSZvX79Ore7QDmI/99E9LUYEMmka9eu0gawmb19+xZdu3aVta2kpCQ8fPgQkZGRSoccpk6diuXLl6uUL1++HNOnT5elDU2bPn06Nm36vw0627ZtC1tbWxQqVAiXL1/OxZ59vZSUFBw+fBiLFy/G27dvAQCPHz9GXFycLPVHRUV99LXQ0FBZ2tC0b+n/O8O7d+/w5s0bpYPS6erq4unTpyrlL168gK6ubi70iL4ZsuyeSkKhUIinT5+qlIeFhQlra2tZ2rh9+7aoWbOm0NHRUToUCoXQ0dGRpQ0XFxeVTXCFECI0NFS4urrK0oYQQiQnJ4tDhw6JRYsWiTdv3ggh0jfhffv2rdp1u7m5Sddw8OBBYWVlJQ4cOCC6d+8uGjRooHb9OSUiIkKUKlVKmJiYCF1dXXHv3j0hhBCDBg0SvXr1kqWNkiVLiufPn6uUBwcHC0tLS1na0LRv5f87Pj5e9OvXT9jZ2an8jcv19/0tUCgU4smTJyrljx49EkZGRrK2deLECdGpUydRvXp18fDhQyGEEKtXrxYnT56UtR1Nunv3rvjtt99E+/btpZ/bv//+K65evaqR9t69e6eRenOC1iRm1JQKFSpAoVBAoVCgXr160NP7vx9pamoqwsPD0ahRI1na6tKlC/T09PDPP/+gYMGCX7TJ7NeKiYlBwYIFVcrt7OwQHR0tSxsPHjxAo0aNEBkZicTERDRo0ADm5uaYMWMG3r9/j0WLFqlVf3R0NJydnQEA//zzD9q2bQtfX1+4urqiWrVqclyC5N69e1ixYgXu3buHuXPnwt7eHvv374ezszPKlCmjVt2DBg1C5cqVcfnyZdja2krlLVu2xC+//KJu1wEAtWrVgq+vL44fPw5zc3MAwIkTJ/DDDz9gwoQJsrShaTn1//2xURqFQgFDQ0MYGBioVf+IESNw7Ngx/PXXX+jcuTP+97//4dGjR1i8eDGmTZumVt0Znjx5guHDh+PIkSN4+vQpxAdp6FJTU7NVb6tWrb743O3bt2erjXnz5gFI/3kvXboUZmZm0mupqak4ceIESpUqla26s7Jt2zb4+/ujU6dOuHTpkjQl4u3btwgICMC+ffu+us6c+DllFhQUhMaNG+P777/HiRMnMGXKFNjb2+PKlStYunQptm7dqnYbQPrm51OmTMGiRYvw5MkT3L59G+7u7hg7dixcXV3RvXt3WdrJEBcXh7S0NKUyOfZNY0CkphYtWgAAwsLC0LBhQ6U/UgMDA7i6uqJ169aytBUWFoYLFy7I+kf/IWdnZ4SEhMDNzU2pPCQk5LM7BX8pTX/QW1tbIyoqCs7Ozti/fz8mT54MIH3H4+y+4WdF0282wcHBCAkJUfmgdXFxwaNHj9SqO8OSJUvQpk0bNG3aFAcPHsTp06fh5+eHyZMnY9CgQbK0AfzfjcOHFAoFjIyMUKxYMXTp0gV16tT56rpz6v/bysrqkzchhQsXRpcuXTB+/Hjo6Hz9bIQ9e/Zg9erV8PHxQbdu3VCrVi0UK1YMLi4uWLduHTp16qRO9wGk31RFRkZi7Nixst5UfcnGmeoKDAwEkP7/umjRIqXHYxnvtereTGU2efJkLFq0CJ07d8bGjRul8ho1amDSpEnZqjMnfk6ZjR49GpMnT8bQoUOlGx4AqFOnDubOnStbO5MnT8aqVaswY8YM9OjRQyr39PREYGCgLAFReHg4+vfvj+PHj+P9+/dSuRACCoVCnr/1XB2f+oasXLlS40OFlStX1vhQ7bRp04Stra1Yvny5iIiIEBEREWLZsmXC1tZWBAQEyNKGra2tuHnzphBCCDMzM+lRUHh4uDA2Nla7/n79+gkXFxdRv359YWtrKz2G27hxo6hQoYLa9WeoXr26mDVrlhBC+TrOnj0rnJyc1K7f2tpaXLt2TaX+kydPCnt7e7Xrz5CUlCQaNGggatSoIczMzMT8+fNlqzvD6NGjhaWlpahZs6YYOnSoGDJkiKhVq5awtLQUgwYNEg0aNBA6Ojpi586dX113Tv1/r1q1ShQuXFj8/vvvYvfu3WLXrl3i999/F87OzmLx4sVi8uTJwsrKSkyZMiVb9ZuamoqIiAghhBCFChUSZ86cEUIIcf/+fWFqairLNZiZmYlLly7JUldu8fHxES9fvtR4O8bGxiI8PFwIofz3d+/ePWFoaKjx9uVgamoq7t+/L4RQfa+V8xqKFi0qDh8+rNLOjRs3hJWVlSxteHl5CS8vL7Fx40Zx7Ngxcfz4caVDDhwhksnPP/+skXozD9NPnz4dI0eOREBAADw9PaGvr690rhxDhiNHjsTLly/Rt29fJCUlAQCMjIwwatQojBkzRu36gfTh1ayi+YcPHyrdxWRXYGAgXF1dERUVhRkzZkijdtHR0ejbt6/a9Wf477//sH79epVyOzs7vHjxQu36GzRogDlz5mDJkiUA0kdT4uLiMH78eDRp0iTb9V65ckWlbPz48ejQoQN++ukneHt7S+eUK1cu2+1k9vz5cwwbNgxjx45VKp88eTIePHiAgwcPYvz48fjjjz/QvHnzr6o7p/6/V61ahVmzZqFt27ZSmZ+fHzw9PbF48WIcOXIERYoUwZQpU/Drr79+df3u7u6IiIiAi4sLPDw8sHnzZlStWhV79uyBlZWVLNfg7Oys8pgsvzl27FiOtFOwYEHcvXsXrq6uSuXBwcFwd3eXpY2UlBQcP34c9+7dQ8eOHWFubo7Hjx/DwsJC6WlDdllZWSE6OlplxP/SpUsoVKiQ2vVnePToEYoVK6ZSnpaWhuTkZFnauHLlCi5cuICSJUvKUl+WZAmrSKSkpIiZM2eKKlWqCAcHB2Ftba10ZFfGhOkPJ1BralJ1hrdv34qzZ8+K//77T7x//17Wutu2bSt69OghhEi/m7h//754+/atqFu3rujSpYusbWlSoUKFpMm8me+Ktm/fLtzd3dWu/9GjR6JEiRKidOnSQk9PT1SvXl3Y2tqKkiVLZjmp9Etl/L4oFArpyPy1Jn6nLCwsxJ07d1TK79y5IywsLIQQ6XeTZmZmsrUpN2NjY3H79m2V8tu3b0sjm/fv38/2KOfs2bPF3LlzhRBCHD16VBgbGwsDAwOho6Mj5syZk/2OZ3LgwAHh6+srjXzIpXz58qJChQpfdMghKipK/O9//xOjRo0SQ4YMUTrkMn36dOHh4SFCQ0OFubm5OHnypFi7dq2ws7OTZRQ1JxZNjBgxQtSsWVNER0cLc3NzcefOHREcHCzc3d3FhAkTZGlDCCEqVaok1qxZI4RQfi+cMGGCqFmzpixt+Pj4iEOHDslS18dwhEgmEydOxNKlSzF06FCMHTsWv/32GyIiIrBz506MGzcu2/Xm1N3Qh8zMzFClShWN1B0YGIg6derAw8MD79+/R8eOHXHnzh0UKFAAGzZskKWNNWvWYPHixbh//z5Onz4NFxcXzJkzB25ubl89AvExHTt2xKhRo7BlyxYoFAqkpaUhJCQEw4cPR+fOndWu38nJCWFhYdi4cSMuXLiAtLQ0dO/eHZ06dYKxsXG26w0PD1e7b1/LyMgIp06dUrmLPHXqFIyMjACk301+6Q7Wu3fv/uK2/fz8vryjn1C4cGEsW7ZMZYLzsmXLpEndL168gLW1dbbqHzJkiPTvOnXq4ObNmzh//jyKFi2K7777Lvsdz6Rdu3ZISEhA0aJFYWJiojLK/PLly2zVmzGXMiccOXIEfn5+cHNzw61bt1C2bFlERERACIGKFSvK1s7IkSMRGxuLOnXq4P379/D29oahoSGGDx+O/v37q11/TiyamDJlCrp06YJChQpBCAEPDw+kpqaiY8eO+P3332VpA0gfYfb398ejR4+QlpaG7du349atW1i9ejX++ecfWdpYunQpevfujUePHqFs2bIqv7tyjGZzt3uZFC1aFPPmzUPTpk1hbm6OsLAwqSw0NDTLRyt5RatWrbBy5UpYWFh8dhWEHCsfgPQ8Kxs2bMDFixeRlpaGihUrqv1Bn2HhwoUYN24cBg8ejClTpuDq1atwd3fHypUrsWrVKtmCzOTkZHTp0gUbN26EEAJ6enrSm83KlSvVzoly4sQJ1KhRQ2nlIpA+zH7q1Cl4e3urVX9Omjx5MgICAtCjRw9UqVIFCoUCZ8+exdKlS/Hrr7/it99+Q2BgIPbt24dDhw59tr4PJy0rFAqlR0GZJwvLNbF69+7daNOmDUqVKiVdw7lz53Dz5k1s3boVzZo1w8KFC3Hnzh3Mnj1bljbltmrVqk++rqlH/3KqWrUqGjVqhEmTJsHc3ByXL1+Gvb09OnXqhEaNGqFPnz6ytpeQkIDr168jLS0NHh4esjzKAoACBQogJCQEJUuWlK4j47Gph4cHEhISZGkHSF8Ne+nSJaSlpaFChQooXry4bHVnOHDgAAICAqSbt4oVK2LcuHHw9fWVpf7Q0FB07NgRERERUlnG371ck6oZEMnE1NQUN27cQJEiRVCwYEHs3bsXFStWxP3791GhQoUskzZ+rRUrVsDMzAxt2rRRKt+yZQsSEhKy/WbWtWtXzJs3D+bm5ujSpcsnV56sWLEiW23kJA8PDwQEBKBFixZKbzRXr16Fj48Pnj9/Lmt79+/flwI7Od9sdHV1ER0dDXt7e6XyFy9ewN7eXrYP+nv37mHOnDm4ceMGFAoFSpcujUGDBqFo0aKy1J9h3bp1WLBgAW7dugUAKFmyJAYMGICOHTsCSA+SM1adfY3Dhw9j1KhRCAgIgJeXFxQKBU6dOoXff/8dAQEBaNCggWzXEBERgUWLFuH27dsQQqBUqVLo1auXyjyTLzVv3jz07NkTRkZG0rLyjxk4cGC22siQnJyMnj17YuzYsbLNgckNmW84ra2tERwcjDJlyuDy5cto3ry50gdmXmZjY4Pg4GB4eHgovU8FBwejdevWePLkSW53MU/x8PBA6dKlMXLkSDg4OKh8Trm4uKjdBh+ZyaRw4cKIjo5GkSJFUKxYMRw8eBAVK1bEuXPnvvgxwOdMmzYty2Wl9vb26NmzZ7YDopYtW0ofQitXrlSnix+Vk484wsPDUaFCBZVyQ0NDxMfHq1V3Vtzd3TXyAZNx5/OhFy9ewNTUVJY2Dhw4AD8/P5QvXx7ff/89hBA4deoUypQpgz179sgaTHTq1OmTS8ezOzo4ePBgLFq0CDVr1pTKGjZsCBMTE/Ts2RM3btzIVr1ZcXV1lS0nEJD++LhTp04wMjKSlpVnRaFQqB0Q6evrY8eOHSoT2+WWmpqKwMBAbN68GZGRkdLijAzZfSyXwdTUVMoJ5OTkhHv37kk5v+S82Xn//j3mz5+PY8eO4enTpyp5by5evKhW/ZpaNJFZamoqVq5cKeWd+vAajh49Kks7UVFRUCgUKFy4MADg7NmzWL9+PTw8PNCzZ09Z2njw4AF2796d5eRtuTAgkknLli1x5MgRVKtWDYMGDUKHDh2wbNkyREZGKs0NUMeDBw9UVgsA6ZGxOlt3tGzZEjExMbCzs/voqIS6vnSOgRxDn25ubggLC1O5Y/j333/h4eGhVt2Z/fjjj6hcuTJGjx6tVD5z5kycPXsWW7ZsyVa9GY8tFQoFunTpohRQp6am4sqVK6hRo0b2O57J6NGjMWTIEJUP+dGjR2PUqFGyBkQAcOHCBWkkysPDI8vA9Wvdu3cvy/wulpaWso8WvH79GmfPns3ywyU788Yyz+fKibldLVu2xM6dOzF06FCNtaGp+ZQZqlevjpCQEHh4eKBp06YYNmwY/vvvP2zfvh3Vq1eX4QrSdevWDYcOHcKPP/6IqlWryp4INyfmUg4aNAgrV65E06ZNUbZsWY0k8wXS51P27NkT/v7+iImJQf369VG2bFmsXbsWMTExsvy/161bF5cvX9ZoQMRVZhpy+vRpMWvWLLFr1y7Z6nR2ds6yvp07d4pChQplu14HBwexe/duIcTHtyDJT5YvXy4KFSokNm7cKExNTcWGDRvE5MmTpX/LpUCBAuLKlSsq5VeuXFErT1CXLl1Ely5dhEKhEO3atZO+7tKli+jZs6cICAgQz549U6frEkNDwyxXTt26dUvWPCVPnjwRderUEQqFQlhbWwsrKyuhUChE3bp11f59q1Wrlqhbt654/PixVBYdHS3q168vvL291e26ZPfu3cLc3Fzo6OgIS0tLYWVlJR1ybc+jaRm5klq3bi0CAgLE3LlzlQ45uLu7i3/++UcIkb7i6O7du0IIIebOnSs6dOigdv337t0Tly9fFkKkb3fSp08f4enpKVq2bCnlcZKDhYWFCA4Olq2+rCQkJIhly5aJfv36iT59+oi///5bJCQkyFa/ra2t2Lt3r2z1fYyVlZWUW27u3LmiRo0aQoj0VY1ubm6ytLF48WLh7Owsxo8fL7Zu3Sp27dqldMiBAVE+MmLECOHi4iKOHj0qUlJSREpKijhy5IhwcXERw4YNy3a948ePz3I5f37eT2nJkiWiSJEi0lLywoULi6VLl8rahpGRkfQmkNmNGzdk2VNpwoQJIi4uTu16PqVw4cJi8+bNKuWbNm0Szs7OsrXTtm1bUalSJXH9+nWp7Nq1a6Jy5cqiffv2atV9584dUbZsWaGvry+KFi0qihYtKvT19UWZMmWyXOqfXcWLFxeDBg0S8fHxstX54ZLxTx1ycHV1/egh1weXiYmJePDggRBCCEdHR3HhwgUhRHogk5FiIT8oXbq0FHjlVwULFhS3bt3SeDumpqZSKocffvhBTJs2TQghxIMHD2TbXy5zmpAPD7k+mzipWka3b9/G8ePHsxxOl2PIMCkpCf7+/tiyZYu08igtLQ2dO3fGokWL1NpL6ebNm7h79y78/PywYsWKjyaCk2PJ+scmj2bexsHb21uWnaufP3+OtLQ02R8BAkCVKlXwww8/qPzfTpgwAXv27MGFCxdkb1NukyZNQmBgIEaPHo0aNWpAoVAgODgY06dPx7Bhw2RbmmtpaYnDhw+rpHI4e/YsfH198fr1a7XqF0Lg0KFDuHnzprS8uH79+rI+IjA1NcV///0n63yxD7cquXDhAlJTU6Xkc7dv34auri4qVaok23wPTStZsiRWr16NatWqoVatWmjatClGjx6NTZs2YcCAAVnuVJ8dSUlJWb7XFilSRJb6//33X8ybNw+LFi2SZcJuVjT9mTFr1izcv38fCxYs0NjjMgCoVq0a6tSpg6ZNm8LX1xehoaH47rvvEBoaih9//BEPHz7UWNuykiWsIrFkyRKhq6srHBwcxHfffSfKly8vHXIkI0tLSxMREREiPj5e3L59W2zevFns2bNHliHiXbt2iaSkJCFE+qiEnHfAWXF1dRWmpqZCoVAIGxsbYW1tLRQKhTA1NRUODg5CoVCIokWLisjIyGzVX6dOHfHq1SuV8tjYWFGnTh01e/9/du3aJfT09ETnzp3FypUrxcqVK4W/v7/Q09MTO3bsyFadFSpUkLYl+FyyOzmkpaWJ2bNni0KFCkl3W4UKFRJz5swRaWlpsrQhxMe3jLh48aIwNzeXrR1Natmypdi0aZPG6p81a5b44YcflLalePnypWjevLn4888/Ndau3EaNGiVtX7Jlyxahp6cnihUrJgwMDMSoUaPUrv/WrVuiZs2aGk9Q+/TpU+Hj4yN0dHSEmZmZbMl2M2j6M0MIIVq0aCEsLS2Fm5ubaNasmWjZsqXSIZdjx44JKysroaOjI7p27SqVjxkzRtZ2NI0jRDJxcXFB3759MWrUKI3Un5aWBiMjI1y7dk32HBK6uroan1Sd2YYNG7BkyRIsXbpUWtp99+5d9OrVCz179sT333+P9u3bw9HRMVsbpOro6CAmJkblGp4+fYpChQrJlkoeAPbu3YuAgACEhYXB2NgY5cqVw/jx41G7du1s1Tdx4kSMGDECJiYmmDhx4ifPHT9+fLba+Ji3b98CgCzbp3yoefPmeP36NTZs2CBtEvzo0SN06tQJ1tbW2LFjh1r1x8fHIygoKMtVTequzsqwbNkyTJo0CV27ds1y6xx1V0cWKlQIBw8elFZMZbh69Sp8fX3x+PFjterP8PDhQ+zevTvLn5Um8iedOXMGISEhKFasmCxJMr///nvo6elh9OjRWW5QK1cSy/r16yMyMhLdu3fPcpm3ujmbNP2ZAaSnVPkUOdOopKam4s2bN0qJSSMiImBiYpLtz5PPpaLITJa/89yOyL4V5ubmUrpyTfHw8BCnT5+Wvd6cnlTt7u7+0dGCjHkMISEhwtHR8avqvXz5srh8+bJQKBTi2LFj0teXL18WFy9eFAEBAcLFxUWGK/j2PH36VJw8eVIEBwfLNmE7s8jISFGhQgWhr68v3N3dpXk+FStWFFFRUWrVffHiReHo6CgsLCyErq6usLOzk0Yc5ZoXI4Tm5zCYmZmJI0eOqJQfOXJEti1NDh8+LExMTESZMmWEnp6eKF++vLCyshKWlpayjp5qkomJibhx44bG2zE2NhZhYWEaqz8nPjPyuw/nuWU8WcgYpZP775wBkUy6desmFi5cqNE2/vnnH1GzZk3x33//yVpvTk+qNjY2FufOnVMpP3v2rLQPVHh4+Ffv8J35GrL60DIxMRHLli2T5RoyS0xMFFFRUeLBgwdKh7oiIyOVgoUzZ86IQYMGicWLF6tdd4a4uDjRtWtXoaurK/2c9PT0RLdu3TTy6PTgwYNi3rx5Yu7cubLtS1S7dm3Ro0cPkZKSIu2jFBkZKby9vcW2bdtkaSMn+Pv7iyJFiogtW7aIqKgoERUVJbZs2SJcXV1F586dZWmjSpUqYuzYsUKI/9tz6u3bt8LPz0/89ddfsrQREBCQ5d/ZsmXLpMm26qhcubI4efKk2vV8ToUKFTRyA5ohJz4zMmS+4dHUDe+WLVtEmzZtRLVq1TTyeH/dunXi+++/V1rIcvPmTVGrVi2xdu1aWdpgQKSGzMtVAwICRIECBcTPP/8s/vzzT40sZ7WyspI2ezQyMpL1mfaNGzfEnj17hEKhECtXrhQ7d+7M8pBDkyZNRMWKFcXFixelsosXL4pKlSqJpk2bCiHSlziXLVv2q+qNiIgQ4eHhQqFQiHPnzomIiAjpePz4sUhJSZGl/xlu376t0bkMNWvWFKtXrxZCCGlzRi8vL2FraysmTpyodv1CCNGzZ0/h7u4u9u3bJ2JjY0VsbKzYu3evKFq0qOjdu7csbWiapaWl9CZpaWkprWQLDQ0VJUuWzM2ufZWMJeSGhobS75KBgYHo06ePbKsNMy+Dt7KyElevXhVCCBEWFibb6KmLi4u06XFmoaGhwtXVNVt1ZvxuxsbGiiNHjggvLy9x7Ngx8fz5c6XXYmNj1e2+5MCBA6JGjRoaaycnPjNy6oZn7ty5wszMTPTr108YGBiIXr16ifr16wtLS0vx66+/ytKGu7u70mdGhvPnz2f79+pDnEOkhqySJGZFoVDg/v37areXE/sQZZ7DoikxMTHw9/fHkSNHpHkYKSkpqFevHtasWQMHBwccO3YMycnJsu2DowmanstgbW2N0NBQlCxZEvPmzcOmTZsQEhKCgwcPonfv3rL8ThUoUABbt26Fj4+PUvmxY8fQtm1bPHv2LNt159Tzfzs7O4SEhKBEiRLSz6phw4a4efMmKlasqNaeUDm5tUaG+Ph43Lt3D0IIFCtWTLas5ADg6OiIo0ePwsPDA2XKlMHUqVPh5+eHy5cv4/vvv0dcXJzabRgZGeHGjRsq74/379+XkhB+LR0dHaW/L5FFFnch455WGW0C0Fg7n/r8kOszo1evXjh8+DAWLFiA77//HgAQHByMgQMHokGDBli4cKHabQBAqVKlMH78eHTo0EFpG5Jx48bh5cuXWLBggdptmJiY4Pjx46hatapS+dmzZ+Hj4yPL3m/MVK2GnN41PCc2XpR7om5WHB0dpSXSmfeEylhqDKguR/6c3bt3o3HjxtDX1//sNiFy7X4eFhaGCxcuoFSpUrLU96Hk5GQpS/Xhw4elfpcqVQrR0dGytJGQkAAHBweVcnt7e7XfYD61FUVm6m5LUaFCBZw/fx4lSpRAnTp1MG7cODx//hxr1qyBp6dntusFcnZrjQzR0dGIjo6Gt7c3jI2NP7qFS3bkRJZnZ2dnhISEqHzgh4SESBPqv5ZcGzLnpTZz4vNj27ZtKjc8TZo0gbGxMdq2bStbQBQZGSllzzc2NpYWaPj7+6N69eqyBET16tVDjx49sGzZMlSqVAkKhQLnz59Hr169UL9+fbXrB8BJ1flVQkKCxoaKNf0sOLO0tDRZlncrFArx5MkT6d+aTuAlhObnMlStWlWMGjVKnDhxQhgZGUkTPE+fPq1WZvLM6tatK9q0aSPevXsnlSUkJIg2bdqIevXqydLGh+T6P89w7tw5cfToUSFE+lyJxo0bC3Nzc1GhQgWNTYqV+xqEEOL58+eibt260u9pxoTbbt26iaFDh8rSRk5keZ42bZqwtbUVy5cvlx5ZL1u2TNja2oqAgABZ2qAvY2xsrJQMNcPVq1eFiYmJbO24ublJCTgrV64sFi1aJIRIf+woVxb3jL9thUIhDAwMpOkjjRs3lt771cWASCatW7cWU6dOVSmfMWOG+PHHH2VpIy4uTvTr10/Y2dlpbMJzTjwLFkKIVatWibJlywpDQ0NhaGgoPD09pfky+YWm5zLkRG6P//77TxQqVEjY2tqKunXrinr16glbW1tRqFAhaX6JXJYuXSrKlCkjvZmVKVNG/P3337K2oWmavAZ/f3/RsGFDERUVJU14FiL9Q8XDw0OWNnJCWlqaGDlypDAyMpLem0xMTGSb97Z8+fIss6tv3rxZrFy5UpY2Mrx69Ur8+eefonv37uKXX34Rs2fPFq9fv5al7pSUFLF06VLRoUMHUa9ePVGnTh2lQw45dcPTvXt3MWHCBCGEEAsXLhTGxsaifv36wsrKSnTr1k22doRIz0O1a9cusXPnTtmzcDMgkomm9rXKrG/fvqJ06dJiy5YtwtjYWCxfvlz88ccfonDhwrLNsi9ZsqRYv369EEIovSmPHTtW9OvXT5Y2Zs2aJUxMTMTIkSOlX+wRI0YIExMTMXv2bFna+FBWiRrVlXnUSVMJ4lJSUpQS9QmRvgJPrjsiIdLfIJcsWSKGDh0qhgwZIvt+SkII8fvvvwtTU1MxevRoae+h0aNHCzMzM/Hbb7/J2pamaPoaHBwcpBGtzH979+/f/+oVl5/y6tUr8ffff4vRo0eLFy9eCCGEuHDhgnj48KFsbQghxNu3b8XZs2fFf//9J96/fy9bvSVKlJBGBDM7fvy4KFGihGztnDt3TtjY2IhChQqJli1bihYtWojChQsLW1tbaTREHf369ROmpqaibdu2YtCgQWLw4MFKhxyuXLmSIzc8qampIjk5Wfp606ZNYsCAAWLu3LkiMTFRtnaESF/Ve/PmTaX25MKASCaa3tdKiPTNXY8dOyaESM9hkbFP0+rVq0Xjxo1lacPY2FgaOrezs5PeoG/fvi1sbGxkacPV1VWsWrVKpXzlypWyrBaYNm2a2Lhxo/T1jz/+KBQKhXBycpL1Ecrx48c/ecjlyZMn4sSJE+LkyZOyBkI5ydbWVgq0M1u/fr2wtbXNhR59PU1fg5mZmbTRbuaA6OzZs7L97V2+fFnY2dmJYsWKCT09PamN33//Xfj7+8vShqYZGhpK+2ZlFh4eLtt7rRDpqzy7dOmi9MGbnJwsfv75Z1GrVi2168+pjVdz4oYnJ8THx4tu3boJXV1doaurK/3uDhgwIMunM9nBgEgmlStXznJIePz48aJixYqytGFqaioFK4UKFRJnzpwRQsh7B5kTz4INDQ2z3HTz9u3bsuyw7ubmJi37PXjwoLCyshIHDhwQ3bt3Fw0aNFC7/pwSGxsrfvrpJ6Gnp6e0ZLZTp06yDdsLkZ7Lo1+/ftIdZL9+/WRPfGdlZSV92Gd269YtYWlpKWtbmqLpa2jSpIn4/fffhRDpAdH9+/dFamqqaNOmjWjdurXa9QshRL169cSIESOkNjI+VEJCQmRZdv/48WOxZs0asXfvXpWRgbi4OFkemzk7O2e5u/nOnTtlm1snRPpNblZ/B9euXZPypakjJzZeDQoKynIkJTk5WQQFBcna1okTJ0SnTp1E9erVpdHG1atXyzbPcuDAgaJSpUri5MmTwtTUVPrd3bVrlyhfvrwsbTAgkokm9rX6kKenpzTy0KBBA2mH+7lz58r2RpATz4LLlCkj7XWU2R9//PHVuYeyYmRkJO2DNnDgQNGzZ08hRPoHl5WVldr1Z5bxJuDl5SX7m0CbNm1E8eLFxf79+0VsbKx48+aN2L9/vyhZsqRo06aN2vUL8X97TVWvXl3aVd3Ly0vo6ellOU8ju/r375/lju3Dhg0Tffv2la0dTdL0NVy7dk3Y2dmJRo0aCQMDA/Hjjz+K0qVLCwcHByl3kLosLCykujIHRBEREWrfjJw9e1ZYWVkJCwsLYWxsLIoXL670WCYmJkaWR8kjRowQLi4u4ujRoyIlJUWkpKSII0eOCBcXF+k9UQ729vbiwIEDKuX79++XZRrEn3/+Kfr27Sv75PzMdHR0shxVfv78uawLTLZu3SqMjY3FL7/8IgwNDaXfq//973+yPb0oUqSIlCgz8+/unTt3ZNsPkQGRjP755x9Ro0YNYWJiImxtbUWdOnVkfXQye/ZsKWHX0aNHhbGxsTTTfs6cObK0kRPPgrdu3Sp0dXVFw4YNxaRJk8Qff/whGjZsKPT09MT27dvVrr9gwYLSCFGJEiWkD/abN2/KupGopt8ETExMsgysTpw4IdsKETc3NylzcWbjxo1TOx1+RoA1ZMgQMWDAAGFubi7KlCkjunfvLrp37y7KlCkjLCwsRP/+/dVq51ObAKubaTinriFDdHS0GDdunGjatKlo3Lix+O2338Tjx49lqVuI9A/5jOR2H07cLly4sFp1169fX3Tr1k2kpqaKN2/eiL59+wpbW1upPbkCosTERNG2bVuhUCiEvr6+0NfXF7q6uqJr166yzlcZMGCAKFy4sNi4caOUNX7Dhg2icOHCYtCgQWrXnxMbr35sK6Zbt27J+l5Yvnx5aRpE5t+rS5cuCQcHB1naMDY2lurN3EZYWJiwsLCQpQ0mZszHIiMjcf78eRQtWlSWDQ1TUlIwZcoUdOvWDc7OzjL08OMuXLiAwMBA3LhxA0IIeHh4YNiwYahQoYLadffv3x///PMPihcvjkuXLiEiIgJmZmbYtGkTpk+fjosXL8pwBen5b4YMGYLOnTsrJSMLCwtDo0aNEBMTo1b9RYoUwd69e1Vy6Vy5cgVNmjTBw4cP1aofSE92duXKFRQrVkyp/M6dO/juu+/UykX0pbmkFAoFjh49mu12SpUqhZCQENja2iqVh4SEoGnTpnj9+nW2686pa8gpPXv2xLNnz7B582bY2NjgypUr0NXVRYsWLeDt7Y05c+Zku24bGxuEhoaiRIkSUtmMGTMwbdo0HDhwAEWKFIGTk5NsiRPv3Lkjbars6ekJFxcXWerNkJSUhBEjRmDRokVISUkBAOjr66NPnz6YNm2alCMsuzS58WqrVq0AALt27UKjRo2U+pqamoorV66gZMmS2L9/f7bbyMzExATXr1+Hq6ur0nuhOsk4P1S7dm38+OOPGDBgAMzNzXHlyhW4ubmhf//+uHv3rizXwsSM+dT79+9RpEgRFClSRLY69fT0MHPmzBxJAFmpUiWsXbtWI3UHBgbC1dUVUVFRmDFjBszMzACkJ7zr27evbO3cunUL3t7eKuUWFhZqfQhn+P333zF06FCsXr0aBQsWBJCe5XvEiBEYO3as2vUDgI+PD06ePKkSEAUHB6NWrVpq1Z1TyfRq1aoFX19fHD9+HObm5gCAEydO4IcffsCECRPUqjunEwK+f/8eV65cwdOnT5GWlqb0mhwJRf/88080adIE9vb2ePfuHWrXro2YmBh4eXlhypQpatf/4QffyJEjoaOjA19fXyxfvlzt+jMrXrw4ihcvLmudmRkYGGDu3LmYOnWqUuZwubL4y7nT/IcsLS0BpGfVNjc3h7GxsfSagYEBqlevjh49esjWXsGCBXH37l24uroqlQcHB8Pd3V2WNqZOnYpGjRrh+vXrSElJwdy5c3Ht2jWcPn0aQUFBsrTBR2b5SEpKipg0aZJwcnJSmmX/+++/i6VLl8rSRvPmzcWKFStkqetTUlJSxNatW8Uff/whJk+eLLZv3y77XmOa5u7uLm1QmnkId9WqVaJ06dLZqrN8+fJKiTDNzMyEvr6+KFq0qLRDvJmZmVpJMjOWjO/atUssXLhQ2NnZiX79+ok1a9aINWvWiH79+gl7e/sc23hSXWlpaaJ169aiVq1a4t27d+Lo0aPCzMxMtsfIOeXff/8VdnZ2Gk8oKkR6Dq2ZM2eK6dOny7bJbq1atT76OzNjxgxpjzbKORMmTJBtH7xPmT59uvDw8BChoaHC3NxcnDx5Uqxdu1bY2dmJ+fPny9bOlStXROfOnUWZMmVE6dKlRadOnbJMd5NdfGSWj0yaNAmrVq3CpEmT0KNHD1y9ehXu7u7YvHkzAgMDcfr0abXbWLx4MSZMmIBOnTqhUqVKKvsoyXGXevfuXTRt2hQPHz5EyZIlIYTA7du34ezsjL1796Jo0aJqt5ETZsyYgVWrVmH58uVo0KAB9u3bhwcPHmDIkCEYN24c+vfv/9V1Tpw48YvPze42Kxl7NH2OnPtCaVpycjKaNm2K+Ph4XLlyBVOnTs3Wzz83FStWDA0bNsS4ceOy3E4lr1u6dCmCgoKwZs2aLF+fMWMGFi5cmONbHmVXfHw8pk2bhiNHjmQ5YifHXmNbt27F5s2bERkZiaSkJKXX5Hi0/+7dOwghpFGtBw8eYMeOHfDw8JB9n8jffvsNgYGB0iihoaEhhg8fjj/++EPWdj5n2rRp6N27N6ysrL76exkQ5SPFihXD4sWLUa9ePaXntDdv3oSXlxdevXqldhuf+rCU6wOySZMmEEJg3bp1sLGxAQC8ePECP/30E3R0dLB3716128gpeeVNQNtcuXJFpezt27fo0KEDmjZtij59+kjl5cqVy8muZZuFhQUuXbok+w1BTm2y+63p0KEDgoKC4O/vn+XmzYMGDVKr/nnz5uG3337Dzz//jL///htdu3bFvXv3cO7cOfTr10+WR5i+vr5o1aoVevfujdevX6NkyZIwMDDA8+fPMXv2bKW/EzkkJCTg+vXrSEtLg4eHhzRdISdZWFggLCwse4/qZBtr0nIZ+wNlRa5l90ZGRlIeosyPaK5duyZrJltNMzExyXKYMywsLN9cR0pKijh+/Lh48eKFiI+PF+fOnRNnzpwRb9++lbWdnMoqLIRQSu+f12U8RvrwsdKH/85Pj2i6du0q26PvzFxdXb/oUHdVYYY1a9Z89LXhw4fL0kZOsLS0FMHBwRqrPyd2BbC1tZVSH/z999+iXLlyIjU1VWzevFmUKlVKljbymsw/y6/FSdUyadiwIUJCQlSi0m3btqFz586Ij49Xu40yZcrg5MmTKqsptmzZIsvqLABYvXo12rVrp7KCIikpCRs3bkTnzp3VbsPQ0FDaDTmzuLg4GBgYqF1/TtDV1UXDhg1x48YN2NjYoHLlyrK3ceXKFdSvXx+WlpaIiIhAjx49YGNjgx07duDBgwdYvXq12m2kpqYiICAAixYtwpMnT3D79m24u7tj7NixcHV1Rffu3WW4Evnll8cuX2PBggVo06YNTp48CU9PT+jr6yu9nt3Rm5z+WfXv3x9WVlZo1qyZUvmQIUOwceNGzJw5U+02Tp48icWLF+PevXvYunUrChUqhDVr1sDNzQ01a9ZUu34AsLa2lkawNSEndohPSEiQFhocPHgQrVq1go6ODqpXr44HDx6oVXfGSrYvsX37drXayilfNpmAPqtPnz6oV68eoqOjpbJNmzahc+fOWLlypSxtjB8/Hv3798f06dORlpaG7du3o0ePHggICMC4ceNkaaNr166IjY1VKX/79u1nl4l+qWbNmqFnz544c+YMRHouLISGhqJ3796yzFHKKZ6enrLMI/iYoUOHokuXLrhz5w6MjIyk8saNG+PEiROytDFlyhSsXLkSM2bMUApGPT09sXTpUlna0AQXF5cvPvKL9evX48CBA9i2bRvmz5+PwMBA6VBnOXxWkpKScOvWLWk5uZw2btyIn376Sel3dMCAAdi8ebMsq/a2bduGhg0bwtjYGJcuXUJiYiKA9PeogIAAtevP8Mcff2DcuHFqpZ74FEdHR7x48QJA+u9zaGgogPQAVsg0k6VYsWLYuXMnoqKicODAAWne0NOnT2FhYaFW3ZaWll985BtyDlVpu4EDBwoPDw/x4sULsW7dOmFsbCy2bt0qaxv79+8X3t7ewtTUVBgbG4vvv/8+y2yq2fWxRF5hYWGybd3x6tUr4efnJxQKhbRruEKhEC1atMj2JqxWVlbC2tr6iw65HDhwQJQvX17s2bNHPH78WPbd7jWZVThD0aJFxeHDh1XauHHjhuxZvTUlICBALFu2TKV82bJlYtq0abnQo+xxcHAQU6ZMEampqRprIyf2gxJCiA0bNghra2tx7tw50adPH+Hk5CTbNhWaTAL44SpPc3NzYWZmJsqWLatUrs4qzww5sSvAli1bhL6+vtDR0RH169eXygMCAkSjRo1kaSOv4SOzPGLu3LnScOejR4+wYcMGNG/eXNY2GjZsiIYNG8paJ5CeZFChUEChUKBevXrQ0/u/X43U1FSEh4ejUaNGsrRlZWWFXbt24e7du0qJGT/MhfM15L6D/hIZPw8/Pz+lCZdCCFkmoBsZGeHNmzcq5bdu3YKdnZ1adWd49OhRlj/3tLQ0JCcny9KGpi1evBjr169XKS9Tpgzat2+PUaNG5UKvvl5SUhLatWv3xasAs2PMmDG4fPkyjh8/rvT3XL9+fYwfPx6jR4+WpZ327dvj1atXqFmzJuzs7BAUFKTW33dmmsz/1aJFC7W+/2ssWbJEWrnWu3dv2NjYIDg4GD/88AN69+4tSxs//vgjatasiejoaKXkvfXq1UPLli1laSNDSkoKjh8/jnv37qFjx44wNzfH48ePYWFhkSuTq7ODAZEadu/erVLWokULBAUFoUOHDlAoFNI5cjwKioqKgkKhQOHChQEAZ8+exfr16+Hh4YGePXuqVXfGG0FYWBgaNmyo9AtsYGAAV1dXtG7dWq02MgwdOlSl7Pjx41AoFDAyMkKxYsXQvHnzr3p+nxPJJD+k6aR9zZs3x6RJk7B582YA6av8IiMjMXr0aNn+L3JiXpqmxcTESIkrM7Ozs1N6hJ3X/fzzz9i0aRN+/fVXjbWxc+dObNq0CdWrV1cK4j08PHDv3r1s15vV3zQA2Nvbo0KFCvjrr7+kstmzZ2e7HUCzSQCzk8piw4YN8PPzU0lR8jk6OjpKwW/btm3Rtm3br27/cxwdHREXF4dDhw7B29sbxsbGqFKlisqqOXU8ePAAjRo1QmRkJBITE9GgQQOYm5tjxowZeP/+PRYtWiRbW59Tq1YtpUSUX4MBkRo+dTexfPlyKTOrXMvVO3bsiJ49e8Lf3x8xMTGoX78+ypYti7Vr1yImJkateUQZbwSurq5o166d0pwVuV26dAkXL15EamqqlIfozp070NXVRalSpfDXX39h2LBhCA4OhoeHh1ptvXv3TmWkQ91n5xlq164tSz0fo+mswkD6/7u/vz8ePXokzUu7desWVq9ejX/++UeWNjTN2dkZISEhcHNzUyoPCQmBk5NTLvXq66WmpmLGjBk4cOAAypUrpzKpWt1AAgCePXsGe3t7lfL4+Hi1PiAvXbqUZXnRokXx5s0b6XU5PoR79eqFQYMGYfny5VAoFHj8+DFOnz6N4cOHyzaX8mv7U61atWwFY69fv8bZs2ezzHMkxwKWFy9eoG3btjh27BgUCgXu3LkDd3d3/PLLL7CyssKsWbPUbgNIT0FQuXJlXL58WWkLnZYtW+KXX36RpY19+/ZJi1kyO3DgANLS0tC4cWPpvGyT89kdaZaVlZW4efOmECJ9h/saNWoIIdLnssi1ZDYnBAYGilatWinNs4mNjRU//vijmDNnjoiPjxfNmzcXvr6+2ao/Li5O9OvXT9jZ2QkdHR2VQ06a3O0+gyayCmem6XlpmjZt2jRha2srli9fLiIiIkRERIRYtmyZsLW1FQEBAbndvS/m4+Pz0aNOnTqytOHt7S3mzZsnhEifa3H//n0hhBD9+vUTDRs2lKWNnPDrr78KY2NjKc2CkZGR+P3333OlL9mds7J7925hbm4udHR0hKWlpbCyspIOueY6+vv7i4YNG4qoqCiVzXw9PDxkaUOI9OX9GZ9NmdsJDw8XxsbGsrTh6ekp9u7dq1L+77//inLlysnSBgMiGSQlJQkfHx/ZJg1+jKmpqQgPDxdCCPHDDz9IE0YfPHggjIyMNNq2nJycnMS1a9dUyq9evSqcnJyEEOm5dmxtbbNVf9++fUXp0qXFli1bhLGxsVi+fLn4448/ROHChcXatWvV6ntmmt7tPj4+Xu06tEFaWpoYOXKkMDIykoJeExMTMXHixNzuWp4TEhIizM3NRe/evYWRkZEYNGiQqF+/vjA1NRXnz5+XpY3Xr19LObMye/HihSyLDTJoMv/X18huQFS8eHExaNAgjf6dOzg4iLCwMCGEcj/v378va843a2tr6T09czsnT54U9vb2srRhZGQkff5lFh4eLkxMTGRpg8vuZaCvr4+rV6/K+kw2K2XKlMGiRYtw8uRJHDp0SJoU+fjxY5WdvvOy2NhYPH36VKX82bNn0iRiKysrlVT2X2rPnj3466+/8OOPP0JPTw+1atXC77//joCAAKxbt06tvmc2efJkLFq0CH///bfS440aNWrIknbfysoKNWrUwK+//oqDBw/KksvqQ+fOncOZM2dUys+cOYPz58/L3p4mKBQKTJ8+Hc+ePUNoaCguX76Mly9f5srjk7yuRo0aOHXqFBISElC0aFEcPHgQDg4OOH36NCpVqiRLG+3bt8fGjRtVyjdv3oz27durXf+qVasQHx8PExMTVK5cGVWrVs03k3Yze/ToEQYOHCjbZrFZyfg5fej58+cquebU0aBBA6WFLQqFAnFxcRg/fjyaNGkiSxuWlpZZpjm5e/fuV8/f+ihZwioSQ4cOFaNGjdJoG8eOHRNWVlZCR0dHdO3aVSofM2aMaNmypUbbllPHjh2Fm5ub2L59u4iKihIPHz4U27dvF+7u7uKnn34SQqQv261UqVK26jc1NZUyehcqVEicOXNGCCH/XZGxsbF0x5L5rujevXuyLIs/deqUmDp1qmjYsKEwNzcX+vr6olq1amLUqFFi3759atcvhBBVqlQRW7ZsUSnftm2bqFq1qixtUN7RsWNHsWTJEo2OZltbW4vr16+rlN+4cUPY2NioXX+BAgWEiYmJaNeundizZ49ITk5Wu051ZHeEqGXLlmLTpk0a6NH/adKkifQoMeMRaWpqqmjTpo1o3bq1bO08fPhQlChRQpQuXVro6emJ6tWrC1tbW1GyZEnx5MkTWdro0aOH8PT0lFKRCCHEnTt3RLly5UT37t1laYOTqmWSlJSEpUuX4tChQ6hcubJKxCrHhEgfHx88f/4cb968gbW1tVTes2dP2e4yJk2ahOHDh6vU9+7dO8ycOVOWu+7FixdjyJAhaN++vZQYTk9PDz///DMCAwMBAKVKlcp2YkB3d3dERETAxcUFHh4e2Lx5M6pWrYo9e/Zka8O/j9HkahcA8PLygpeXF0aPHo3U1FScO3cOixYtwqxZszBz5kxZJupfv34dFStWVCmvUKECrl+/rnb9mtKqVSusXLkSFhYWn82Ym1+y5OYEMzMzzJo1C71794aDgwNq166N2rVrw8fHB6VKlZKljcTExCwTPiYnJ+Pdu3dq1x8dHY39+/djw4YNaN++PYyNjdGmTRv89NNPUubnvCrzyuSmTZtixIgRuH79epaZyeVYmTxz5kz4+Pjg/PnzSEpKwsiRI3Ht2jW8fPkSISEhatefoVChQggLC8PGjRtx4cIFpKWloXv37ujUqVO2V3x9aObMmWjUqBFKlSolrbSOioqCt7c3/vzzT1na4OauMqlTp85HX1MoFDh69GgO9ib7dHV1ER0drbIS5cWLF7C3t5d19/O4uDjcv38fQggULVpUtmHvwMBA6OrqYuDAgTh27BiaNm2K1NRUpKSkYPbs2WpvyphBE7vdf+jmzZs4fvw4goKCcPz4cSQnJ8Pb2xu1a9eW5TpsbW3xzz//wMvLS6n81KlTaNq0qSwbBmtC165dMW/ePJibm382g/qKFStyqFf5R0xMDI4fPy79bt2+fRv29vaypCnw8fGBp6cn5s+fr1Ter18/XLlyBSdPnlS7jQwJCQnYsWMH1q9fj8OHD6Nw4cJqpQ/IjrJly+Lff/+Fs7PzZ8/90hxTcq1MjoyMhJ6eHhYvXiwFKhUrVkS/fv2QnJyMIkWKqN1GcnIySpYsiX/++UftVcGfI4TA4cOHERYWBmNjY5QrVy7LnFTZxYCIlOjo6ODJkycqif+OHj2Kdu3a4dmzZ7nUs+yLjIzE+fPnUbRoUaXkZHLQ5G73jo6OSE5ORt26deHj4wNvb294enqqXW9m7du3R0xMDHbt2iWl2H/9+jVatGgBe3t7KQcSfVvi4+MRHBwsBUUXL16Eh4fHR5fPf42QkBDUr18fVapUQb169QAAR44cwblz53Dw4EHUqlVL7TYye/78OTZu3IhFixbhxo0bst605Xc5dYNbqFAhHD58GKVLl5alvo85cuQIjhw5kmWagow0N+pgQEQA0jcyVCgUiI2NhYWFhdIE8dTUVMTFxaF379743//+l4u9/Lzk5GT4+vpi8eLFKFGihOz1X7lyBWXLllW600tISMD169eRlpYGDw8P2Ua6ypcvjxs3bqB8+fLw8fGBj48PatWqJesE0kePHsHb2xsvXryQEjGGhYXBwcEBhw4d+qK7Xsq+rJK7fowcj1BGjRqFoKAgXL58GWXLlpVGG729vWV9nBwWFoaZM2cq3cmPGTMGxYsXl6X+jJGhdevW4fDhw3B2dkaHDh3QqVMn2T6UM94TP5Q5gWyXLl1k2+NRE3R0dBATE6MSED148AAeHh6yLdSYNm0abt68iaVLlyrtciCniRMnYtKkSahcuTIKFiyo8n+zY8cOtdtgQCSjc+fOYcuWLYiMjFRZIZXX5zGsWrUKQgh069YNc+bMUdqQLyNT9YePVfIqOzs7nDp1SrY338wy33G5u7vj3LlzGl3h9/r1a5w4cQJBQUEICgrCtWvXUK5cOdSpUwfTpk2TpY34+HisW7cOly9flj68OnTooDKnIS/J2GrmS8ix4k9TcvoRio6ODuzs7DBkyBA0b95c43f0mtChQwfs2bMHJiYmaNOmDTp16qSRuUOBgYGYMmUKGjdujKpVq0IIgXPnzmH//v0YMmQIwsPDsWbNGsyfPx89evT46voHDhyIYsWKYeDAgUrlCxYswN27d9Xajigjc/jcuXPRo0cPpTmhqampOHPmDHR1dWWbR9SyZUscOXIEZmZm8PT0VJlDK8fnX8GCBTFjxgz4+/urXdfHMCCSycaNG9G5c2f4+vri0KFD8PX1xZ07dxATE4OWLVvmm3kMQUFB+P777zUW5eeEYcOGQV9fX7aAITNbW1vs27cP1apV++jjRU14+fIljh8/jl27dmH9+vVIS0vT6kcDEydO/OJzs7Mdw7fq8uXL0ny0kydPQldXV5pU7ePjk+0A6c2bN1IG+Kz238tM3UzxHTt2RKdOndCwYUONvk+1bt0aDRo0UNlXbPHixTh48CC2bduG+fPnY8mSJfjvv/++uv5ChQph9+7dKukOLl68CD8/Pzx8+DDbfc+Y0xoUFAQvLy8YGBhIr2Xc4A4fPly2m8acmMdna2uLs2fPomjRomrX9TEMiGRSrlw59OrVC/369YO5uTkuX74MNzc39OrVCwULFvyqN/CP0eQdRYYvTY+elw0YMACrV69GsWLFZF/x17NnT6xevRoFCxZEZGQkChcuDF1d3SzPzSpnxtfYsWOHNMfj2rVrsLW1Ra1ateDj44M6deqgTJkyatWf2fXr17Mc2ZTjMQ3lXZcvX8acOXOwdu1atYLszCOnOjo6WY7eCZk2Pc4pZmZmCAsLU9mU9u7duyhfvjzi4uJw7949lCtXLluPnoyMjHD16tUs6y9btqw0L1EdXbt2xdy5c2XbrkhdISEhqFy5crZyII0aNQpmZmYYO3asBnqWLv8OA+Qx9+7dQ9OmTQGkT6zN2BtoyJAhqFu3riwB0bZt27Kcc1CjRg1MmzZNloBo9OjRWY6sCCEwevTofBEQXb16VVpKfvv2baXX1E2euWTJErRq1Qp3797FwIED0aNHD5ibm6tV58f06tUL3t7e6NGjB3x8fFC2bFnZ27h//z5atmyJ//77DwqFAhn3Rxk/p/zw4XXu3DmkpaWhWrVqSuUZjwUqV66cSz37evHx8QgKCsoyOP3wRii7Ll26JAXaJ0+exJs3b1C+fPlPrpT9nKNHj0qbMWti0+N58+ahZ8+eMDIywrx58z55rlw/JxsbG+zZswdDhgxRKt+zZ490rfHx8dn++y9WrBj279+vshr133//lSVtB5D3Vlg2btwYYWFh2bq+9+/fY8mSJTh8+LDG9vpjQCQTGxsbvH37FkD6UOjVq1fh6emJ169fIyEhQZY2Xrx4oTS3J4OFhQWeP38uSxt37tzJculkqVKlcPfuXVna0KTU1FRMmDABnp6e0puW3DIyhF+4cAGDBg3SWECUVTZvuQ0aNAhubm44fPgw3N3dcfbsWbx48QLDhg2TLbeHpvXr1w8jR45UCYgePXqE6dOnZ5mJOy+6dOkSmjRpgoSEBMTHx8PGxgbPnz+HiYkJ7O3tZfmgt7a2RlxcHL777jv4+PigR48e8Pb2VnsEIfNGx5rY9DgwMBCdOnWCkZGRlKssKwqFQraAaOzYsejTpw+OHTuGqlWrQqFQ4OzZs9i3b5+0e/uhQ4eyfb1Dhw5F//798ezZM9StWxdA+iqqWbNmyXJzmxep80DqypUrKF++PID0m97MZNslQpb0jiQ6dOggZs2aJYQQYvLkycLOzk788ssvwsXFRbYs0mXKlBHz589XKZ83b54oXbq0LG04ODiII0eOqJQfOnRI2NnZydKGphkaGkqbVuaEO3fuiP3794uEhAQhRPreWvmFra2tuHz5shBCCAsLC2mDxiNHjojy5cvnZte+mKmpaZaZgu/fvy/MzMxyoUfZU7t2bdGjRw+RkpIiZT+OjIwU3t7eYtu2bbK0sWfPHln3E8tw+fLlLz7yk+DgYNG+fXtRoUIFUb58edG+fXsREhIiW/1//fWXKFSokLRJrZubm1i1apVs9ec12c3qnVMYEMnkxYsX4tGjR0IIIVJTU8X06dPFDz/8IIYMGSJevnwpSxvLli0TxsbGYty4ceL48ePi+PHjYuzYscLExEQsWbJEljZyIj26plWuXFkcPnxY4+28ePFC1K1bVygUCqGjoyP9oXfr1k0MHTpU4+3LwcrKSuq3u7u7OHr0qBBCiLt378q2S7Wm2djYiFOnTqmUh4SECCsrq1zoUfZYWlpKAamlpaW0/UVoaKgoWbJkbnbtszL+BjI+2D926Ojo5HZX86SnT5/m6ga1OSWvB0R8ZCaTzI9ndHR0MHLkSIwcOVLWNrp164bExERMmTJFSvzn6uqKhQsXonPnzrK0kVV69IcPH6JWrVr55hHKlClTpOSIlSpVUplULdcEw8GDB0NfXx+RkZFKq3PatWuHIUOGYNasWbK0o0lly5bFlStX4O7ujmrVqmHGjBkwMDDAkiVLZJvHoGkNGjTAmDFjVJJL/vrrr2jQoEEu9+7L6evrS0P/Dg4O0u+VpaUlIiMjc7l3nxYeHq7R+jOWkX8JOeaSZEhNTcXOnTtx48YNKBQKeHh4wM/P76MLKb5WSkoKjh8/jnv37qFjx44A0jfrtrCwyJcb1uZ3XGWmhs8tL81M7ln+z549g7GxsUb+aIQQOHTokFJeGjnTo2ta5twumZ8tC5lXuTg6OuLAgQP47rvvpJWF7u7uCA8Ph6enJ+Li4mRpR26Zk0seOHAACQkJaNmyJe7fv49mzZrh5s2bsLW1xaZNm6S5DXnZt5Jc0tfXF126dEHHjh3Ru3dvXLp0CQMHDsSaNWvw6tWrfDMXaurUqXBwcEC3bt2UypcvX45nz55h1KhRX13nl074lnObpLt376JJkyZ49OgRSpYsCSEEbt++DWdnZ+zdu1ft5d8PHjxAo0aNEBkZicTERNy+fRvu7u4YPHgw3r9/L81T+pZYWFhke1J1TmBApIaPLS/NTO4P4Zz0/v17GBoayjdhLYcEBQV98nW5Jn2am5vj4sWLKF68uFJAdO7cOTRq1AgvXrxQq/4jR45IWx98aMGCBdneK+1zySVfvnz50Sy9eVV+TC75ofPnz+Pt27eoU6cOnj17hp9//hnBwcEoVqwYVqxYIfu2M5ri6uqK9evXqyRLPHPmDNq3b6/x0SS5NGnSBEIIrFu3TnoC8OLFC/z000/Q0dHB3r171aq/RYsWMDc3x7Jly2Brayu9fwQFBeGXX37BnTt35LiMPCXz+2RexIBIDZ/74M0sux/CFStWxJEjR2Btbf3Z7LxyZORNS0vDlClTsGjRIjx58kS6axk7dixcXV3RvXt3tdv4VjRt2hQVK1bEH3/8AXNzc1y5cgUuLi5o37490tLSsHXrVrXqt7KywqFDh1ClShWl8jlz5mDcuHFfNUKZWW4llyTtYGRkhBs3bsDNzU2p/P79+/Dw8JAlv05OMDU1RWhoqMr+gZcvX8b333+v9ghwgQIFEBISgpIlSyoFChEREfDw8JBtdXJOePfuHYQQUkbsBw8eYMeOHfDw8ICvr28u9+7LcQ6RGjSxvPRDzZs3l5JYtWjRQuPtTZ48GatWrcKMGTOU0tF7enoiMDAw3wREJ0+exOLFi3H//n1s2bIFhQoVwpo1a+Dm5oaaNWvK0saff/6J2rVr4/z580hKSsLIkSNx7do1vHz5UpaU+IGBgWjSpAmCgoKkVAh//vkn/vjjD7XuTlu3bo3atWtL+wFVrlxZY8klSfs4OzsjJCREJSAKCQmBk5NTLvXq6xkaGkqpVDKLi4tTyvycXR9LhPnw4UONpfLQlObNm6NVq1bo3bs3Xr9+jWrVqkFfXx/Pnz/H7Nmz0adPn9zu4hdhQCSj169fY9myZUoT8Lp165Zl7qAvlXnbgZzYgmD16tVYsmQJ6tWrp5Syvly5crh586bG25fDtm3b4O/vj06dOuHixYtITEwEALx9+xYBAQHYt2+f2m0kJyejb9++2L17N/7991/o6uoiPj4erVq1Qr9+/VCwYEG12+jatStevHgBX19fBAcHY9OmTQgICMC///6r1t5NOZlckj4tp0eAc8Ivv/yCwYMHIzk5WSm/zsiRIzFs2LBc7t2Xa9asGXr27Illy5ahatWqANIf+/Xu3VuWDO4NGjTAnDlzsGTJEgDp85/i4uIwfvx4NGnSRO36c9LFixel/FBbt26Fg4MDLl26hG3btmHcuHEMiLTN+fPn0bBhQxgbG0sbAc6ePRtTpkzBwYMHpczJckhKSsLTp0+RlpamVF6kSBG163706JFKKnkg/W4mOTlZ7fpzwuTJk7Fo0SJ07twZGzdulMpr1KiBSZMmydKGvr4+rl69CltbW1mykH/M8OHD8eLFC1SuXBmpqak4ePCgSgLC7Mip5JL0aTk9ApwTRo4ciZcvX6Jv375Stm0jIyOMGjUKY8aMyeXefbl58+bh559/hpeXlzQXLSUlBX5+fpg7d67a9QcGBqJOnTrSY8SOHTvizp07KFCgADZs2KB2/TkpISFBeg85ePAgWrVqBR0dHVSvXh0PHjzI5d59Oc4hkkmtWrVQrFgx/P3339KGgykpKfjll19w//59nDhxQu02bt++je7du+PUqVNK5XJO3K5cuTIGDx6Mn376Sem59sSJE3H48GGcPHlS7TY0zcTEBNevX4erq6vSNcg9h0ETm8h+bFuCP//8E97e3tKdKiDfFgX5WWpqKoKDg1GuXDlYW1vndncok7i4ONy4cQPGxsYoXrx4tvavygvu3LmDmzdvQggBDw+PLG8Ys+vdu3fYsGEDLl68iLS0NFSsWBGdOnWCsbGxbG3khHLlyuGXX35By5YtUbZsWezfvx9eXl64cOECmjZtipiYmNzu4hdhQCQTY2NjXLp0CaVKlVIqv379OipXrizLBLmMXehHjx4tzf/ITI5VKHv27IG/vz/GjBmDSZMmYeLEibh16xZWr16Nf/75J1/kdSlatCgWL16M+vXrKwVEq1evxrRp03D9+nVZ2tHEJrIfzrv4GIVCwfk9/9/HJvHmN9/SnmykXbZu3YqOHTsiNTUV9erVw8GDBwGkp2A4ceIE/v3331zu4ZfhIzOZWFhYIDIyUiUgioqKku1xRFhYGC5cuKDShpx++OEHaa6KQqHAuHHjULFiRezZsydfBENA+qaogwYNwvLly6FQKPD48WOcPn0aw4cPx7hx42RrRxObyOaXJcl5iaenJ+7fv5/vA6JvZU+2/CynE0DeunUL8+fPl+adlipVCv3799foe7wm/Pjjj6hZsyaio6OVbszr1auHli1b5mLPvg4DIpm0a9cO3bt3x59//okaNWpAoVAgODgYI0aMQIcOHWRpw8PDQ7ZNXLOSkpKCKVOmoFu3bl+VUiCvGTlyJGJjY1GnTh28f/8e3t7eMDQ0xPDhw7OduycrmtjVm75eTmUm17Tr169nOdewQoUKso1q0qddunTpi86TI0fX1q1b0aFDB1SuXBleXl4AIC3zX79+Pdq0aaN2GznJ0dERjo6OANKTFh89ehQlS5bMV8EdH5nJJCkpCSNGjMCiRYuQkpICIH3ibZ8+fTBt2jRZnp8fPXoUv//+OwICAuDp6amSdE6ON34zMzNcvXoVrq6uateVkzJnX86QkJCA69evIy0tDR4eHvkyFf7Dhw+xe/duREZGShNUM8i5RUF+llOZyTXN1tYW//zzj/ThmOHUqVNo2rQpXr16lUs9I01wd3fHTz/9pLLQY/z48VizZk2+eiTetm1beHt7o3///nj37h2+++47REREQAiBjRs3onXr1rndxS/CgEhmCQkJuHfvHoQQKFasmJSoSg4Zb/wf3p3I+cbfokULtGjRAl26dFG7rpz0uezL+dGRI0fg5+cHNzc33Lp1C2XLlpXeZCpWrCjbFgX5XU5lJte09u3bIyYmRmVPthYtWsDe3h6bN2/O5R5qr6ioKCgUCml/RzmYmJjgypUrKpO079y5g++++y5fJWbMvI3R+vXrMX78eFy+fBmrVq3CkiVLvnjkLbfxkZnMTExMVDKbyiUnHtE0btwYY8aMwdWrV7N8/CBH/g1NsLKyQnh4OOzt7REREaGSkiA/GjNmDIYNG4ZJkybB3Nwc27Ztg729PTp16iQtm6f8E/B8zqxZs+Dt7Q0XFxeVPdnWrFmTy73TPikpKZg4cSLmzZsnZaU2MzPDgAEDMH78eLW3hfHx8cHJkydVAqLg4GDUqlVLrbpzWmxsrLS9yf79+9G6dWuYmJigadOmGDFiRC737stxhIiUZH788KG8/PihZ8+eWL16NQoWLIjIyEgULlw432dfNjc3R1hYGIoWLQpra2sEBwejTJkyuHz5Mpo3b46IiIjc7mKekROZyXPCt7An27eid+/e2LFjByZNmiQ9xjx9+jQmTJiA5s2bZ2vz1d27d0v/fvz4McaNG4e2bduievXqANLnEG3ZsgUTJ05USoyb15UoUQKTJ09G06ZN4ebmho0bN6Ju3bq4fPky6tWrp9G5r3JiQJQPJSQkZDmnpFy5crnUo7xh//79UvbljFGVrAwaNCiHe5Y9jo6OOHr0KDw8PFCmTBlMnToVfn5+su2l9K3InJl8zZo1uH79Otzd3fHXX3/hn3/+kSUzOWkfS0tLbNy4EY0bN1Yq//fff9G+fXvExsZ+dZ2fuuHMLC/ffGblr7/+wqBBg2BmZoYiRYrg0qVL0NHRwfz587F9+/Z8swCFj8zykWfPnqFr164fzemQn/6ANOFby75cvXp1hISEwMPDA02bNsWwYcPw33//Yfv27dIdJeVMZvKccu/ePcyZM0dahl26dGkMGjQIRYsWze2uaR0jI6MsF5e4urpmey+zb+FRflb69u2LqlWrIioqCg0aNJACP3d3d0yePDmXe/flOEKUj3Tq1AkRERGYM2cO6tSpgx07duDJkyeYPHkyZs2ahaZNm2ar3nnz5qFnz54wMjL6aKbkDPkpO/Ldu3dx7949eHt7w9jYWJp8nl/cv38fcXFxKFeuHBISEjB8+HAEBwejWLFiCAwMhIuLS253MU/IqczkmnbgwAH4+fmhfPny+P777yGEwKlTp3D58uV8lQfsWzFp0iTcvHkTK1askFYJJyYmonv37ihevHiO7C2Z3yQlJSE8PBxFixaVdmzITxgQ5SMFCxbErl27ULVqVVhYWOD8+fMoUaIEdu/ejRkzZiA4ODhb9bq5ueH8+fOwtbX9ZHK7/JId+eXLl2jTpg2OHTsGhUKBO3fuwN3dHd27d4eVlRVmzZqV210kGeVUZnJNq1ChAho2bKiyFczo0aNx8ODBfLO5a37WqlUrpa8PHz4MQ0NDKdng5cuXkZSUhHr16mH79u1qtfW50Us5k8hqWkJCAgYMGIBVq1YBSE9U6+7ujoEDB8LJyQmjR4/O5R5+mfwXwmmx+Ph42NvbAwBsbGzw7NkzlChRAp6enmq9WWbOjvwtZEoePHgw9PX1ERkZidKlS0vl7dq1w5AhQxgQfWNyKjO5pt24cSPLpfXdunXDnDlzcr5DWigj3UGGD/PnODs7y9bWjh07lL5OTk5GeHg49PT0ULRo0Xz1uztmzBhcvnwZx48fV1oBW79+fYwfP54BEcmvZMmSuHXrFlxdXVG+fHksXrwYrq6uWLRoEQoWLJjb3cszDh48iAMHDqjkDClevHi+2nnZ2to6y0d8CoUCRkZGKFasGLp06YKuXbvmQu/yjpzKTK5pdnZ2CAsLQ/HixZXKw8LCpBsh0qwVK1bkWFtZ5eZ58+YNunTpkq+2uwCAnTt3YtOmTahevbrSe5aHhwfu3buXiz37OgyI8pHBgwcjOjoaQHo204YNG2LdunUwMDDAypUrs11vTu/fo2nx8fFZJsR8/vx5vtpxe9y4cZgyZQoaN26MqlWrQgiBc+fOYf/+/ejXrx/Cw8PRp08fpKSkoEePHrnd3Vw1ZcoU/Pbbb/k6M3mPHj3Qs2dP3L9/X2n7n+nTp2PYsGG53T3KARYWFpg0aRKaNWsGf3//3O7OF3v27FmWQXt8fHy+mrfJgCgf6dSpk/TvChUqICIiAjdv3kSRIkVQoECBbNf74Z3KhQsXkJqaipIlSwJIfx6sq6uLSpUqZbuNnOTt7Y3Vq1fjjz/+AJA+opKWloaZM2eiTp06udy7LxccHIzJkyer5CNZvHgxDh48iG3btqFcuXKYN2+e1gdEQPrkagcHBygUinwXDAHA2LFjYW5ujlmzZmHMmDEAACcnJ0yYMCFfLWb4Vjx58gTDhw/HkSNH8PTpU3w43VZTq3pfv36drSX9ualKlSrYu3cvBgwYAOD/dlP4+++/Vbaiycs4qZqUzJ49G8ePH8eqVatgbW0NAHj16hW6du2KWrVq5Ys71evXr8PHxweVKlXC0aNH4efnh2vXruHly5cICQnJN0uYzczMEBYWppLJ9u7duyhfvjzi4uJw7949lCtXDvHx8bnUy9yn6YzCueHt27cAkO9TR+RnjRs3RmRkJPr374+CBQuqjHQ0b95crfo/XNErhEB0dDTWrFkDb29vbNiwQa36c9KpU6fQqFEjdOrUCStXrkSvXr1w7do1nD59GkFBQfnmZpoBUT7ysUdbmeeUNG/eXEqhnh2FChXCwYMHUaZMGaXyq1evwtfXF48fP8523TkpJiYGCxcuxIULF5CWloaKFSuiX79++WquVZEiRTBkyBAMGTJEqTwwMBCBgYGIjIzElStX4Ovri5iYmFzqZe7TREbh3PDu3TsIIaTHvQ8ePMCOHTvg4eEBX1/fXO6d9jE3N8fJkydRvnx5jdT/4YpeHR0d2NnZoW7duhgzZky+C4avXr2KmTNnKr3njho1SmNbWWmEoHzDx8dHWFhYCFNTU1GxYkVRoUIFYWZmJiwtLUW1atWElZWVsLa2FteuXct2G2ZmZuLIkSMq5UeOHBFmZmbqdD9HJCUlCR8fH3Hr1q3c7oralixZInR1dcUPP/wg/vjjDzF58mTh5+cn9PT0xNKlS4UQQvz555+ibdu2udzT3GVhYSH27dunUr5v3z5hYWGRCz3KngYNGoiFCxcKIYR49eqVsLe3F4ULFxZGRkbir7/+yuXeaZ/SpUuLixcv5nY38rykpCTRpUsXce/evdzuitq+LI845QnNmzdH/fr18fjxY1y4cAEXL17Eo0eP0KBBA3To0AGPHj2Ct7e3yojC12jZsiW6du2KrVu34uHDh3j48CG2bt2K7t27q+ToyIv09fVx9erVfDWR72N69OiBoKAgmJqaYvv27di6dStMTEwQFBSE7t27AwCGDRuGTZs25XJPc5cmMgrnhosXL0qbem7duhWOjo548OABVq9e/dmEqSS/OXPmYPTo0RrbM7Bbt27So9HM4uPj0a1bN420qQn6+voqKQTyKz4yy0cKFSqEQ4cOwcPDQ6n82rVr8PX1xaNHj3Dx4kX4+vpmezO9jIzIy5cvR3JyMgBAT08P3bt3x8yZM2Fqaqr2dWjasGHDoK+vr5Lgjr5N30pGYRMTE2mRRNu2bVGmTBmMHz8eUVFRKFmyJBISEnK7i1rF2toaCQkJSElJgYmJicpctJcvX6pVv66uLqKjo1VWZz1//hyOjo5ISUlRq/6c1LVrV3h6en7ViuW8iKvM8pHY2Fg8ffpUJSB69uwZ3rx5AwCwsrJS2fT1a5iYmOCvv/7CzJkzce/ePQghUKxYsXwRCGVISkrC0qVLcejQIVSuXFml7/khdUCGtLQ03L17F0+fPlXZB8nb2zuXepW3XLp0CUeOHEHhwoWzzCiceWRT3ezCmlSsWDHs3LkTLVu2xIEDB6SR3qdPn8LCwiKXe6d9NJUM882bNxBCQAiBt2/fwsjISHotNTUV+/bty3d5p4oVK4Y//vgDp06dQqVKlVTec/PLKkkGRPlI8+bN0a1bN8yaNQtVqlSBQqHA2bNnMXz4cLRo0QIAcPbsWZQoUULttkxNTVGuXDm168kNV69eRcWKFQGkpwzILD89SgsNDUXHjh3x4MEDlSW/+W03bE2ysrLSaEbhnDJu3Dh07NgRQ4YMQb169aQJ4gcPHkSFChVyuXfaJTk5GcePH8fYsWPh7u4ua91WVlZQKBRQKBRZvlcrFApMnDhR1jY1benSpbCyssKFCxdw4cIFpdcUCkW+CYj4yCwfiYuLw5AhQ7B69WppOFVPTw8///wzAgMDYWpqirCwMADQ2MoIyjnly5dHiRIlMHHixCyX/X64zQDlfzExMYiOjsZ3330n7Rh+9uxZWFhYoFSpUrncO+1iZWWFixcvyh4QBQUFQQiBunXrYtu2bUqrgg0MDODi4gInJydZ28xJGSFFfrr5zMCAKJ9ITU1FcHAwPD09YWBggPv370MIgaJFi+bLJHT0eaamprh8+bJKHiIi0jxNz4t58OABihQpki8Dh6wsW7YMgYGBuHPnDoD0rZIGDx6MX375JZd79uX4yCyf0NXVRcOGDXHjxg24ubnl28dZ9OWqVauGu3fvMiAiygWanhfz4MGDT+6tmJ/mCI4dOxaBgYEYMGCAUi6wIUOGICIiApMnT87lHn4ZjhDlI1WqVMG0adNQr1693O4K5YAdO3bg999/x4gRI+Dp6amyyoVBMZHmfJg4MTOFQoH79++rVX/GI9EP682Qn+YIFihQAPPnz0eHDh2Uyjds2IABAwZke9VzTmNAlI8cPHgQo0aNwh9//JHlHQtXonxbPvaGKYTgpGqifO7D/cqSk5Nx6dIljB07FlOmTMlXN77W1tY4e/YsihcvrlR++/ZtVK1aFa9fv86djn0lBkT5SOYPyMx3EvyA/DZ9ajgdAFxcXHKoJ3lbeHj4J+/mifKTEydOYMiQISqrtfKyAQMGQF9fXyWlyfDhw/Hu3Tv873//y6WefR0GRPlIUFDQJ1+vXbt2DvWEKO/Q1dWFt7c3unfvjh9//FEprwuROh4+fIjdu3cjMjJSJb+bpvKZ3bhxA1WqVJE2Ks4PBgwYgNWrV8PZ2RnVq1cHkJ42JCoqCp07d1Z63J+X88AxICLKQ3bv3o3GjRtDX18fu3fv/uS5fn5+OdSrvO3q1atYvnw51q1bh8TERLRr1w7du3dH1apVc7trlI8dOXIEfn5+cHNzw61bt1C2bFlERERACIGKFSvi6NGjatV/5coVpa/F/9/tftq0aUhOTkZISIha9eekOnXqfNF5CoVC7Z+bJjEgymdev36NZcuW4caNG1AoFPDw8EC3bt2Yk+YboaOjg5iYGNjb22c5hygDH5GqSklJwZ49e7By5Ur8+++/KF68OLp37w5/f3/Y2dnldvcon6la9f+1d+9BUVb/H8DfbMlNVllUVIxQvIFyy0sDWoBXCC+LOeUgGoiigYFgkDKjk+NY3hC0TLwkgtIUaVJOOI4XhLzgCLisAooCGmZgat4AFWLP7w9/7nxXNC9ID8u+XzP7x57n2XM+u7DMh/Oc53zehq+vL5YuXQq5XA61Wg1ra2sEBgbC19cXYWFhzepfJpNp1wT+L3d3dyQnJ3PfKQkwIdIj+fn58PHxgZmZGd5++20IIZCfn4979+5h//792t2ZiQzZgwcPsGHDBsTFxaG+vh7t2rXDlClTsHLlSnTv3l3q8EhPyOVyFBYWonfv3lAoFDh69CgGDhwItVoNpVLZ7KKvj68RlMlk6NKlCy/5SojV7vVIdHQ0Jk6ciEuXLmH37t3IyMjAxYsXMX78eERFRUkdHpGk8vPzER4eju7duyMhIQExMTEoLy9HVlYWrly5AqVSKXWIpEfat2+PBw8eAABsbGxQXl6uPfYqbiO3s7PTedja2jIZkhhniPSImZkZVCpVk6nUkpISDBkyhNWw24Cvvvrquc/Vl/pALS0hIQHbtm1DaWkp/Pz8MGvWLPj5+elcciwrK4ODg4NeVRAnafn7+2PcuHEIDQ3FZ599hoyMDAQHB2P37t1QKBQ4ePBgs8fIyclBfHy8dgmEo6MjYmNj8e67776Cd0AvijtV65EOHTqgsrKySUJ0+fJlyOVyiaKiVykxMfG5ztOngoktLSkpCSEhIZgxYwa6dev2xHPefPNNbN269T+OjPRZQkKC9k6vJUuWoKamBunp6ejTp89zf0//TVpaGmbMmIH3338fkZGREELg+PHjGDVqFFJSUjB16tRmj0EvhjNEeiQyMhIZGRmIj4/HsGHDYGRkhKNHjyI2NhaTJ0/G2rVrpQ6RiIieg6OjI2bPno3o6Gid9oSEBGzZsgVnz56VKDLDxYRIj9TX1yM2NhYbN27UTv23a9cOYWFhWLFiBUxMTCSOkFpCfX09Ll68iN69e+P11zmp+zR1dXVP3C+GJU7oZd26dQu7du1CeXk5YmNjYWVlhVOnTqFr167o0aNHs/o2MTFBcXFxk1qFZWVlcHJywv3795vVP704/nXVI8bGxli3bh2WL1+O8vJyCCHQp08fmJubSx0atYC6ujpEREQgNTUVwMNt8O3t7REZGQkbGxssXLhQ4ghbh2vXriE4OBj79u174nFuT0Av4/Tp0xg9ejQ6duyIS5cuITQ0FFZWVsjIyMDvv/+O7du3N6t/W1tbHDp0qElCdOjQIdja2jarb3o5vMtMD5mbm8PZ2RkuLi5MhtqwuLg4qNVqZGdn69x9Mnr0aKSnp0sYWesSFRWFW7du4cSJEzAzM8O+ffuQmpqKvn37PnNzS6KnmT9/PoKDg3HhwgWd7997772H3377rdn9f/rpp4iMjERYWBh27NiBtLQ0fPzxx5g3bx5iYmKa3T+9OM4QEbVSP//8M9LT0+Hu7q5Tu27AgAE6twAbuqysLPzyyy8YOnQoZDIZ7OzsMGbMGHTo0AHLly/HuHHjpA6R9FBeXh42bdrUpL1Hjx6orq5udv9hYWHo1q0b1qxZgx9//BHAw3VF6enp3CJCIkyIiFqpa9euwdraukl7bW2tToJk6Gpra7Wfk5WVFa5du4Z+/frB2dkZp06dkjg60lempqa4c+dOk/bS0tJXsvN5cHAwQkJCcPTo0Wb3Ra8GL5kRtVJDhw5FZmam9vmjJGjLli3w8PCQKqxWp3///igtLQUAuLm5YdOmTbhy5Qo2btzInanppSmVSixduhQNDQ0AHn7/KisrsXDhQkyePLnZ/d+9exdjx45F37598eWXX+LPP/9sdp/UPLzLjKiVOn78OHx9fREYGIiUlBTMmTMHxcXFyM3NRU5ODgYPHix1iK3Cd999h4aGBgQHB0OlUsHHxwc3btyAsbExUlJSMGXKFKlDJD10584d+Pn5obi4GHfv3oWNjQ2qq6vh4eGBvXv3on379s0e48aNG0hLS0NKSgqKioowevRohISEwN/fX6dCPP03mBARtWJnzpxBfHw8CgoKoNFoMGjQICxYsADOzs5Sh9Zq1dXV4dy5c3jzzTfRuXNnqcMhPZeVlYVTp05pv3+jR49ukXFUKhWSk5Px7bffwsLCAtOmTUN4eDj69u3bIuNRU0yIiKjNePTnjGusSJ9UVVVh+/btSE5OxpUrVzB58mRUVVXh8OHDWLVqVZPNG6llMCEiaqUCAwPh7e0Nb29v/pf4DFu3bkViYiIuXLgAAOjbty+ioqIwa9YsiSMjffJf1hJsaGjAnj17sG3bNuzfvx8uLi6YNWsWAgMDtaWYfvjhB4SFheHmzZvNGoueDxMiolZqzpw5yMnJwfnz59GtWzd4eXnBy8sL3t7eTerZGbLFixcjMTERERER2sXmubm5WL9+PebNm4dly5ZJHCHpi169ej3XeUZGRqioqGjWWJ07d4ZGo0FAQABCQ0Ph5ubW5JybN29i0KBBuHjxYrPGoufDhIiolauurkZ2djays7O1CZK1tTWqqqqkDq1V6Ny5M77++msEBATotH///feIiIjA9evXJYqM6Ol27NiBDz74QGfTR5IWb7snauXkcjkUCgUUCgUsLS3x+uuvP7WquyFqbGzEkCFDmrQPHjxYW/OP6GXV19ejtLT0lf8uTZ8+nclQK8OEiKiVWrBgAdzd3dG5c2csWrQI9fX1iIuLw9WrV6FSqaQOr9WYNm0akpKSmrRv3rwZgYGBEkREbUFdXR1mzpwJc3NzDBw4EJWVlQAerh1asWKFxNFRS+AlM6JWSiaToUuXLoiOjoZSqYSjo6PUIbVKERER2L59O2xtbeHu7g4AOHHiBC5fvoyPPvpIZz+XhIQEqcIkPTNv3jwcO3YMa9euha+vL06fPg17e3vs2bMHn3/+Of8paYOYEBG1Umq1Gjk5OcjOzsaRI0fw2muvaRdVe3t7M0H6fyNGjHiu84yMjJCVldXC0VBbYWdnp60lKJfLoVarYW9vj7KyMgwaNOiJZT1IvzEhItITarUaa9euRVpaGjQaDRobG6UOiajNMjc3R1FREezt7XUSIrVaDU9PT9y+fVvqEOkVY3FXolZMpVJp7zA7cuQI7ty5Azc3t+eeFSGil/OolmBERAQA1hI0BEyIiFophUKBmpoauLq6wtvbG6GhofD09ESHDh2kDo2ozVu+fDl8fX1RUlKCf/75B+vWrdOpJUhtDy+ZEbVSv/76KxMgIgkVFRVh9erVrCVoIJgQERERPeZR6RwvLy/069dP6nDoP8B9iIiIiB5jYWGBNWvWwNHRETY2NggICMDGjRtx7tw5qUOjFsIZIiIioqdg6RzDwRkiIiKip2DpHMPBGSIiIqLHLFiwADk5OVCr1XBycoKnpye8vLzg6ekJS0tLqcOjFsCEiIiI6DEsnWN4mBARERE9hqVzDA8TIiIiomdg6Zy2jztVExERPQFL5xgWzhARERE95vHSOd7e3tw5vo1jQkRERPQYls4xPEyIiIiIyOBxY0YiIiIyeEyIiIiIyOAxISIiIiKDx4SIiIiIDB4TIiJqcy5dugQjIyMUFhZKHQoR6QkmRETUooKDg+Hv7y91GE1UVFQgICAANjY2MDU1xRtvvAGlUonz589LHRoRSYA7VRORwamvr8eYMWPg4OCA3bt3o3v37vjjjz+wd+9e3L59u8XHNjY2btExiOjFcYaIiCRVUlICPz8/WFhYoGvXrpg+fTquX7+uPb5v3z688847sLS0RKdOnTB+/HiUl5fr9HHy5Em89dZbMDU1xZAhQ6BSqZ45ZkVFBTZs2AB3d3fY2dlh+PDh+OKLLzB06FDteWfOnMHIkSNhZmaGTp06Yfbs2aipqdEe9/b2RlRUlE7f/v7+CA4O1j7v2bMnli1bhuDgYHTs2BGhoaEAgGPHjsHLywvm5uZQKBTw8fHBzZs3AQBCCKxatQr29vYwMzODq6srdu3a9UKfKxG9GCZERCSZqqoqeHl5wc3NDfn5+di3bx+uXr2KDz/8UHtObW0t5s+fj7y8PBw6dAgymQyTJk2CRqPRHh8/fjz69++PgoICLFmyBDExMf86bpcuXSCTybBr166nFumsq6uDr68vFAoF8vLysHPnThw8eBCffPLJC7/P1atXw8nJCQUFBVi8eDEKCwsxatQoDBw4ELm5uTh69CgmTJigjWXRokXYtm0bkpKSUFxcjOjoaEybNg05OTkvPDYRPSdBRNSCgoKChFKpfOKxxYsXi7Fjx+q0Xb58WQAQpaWlT3zNX3/9JQCIM2fOCCGE2LRpk7CyshK1tbXac5KSkgQAoVKpnhrX+vXrhbm5uZDL5WLEiBFi6dKlory8XHt88+bNQqFQiJqaGm1bZmamkMlkorq6WgghhJeXl5g3b55Ov0qlUgQFBWmf29nZCX9/f51zAgICxPDhw58YV01NjTA1NRXHjx/XaZ85c6YICAh46vshoubhDBERSaagoACHDx+GhYWF9uHg4AAA2sti5eXlmDp1Kuzt7dGhQwf06tULAFBZWQkAOHv2LFxdXWFubq7t18PD45ljz507F9XV1UhLS4OHhwd27tyJgQMH4sCBAzr9tm/fXvua4cOHQ6PRoLS09IXe55AhQ3SeP5ohepKSkhLcv38fY8aM0flctm/f3uRSIRG9OlxUTUSS0Wg0mDBhAlauXNnkWPfu3QEAEyZMgK2tLbZs2QIbGxtoNBo4OTmhvr4ewMP1Ni9LLpdj4sSJmDhxIpYtWwYfHx8sW7YMY8aMgRACRkZGT3zdo3aZTNZk/IaGhibn/29SBQBmZmZPjenRpcDMzEz06NFD55iJicmz3xQRvRTOEBGRZAYNGoTi4mL07NkTffr00Xm0b98eN27cwNmzZ7Fo0SKMGjUKjo6O2oXHjwwYMABqtRr37t3Ttp04ceKFYzEyMoKDgwNqa2u1/RYWFmqfAw8XQstkMvTr1w/Aw7VIVVVV2uONjY0oKip65lguLi44dOjQE48NGDAAJiYmqKysbPKZ2NravvD7IqLnw4SIiFrc7du3UVhYqPOorKzE3Llz8ffffyMgIAAnT55ERUUF9u/fj5CQEDQ2NkKhUKBTp07YvHkzysrKkJWVhfnz5+v0PXXqVMhkMsycORMlJSXYu3cv4uPj/zWewsJCKJVK7Nq1CyUlJSgrK8PWrVuRnJwMpVIJAAgMDISpqSmCgoJQVFSEw4cPIyIiAtOnT0fXrl0BACNHjkRmZiYyMzNx7tw5hIeH49atW8/8POLi4pCXl4fw8HCcPn0a586dQ1JSEq5fvw65XI6YmBhER0cjNTUV5eXlUKlU+Oabb5CamvpyPwAiejaJ1zARURsXFBQkADR5PFp4fP78eTFp0iRhaWkpzMzMhIODg4iKihIajUYIIcSBAweEo6OjMDExES4uLiI7O1sAEBkZGdoxcnNzhaurqzA2NhZubm7ip59++tdF1deuXRORkZHCyclJWFhYCLlcLpydnUV8fLxobGzUnnf69GkxYsQIYWpqKqysrERoaKi4e/eu9nh9fb0ICwsTVlZWwtraWixfvvyJi6oTExObxJCdnS2GDRsmTExMhKWlpfDx8RE3b94UQgih0WjEunXrRP/+/UW7du1Ely5dhI+Pj8jJyXmpnwERPZuREM24AE9ERETUBvCSGRERERk8JkRERERk8JgQERERkcFjQkREREQGjwkRERERGTwmRERERGTwmBARERGRwWNCRERERAaPCREREREZPCZEREREZPCYEBEREZHB+z8By8CS9rn3ZgAAAABJRU5ErkJggg=="/>
          <p:cNvSpPr>
            <a:spLocks noChangeAspect="1" noChangeArrowheads="1"/>
          </p:cNvSpPr>
          <p:nvPr/>
        </p:nvSpPr>
        <p:spPr bwMode="auto">
          <a:xfrm>
            <a:off x="460374" y="160337"/>
            <a:ext cx="4292379" cy="42923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AkQAAAI6CAYAAADGyFfrAAAAOXRFWHRTb2Z0d2FyZQBNYXRwbG90bGliIHZlcnNpb24zLjUuMiwgaHR0cHM6Ly9tYXRwbG90bGliLm9yZy8qNh9FAAAACXBIWXMAAA9hAAAPYQGoP6dpAACd6klEQVR4nOzdd1hUx/s28HvpvUoRRYodxdgVo4gNa7DFHowl9t41iTWKLYrtG0vsvddo7IqCYkdjbyCoYBcFlDrvH7ycH+tiY89S3PtzXee6ZPYwMwdh9zlzZp5RCCEEiIiIiLSYTm53gIiIiCi3MSAiIiIirceAiIiIiLQeAyIiIiLSegyIiIiISOsxICIiIiKtx4CIiIiItB4DIiIiItJ6DIiIiIhI6zEgIiK1rFy5EgqFAufPn8/trgAAFAoFJkyY8NnzoqKi0LdvX5QoUQLGxsawsbGBp6cnevTogaioKM13lIjyFL3c7gARUU57+PAhKlasCCsrKwwbNgwlS5ZEbGwsrl+/js2bN+P+/ftwdnbO7W4SUQ5iQEREWufvv//G8+fPcfbsWbi5uUnlLVq0wK+//oq0tLQc7Y8QAu/fv4exsXGOtktE/4ePzIgoR9y5cwcdO3aEvb09DA0NUbp0afzvf/9TOuf9+/cYNmwYypcvD0tLS9jY2MDLywu7du1Sqe/Nmzfo0aMHbG1tYWZmhkaNGuH27dtf1JcXL15AR0cH9vb2Wb6uo6P81rh79254eXnBxMQE5ubmaNCgAU6fPq10TpcuXeDq6qpS14QJE6BQKJTKFAoF+vfvj0WLFqF06dIwNDTEqlWrAAA3b95Ehw4d4ODgAENDQxQpUgSdO3dGYmKi9P0xMTHo1asXChcuDAMDA7i5uWHixIlISUn5ousnIlUcISIijbt+/Tpq1KiBIkWKYNasWXB0dMSBAwcwcOBAPH/+HOPHjwcAJCYm4uXLlxg+fDgKFSqEpKQkHD58GK1atcKKFSvQuXNnAOkjKi1atMCpU6cwbtw4VKlSBSEhIWjcuPEX9cfLywv/+9//0KpVKwwdOhReXl6wsLDI8tz169ejU6dO8PX1xYYNG5CYmIgZM2bAx8cHR44cQc2aNbP1M9m5cydOnjyJcePGwdHREfb29rh8+TJq1qyJAgUKYNKkSShevDiio6Oxe/duJCUlwdDQEDExMahatSp0dHQwbtw4FC1aFKdPn8bkyZMRERGBFStWZKs/RFpPEBGpYcWKFQKAOHfu3EfPadiwoShcuLCIjY1VKu/fv78wMjISL1++zPL7UlJSRHJysujevbuoUKGCVP7vv/8KAGLu3LlK50+ZMkUAEOPHj/9kn9PS0kSvXr2Ejo6OACAUCoUoXbq0GDJkiAgPD5fOS01NFU5OTsLT01OkpqZK5W/fvhX29vaiRo0aUtnPP/8sXFxcVNoaP368+PCtFoCwtLRUue66desKKysr8fTp04/2vVevXsLMzEw8ePBAqfzPP/8UAMS1a9c+ee1ElDU+MiMijXr//j2OHDmCli1bwsTEBCkpKdLRpEkTvH//HqGhodL5W7Zswffffw8zMzPo6elBX18fy5Ytw40bN6Rzjh07BgDo1KmTUlsdO3b8oj4pFAosWrQI9+/fx19//YWuXbsiOTkZgYGBKFOmDIKCggAAt27dwuPHj+Hv76/0GM3MzAytW7dGaGgoEhISsvVzqVu3LqytraWvExISEBQUhLZt28LOzu6j3/fPP/+gTp06cHJyUvpZZoyOZfSdiL4OAyIi0qgXL14gJSUF8+fPh76+vtLRpEkTAMDz588BANu3b0fbtm1RqFAhrF27FqdPn8a5c+fQrVs3vH//XqlOPT092NraKrXl6Oj4VX1zcXFBnz59sGzZMty5cwebNm3C+/fvMWLECKkdAChYsKDK9zo5OSEtLQ2vXr36qjYzfFjnq1evkJqaisKFC3/y+548eYI9e/ao/CzLlCkD4P9+lkT0dTiHiIg0ytraGrq6uvD390e/fv2yPCdjpdfatWvh5uaGTZs2KU1EzjyhGABsbW2RkpKCFy9eKAVFMTExavW1bdu2mDp1Kq5evSq1AwDR0dEq5z5+/Bg6OjrSKI+RkZFKP4GPBygfTrS2sbGBrq4uHj58+Mk+FihQAOXKlcOUKVOyfN3JyemT309EWeMIERFplImJCerUqYNLly6hXLlyqFy5ssqREXgoFAoYGBgoBQsxMTEqq8zq1KkDAFi3bp1S+fr167+oT1kFOAAQFxeHqKgoKagoWbIkChUqhPXr10MIIZ0XHx+Pbdu2SSvPAMDV1RVPnz7FkydPpPOSkpJw4MCBL+qTsbExateujS1btnxylKdZs2a4evUqihYtmuXPkgERUfZwhIiIZHH06FFERESolDdp0gRz585FzZo1UatWLfTp0weurq54+/Yt7t69iz179uDo0aMA0j/st2/fjr59++LHH39EVFQU/vjjDxQsWBB37tyR6vT19YW3tzdGjhyJ+Ph4VK5cGSEhIVizZs0X9XXKlCkICQlBu3btUL58eRgbGyM8PBwLFizAixcvMHPmTADpy+9nzJiBTp06oVmzZujVqxcSExMxc+ZMvH79GtOmTZPqbNeuHcaNG4f27dtjxIgReP/+PebNm4fU1NQv/hnOnj0bNWvWRLVq1TB69GgUK1YMT548we7du7F48WKYm5tj0qRJOHToEGrUqIGBAweiZMmSeP/+PSIiIrBv3z4sWrTos4/diCgLuT2rm4jyt4xVZh87MlZthYeHi27duolChQoJfX19YWdnJ2rUqCEmT56sVN+0adOEq6urMDQ0FKVLlxZ///13liu1Xr9+Lbp16yasrKyEiYmJaNCggbh58+YXrTILDQ0V/fr1E999952wsbERurq6ws7OTjRq1Ejs27dP5fydO3eKatWqCSMjI2Fqairq1asnQkJCVM7bt2+fKF++vDA2Nhbu7u5iwYIFH11l1q9fvyz7dv36ddGmTRtha2srDAwMRJEiRUSXLl3E+/fvpXOePXsmBg4cKNzc3IS+vr6wsbERlSpVEr/99puIi4v75LUTUdYUQmQaByYiIiLSQpxDRERERFqPARERERFpPQZEREREpPUYEBEREZHWY0BEREREWi9XA6KFCxeiXLlysLCwgIWFBby8vPDvv/9KrwshMGHCBDg5OcHY2Bg+Pj64du2aUh2JiYkYMGAAChQoAFNTU/j5+alken316hX8/f1haWkJS0tL+Pv74/Xr1zlxiURERJQP5Oqy+z179kBXVxfFihUDAKxatQozZ87EpUuXUKZMGUyfPh1TpkzBypUrUaJECUyePBknTpzArVu3YG5uDgDo06cP9uzZg5UrV8LW1hbDhg3Dy5cvceHCBejq6gIAGjdujIcPH2LJkiUAgJ49e8LV1RV79uz54r6mpaXh8ePHMDc3V0m5T0RERHmTEAJv376Fk5OT0ibNWZ2Yp1hbW4ulS5eKtLQ04ejoKKZNmya99v79e2FpaSkWLVokhEhPzKavry82btwonfPo0SOho6Mj9u/fL4RIT3IGQISGhkrnnD59WgAQN2/e/OJ+RUVFfTL5HA8ePHjw4MEj7x5RUVGf/JzPM1t3pKamYsuWLYiPj4eXlxfCw8MRExMDX19f6RxDQ0PUrl0bp06dQq9evXDhwgUkJycrnePk5ISyZcvi1KlTaNiwIU6fPg1LS0tUq1ZNOqd69eqwtLTEqVOnULJkySz7k5iYqLRRo/j/A2lRUVGwsLCQ+/KJiIhIA968eQNnZ2fpydLH5HpA9N9//8HLywvv37+HmZkZduzYAQ8PD5w6dQoA4ODgoHS+g4MDHjx4ACB900cDAwNpt+nM52Tseh0TEwN7e3uVdu3t7T+5M/bUqVMxceJElfKM+U5ERESUf3xuukuurzIrWbIkwsLCEBoaij59+uDnn3/G9evXpdc/vAAhxGcv6sNzsjr/c/WMGTMGsbGx0hEVFfWll0RERET5TK4HRAYGBihWrBgqV66MqVOn4rvvvsPcuXPh6OgIACqjOE+fPpVGjRwdHZGUlIRXr1598pwnT56otPvs2TOV0afMDA0NpdEgjgoRERF923I9IPqQEAKJiYlwc3ODo6MjDh06JL2WlJSEoKAg1KhRAwBQqVIl6OvrK50THR2Nq1evSud4eXkhNjYWZ8+elc45c+YMYmNjpXOIiIhIu+XqHKJff/0VjRs3hrOzM96+fYuNGzfi+PHj2L9/PxQKBQYPHoyAgAAUL14cxYsXR0BAAExMTNCxY0cAgKWlJbp3745hw4bB1tYWNjY2GD58ODw9PVG/fn0AQOnSpdGoUSP06NEDixcvBpC+7L5Zs2YfnVBNRERE2iVXA6InT57A398f0dHRsLS0RLly5bB//340aNAAADBy5Ei8e/cOffv2xatXr1CtWjUcPHhQaaZ4YGAg9PT00LZtW7x79w716tXDypUrpRxEALBu3ToMHDhQWo3m5+eHBQsW5OzFEhERUZ6Vq4kZ85M3b97A0tISsbGxnE9ERESUT3zp53eem0NERERElNMYEBEREZHWY0BEREREWo8BEREREWk9BkRERESk9RgQERERkdZjQERERERajwERERERab1czVRN377jfzeVrS6fHntlq4uIiCgzjhARERGR1mNARERERFqPARERERFpPQZEREREpPUYEBEREZHWY0BEREREWo8BEREREWk9BkRERESk9RgQERERkdZjQERERERajwERERERaT0GRERERKT1GBARERGR1mNARERERFqPARERERFpPQZEREREpPUYEBEREZHWY0BEREREWo8BEREREWk9BkRERESk9RgQERERkdZjQERERERajwERERERaT0GRERERKT1GBARERGR1mNARERERFqPARERERFpPQZEREREpPUYEBEREZHWY0BEREREWo8BEREREWk9BkRERESk9RgQERERkdZjQERERERajwERERERaT0GRERERKT1GBARERGR1mNARERERFqPARERERFpPQZEREREpPX0crsDlHtu/q+5rPWV6rdL1vqIiIhySq6OEE2dOhVVqlSBubk57O3t0aJFC9y6dUvpnC5dukChUCgd1atXVzonMTERAwYMQIECBWBqago/Pz88fPhQ6ZxXr17B398flpaWsLS0hL+/P16/fq3pSyQiIqJ8IFcDoqCgIPTr1w+hoaE4dOgQUlJS4Ovri/j4eKXzGjVqhOjoaOnYt2+f0uuDBw/Gjh07sHHjRgQHByMuLg7NmjVDamqqdE7Hjh0RFhaG/fv3Y//+/QgLC4O/v3+OXCcRERHlbbn6yGz//v1KX69YsQL29va4cOECvL29pXJDQ0M4OjpmWUdsbCyWLVuGNWvWoH79+gCAtWvXwtnZGYcPH0bDhg1x48YN7N+/H6GhoahWrRoA4O+//4aXlxdu3bqFkiVLaugKiYiIKD/IU5OqY2NjAQA2NjZK5cePH4e9vT1KlCiBHj164OnTp9JrFy5cQHJyMnx9faUyJycnlC1bFqdOnQIAnD59GpaWllIwBADVq1eHpaWldM6HEhMT8ebNG6WDiIiIvk15JiASQmDo0KGoWbMmypYtK5U3btwY69atw9GjRzFr1iycO3cOdevWRWJiIgAgJiYGBgYGsLa2VqrPwcEBMTEx0jn29vYqbdrb20vnfGjq1KnSfCNLS0s4OzvLdalERESUx+SZVWb9+/fHlStXEBwcrFTerl076d9ly5ZF5cqV4eLigr1796JVq1YfrU8IAYVCIX2d+d8fOyezMWPGYOjQodLXb968YVBERET0jcoTI0QDBgzA7t27cezYMRQuXPiT5xYsWBAuLi64c+cOAMDR0RFJSUl49eqV0nlPnz6Fg4ODdM6TJ09U6nr27Jl0zocMDQ1hYWGhdBAREdG3KVcDIiEE+vfvj+3bt+Po0aNwc3P77Pe8ePECUVFRKFiwIACgUqVK0NfXx6FDh6RzoqOjcfXqVdSoUQMA4OXlhdjYWJw9e1Y658yZM4iNjZXOISIiIu2Vq4/M+vXrh/Xr12PXrl0wNzeX5vNYWlrC2NgYcXFxmDBhAlq3bo2CBQsiIiICv/76KwoUKICWLVtK53bv3h3Dhg2Dra0tbGxsMHz4cHh6ekqrzkqXLo1GjRqhR48eWLx4MQCgZ8+eaNasGVeYERERUe4GRAsXLgQA+Pj4KJWvWLECXbp0ga6uLv777z+sXr0ar1+/RsGCBVGnTh1s2rQJ5ubm0vmBgYHQ09ND27Zt8e7dO9SrVw8rV66Erq6udM66deswcOBAaTWan58fFixYoPmLJCIiojwvVwMiIcQnXzc2NsaBAwc+W4+RkRHmz5+P+fPnf/QcGxsbrF279qv7SERERN++PDGpmoiIiCg3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ZerAdHUqVNRpUoVmJubw97eHi1atMCtW7eUzhFCYMKECXBycoKxsTF8fHxw7do1pXMSExMxYMAAFChQAKampvDz88PDhw+Vznn16hX8/f1haWkJS0tL+Pv74/Xr15q+RCIiIsoHcjUgCgoKQr9+/RAaGopDhw4hJSUFvr6+iI+Pl86ZMWMGZs+ejQULFuDcuXNwdHREgwYN8PbtW+mcwYMHY8eOHdi4cSOCg4MRFxeHZs2aITU1VTqnY8eOCAsLw/79+7F//36EhYXB398/R6+XiIiI8iaFEELkdicyPHv2DPb29ggKCoK3tzeEEHBycsLgwYMxatQoAOmjQQ4ODpg+fTp69eqF2NhY2NnZYc2aNWjXrh0A4PHjx3B2dsa+ffvQsGFD3LhxAx4eHggNDUW1atUAAKGhofDy8sLNmzdRsmTJz/btzZs3sLS0RGxsLCwsLDT3Q8hBN//XXNb6SvXbpVJ2/O+mstXv02OvbHUREZF2+NLP7zw1hyg2NhYAYGNjAwAIDw9HTEwMfH19pXMMDQ1Ru3ZtnDp1CgBw4cIFJCcnK53j5OSEsmXLSuecPn0alpaWUjAEANWrV4elpaV0zocSExPx5s0bpYOIiIi+TXkmIBJCYOjQoahZsybKli0LAIiJiQEAODg4KJ3r4OAgvRYTEwMDAwNYW1t/8hx7e3uVNu3t7aVzPjR16lRpvpGlpSWcnZ3Vu0AiIiLKs/JMQNS/f39cuXIFGzZsUHlNoVAofS2EUCn70IfnZHX+p+oZM2YMYmNjpSMqKupLLoOIiIjyoTwREA0YMAC7d+/GsWPHULhwYanc0dERAFRGcZ4+fSqNGjk6OiIpKQmvXr365DlPnjxRaffZs2cqo08ZDA0NYWFhoXQQERHRtylXAyIhBPr374/t27fj6NGjcHNzU3rdzc0Njo6OOHTokFSWlJSEoKAg1KhRAwBQqVIl6OvrK50THR2Nq1evSud4eXkhNjYWZ8+elc45c+YMYmNjpXOIiIhIe+nlZuP9+vXD+vXrsWvXLpibm0sjQZaWljA2NoZCocDgwYMREBCA4sWLo3jx4ggICICJiQk6duwondu9e3cMGzYMtra2sLGxwfDhw+Hp6Yn69esDAEqXLo1GjRqhR48eWLx4MQCgZ8+eaNas2RetMCMiIqJvW64GRAsXLgQA+Pj4KJWvWLECXbp0AQCMHDkS7969Q9++ffHq1StUq1YNBw8ehLm5uXR+YGAg9PT00LZtW7x79w716tXDypUroaurK52zbt06DBw4UFqN5ufnhwULFmj2AomIiChfyFN5iPIy5iH6POYhIiKivCZf5iEiIiIiyg0MiIiIiEjrMSAiIiIirceAiIiIiLQeAyIiIiLSegyIiIiISOsxICIiIiKtx4CIiIiItB4DIiIiItJ6DIiIiIhI6zEgIiIiIq3HgIiIiIi0HgMiIiIi0noMiIiIiEjrMSAiIiIirceAiIiIiLQeAyIiIiLSegyIiIiISOsxICIiIiKtx4CIiIiItB4DIiIiItJ6DIiIiIhI6zEgIiIiIq2nl9sdyI+eLVwra312fX6StT4iIiL6OhwhIiIiIq3HgIiIiIi0HgMiIiIi0noMiIiIiEjrMSAiIiIirceAiIiIiLQeAyIiIiLSegyIiIiISOsxICIiIiKtx4CIiIiItB4DIiIiItJ6DIiIiIhI6zEgIiIiIq2XrYCobt26eP36tUr5mzdvULduXXX7RERERJSjshUQHT9+HElJSSrl79+/x8mTJ9XuFBEREVFO0vuak69cuSL9+/r164iJiZG+Tk1Nxf79+1GoUCH5ekdERESUA74qICpfvjwUCgUUCkWWj8aMjY0xf/582TpHRERElBO+KiAKDw+HEALu7u44e/Ys7OzspNcMDAxgb28PXV1d2TtJREREpElfFRC5uLgAANLS0jTSGSIiIqLc8FUBUWa3b9/G8ePH8fTpU5UAady4cWp3jIiIiCinZCsg+vvvv9GnTx8UKFAAjo6OUCgU0msKhYIBEREREeUr2QqIJk+ejClTpmDUqFFy94eIiIgox2UrD9GrV6/Qpk0buftCRERElCuyFRC1adMGBw8elLsvRERERLkiW4/MihUrhrFjxyI0NBSenp7Q19dXen3gwIGydI6IiIgoJ2QrIFqyZAnMzMwQFBSEoKAgpdcUCgUDIiIiIspXshUQhYeHy90PIiIiolyTrTlEcjlx4gR++OEHODk5QaFQYOfOnUqvd+nSRdoqJOOoXr260jmJiYkYMGAAChQoAFNTU/j5+eHhw4dK57x69Qr+/v6wtLSEpaUl/P398fr1aw1fHREREeUX2Roh6tat2ydfX758+RfVEx8fj++++w5du3ZF69atszynUaNGWLFihfS1gYGB0uuDBw/Gnj17sHHjRtja2mLYsGFo1qwZLly4IG0j0rFjRzx8+BD79+8HAPTs2RP+/v7Ys2fPF/WTiIiIvm3ZCohevXql9HVycjKuXr2K169fZ7np68c0btwYjRs3/uQ5hoaGcHR0zPK12NhYLFu2DGvWrEH9+vUBAGvXroWzszMOHz6Mhg0b4saNG9i/fz9CQ0NRrVo1AOmJJb28vHDr1i2ULFkyy7oTExORmJgoff3mzZsvvi4iIiLKX7IVEO3YsUOlLC0tDX379oW7u7vancrs+PHjsLe3h5WVFWrXro0pU6bA3t4eAHDhwgUkJyfD19dXOt/JyQlly5bFqVOn0LBhQ5w+fRqWlpZSMAQA1atXh6WlJU6dOvXRgGjq1KmYOHGirNdCREREeZNsc4h0dHQwZMgQBAYGylUlGjdujHXr1uHo0aOYNWsWzp07h7p160ojNzExMTAwMIC1tbXS9zk4OCAmJkY6JyOAysze3l46JytjxoxBbGysdERFRcl2XURERJS3ZHtz16zcu3cPKSkpstXXrl076d9ly5ZF5cqV4eLigr1796JVq1Yf/T4hhMr+ap8750OGhoYwNDTMZs+JiIgoP8lWQDR06FClr4UQiI6Oxt69e/Hzzz/L0rGsFCxYEC4uLrhz5w4AwNHREUlJSXj16pXSKNHTp09Ro0YN6ZwnT56o1PXs2TM4ODhorK9ERESUf2TrkdmlS5eUjitXrgAAZs2ahTlz5sjZPyUvXrxAVFQUChYsCACoVKkS9PX1cejQIemc6OhoXL16VQqIvLy8EBsbi7Nnz0rnnDlzBrGxsdI5REREpN2yNUJ07NgxWRqPi4vD3bt3pa/Dw8MRFhYGGxsb2NjYYMKECWjdujUKFiyIiIgI/PrrryhQoABatmwJALC0tET37t0xbNgw2NrawsbGBsOHD4enp6e06qx06dJo1KgRevTogcWLFwNIX3bfrFmzj06oJiIiIu2i1hyiZ8+e4datW1AoFChRogTs7Oy+6vvPnz+POnXqSF9nPIr7+eefsXDhQvz3339YvXo1Xr9+jYIFC6JOnTrYtGkTzM3Npe8JDAyEnp4e2rZti3fv3qFevXpYuXKllIMIANatW4eBAwdKq9H8/PywYMECdS6diIiIviHZCoji4+MxYMAArF69GmlpaQAAXV1ddO7cGfPnz4eJickX1ePj4wMhxEdfP3DgwGfrMDIywvz58zF//vyPnmNjY4O1a9d+UZ+IiIhI+2RrDtHQoUMRFBSEPXv24PXr13j9+jV27dqFoKAgDBs2TO4+EhEREWlUtkaItm3bhq1bt8LHx0cqa9KkCYyNjdG2bVssXLhQrv4RERERaVy2RogSEhKyXLJub2+PhIQEtTtFRERElJOyFRB5eXlh/PjxeP/+vVT27t07TJw4EV5eXrJ1joiIiCgnZOuR2Zw5c9C4cWMULlwY3333HRQKBcLCwmBoaIiDBw/K3UciIiIijcpWQOTp6Yk7d+5g7dq1uHnzJoQQaN++PTp16gRjY2O5+0hERESkUdkKiKZOnQoHBwf06NFDqXz58uV49uwZRo0aJUvniIiIiHJCtuYQLV68GKVKlVIpL1OmDBYtWqR2p4iIiIhyUrYCopiYGGk/sczs7OwQHR2tdqeIiIiIclK2AiJnZ2eEhISolIeEhMDJyUntThERERHlpGzNIfrll18wePBgJCcno27dugCAI0eOYOTIkcxUTURERPlOtgKikSNH4uXLl+jbty+SkpIApO8pNmrUKIwZM0bWDhIRERFpWrYCIoVCgenTp2Ps2LG4ceMGjI2NUbx4cRgaGsrdPyIiIiKNy1ZAlMHMzAxVqlSRqy9EREREuSJbk6qJiIiIviUMiIiIiEjrMSAiIiIirceAiIiIiLQeAyIiIiLSegyIiIiISOsxICIiIiKtx4CIiIiItB4DIiIiItJ6DIiIiIhI6zEgIiIiIq3HgIiIiIi0HgMiIiIi0noMiIiIiEjrMSAiIiIirceAiIiIiLQeAyIiIiLSegyIiIiISOsxICIiIiKtx4CIiIiItB4DIiIiItJ6erndAcpazMLJstbn2Od3WesjIiL6lnCEiIiIiLQeAyIiIiLSegyIiIiISOsxICIiIiKtx4CIiIiItB4DIiIiItJ6DIiIiIhI6zEgIiIiIq3HgIiIiIi0HgMiIiIi0noMiIiIiEjrMSAiIiIirceAiIiIiLQeAyIiIiLSerkaEJ04cQI//PADnJycoFAosHPnTqXXhRCYMGECnJycYGxsDB8fH1y7dk3pnMTERAwYMAAFChSAqakp/Pz88PDhQ6VzXr16BX9/f1haWsLS0hL+/v54/fq1hq+OiIiI8otcDYji4+Px3XffYcGCBVm+PmPGDMyePRsLFizAuXPn4OjoiAYNGuDt27fSOYMHD8aOHTuwceNGBAcHIy4uDs2aNUNqaqp0TseOHREWFob9+/dj//79CAsLg7+/v8avj4iIiPIHvdxsvHHjxmjcuHGWrwkhMGfOHPz2229o1aoVAGDVqlVwcHDA+vXr0atXL8TGxmLZsmVYs2YN6tevDwBYu3YtnJ2dcfjwYTRs2BA3btzA/v37ERoaimrVqgEA/v77b3h5eeHWrVsoWbJkzlwsERER5Vl5dg5ReHg4YmJi4OvrK5UZGhqidu3aOHXqFADgwoULSE5OVjrHyckJZcuWlc45ffo0LC0tpWAIAKpXrw5LS0vpnKwkJibizZs3SgcRERF9m/JsQBQTEwMAcHBwUCp3cHCQXouJiYGBgQGsra0/eY69vb1K/fb29tI5WZk6dao058jS0hLOzs5qXQ8RERHlXXk2IMqgUCiUvhZCqJR96MNzsjr/c/WMGTMGsbGx0hEVFfWVPSciIqL8Is8GRI6OjgCgMorz9OlTadTI0dERSUlJePXq1SfPefLkiUr9z549Uxl9yszQ0BAWFhZKBxEREX2b8mxA5ObmBkdHRxw6dEgqS0pKQlBQEGrUqAEAqFSpEvT19ZXOiY6OxtWrV6VzvLy8EBsbi7Nnz0rnnDlzBrGxsdI5REREpN1ydZVZXFwc7t69K30dHh6OsLAw2NjYoEiRIhg8eDACAgJQvHhxFC9eHAEBATAxMUHHjh0BAJaWlujevTuGDRsGW1tb2NjYYPjw4fD09JRWnZUuXRqNGjVCjx49sHjxYgBAz5490axZM64wIyIiIgC5HBCdP38ederUkb4eOnQoAODnn3/GypUrMXLkSLx79w59+/bFq1evUK1aNRw8eBDm5ubS9wQGBkJPTw9t27bFu3fvUK9ePaxcuRK6urrSOevWrcPAgQOl1Wh+fn4fzX1ERERE2idXAyIfHx8IIT76ukKhwIQJEzBhwoSPnmNkZIT58+dj/vz5Hz3HxsYGa9euVaerRERE9A3Ls3OIiIiIiHIK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nk6IJowYQIUCoXS4ejoKL0uhMCECRPg5OQEY2Nj+Pj44Nq1a0p1JCYmYsCAAShQoABMTU3h5+eHhw8f5vSlEBERUR6WpwMiAChTpgyio6Ol47///pNemzFjBmbPno0FCxbg3LlzcHR0RIMGDfD27VvpnMGDB2PHjh3YuHEjgoODERcXh2bNmiE1NTU3LoeIiIjyIL3c7sDn6OnpKY0KZRBCYM6cOfjtt9/QqlUrAMCqVavg4OCA9evXo1evXoiNjcWyZcuwZs0a1K9fHwCwdu1aODs74/Dhw2jYsGGOXgsRERHlTXl+hOjOnTtwcnKCm5sb2rdvj/v37wMAwsPDERMTA19fX+lcQ0ND1K5dG6dOnQIAXLhwAcnJyUrnODk5oWzZstI5H5OYmIg3b94oHURERPRtytMBUbVq1bB69WocOHAAf//9N2JiYlCjRg28ePECMTExAAAHBwel73FwcJBei4mJgYGBAaytrT96zsdMnToVlpaW0uHs7CzjlREREVFekqcDosaNG6N169bw9PRE/fr1sXfvXgDpj8YyKBQKpe8RQqiUfehLzhkzZgxiY2OlIyoqKptXQURERHldng6IPmRqagpPT0/cuXNHmlf04UjP06dPpVEjR0dHJCUl4dWrVx8952MMDQ1hYWGhdBAREdG3KV8FRImJibhx4wYKFiwINzc3ODo64tChQ9LrSUlJCAoKQo0aNQAAlSpVgr6+vtI50dHRuHr1qnQOERERUZ5eZTZ8+HD88MMPKFKkCJ4+fYrJkyfjzZs3+Pnnn6FQKDB48GAEBASgePHiKF68OAICAmBiYoKOHTsCACwtLdG9e3cMGzYMtra2sLGxwfDhw6VHcERERERAHg+IHj58iA4dOuD58+ews7ND9erVERoaChcXFwDAyJEj8e7dO/Tt2xevXr1CtWrVcPDgQZibm0t1BAYGQk9PD23btsW7d+9Qr149rFy5Erq6url1WURERJTH5OmAaOPGjZ98XaFQYMKECZgwYcJHzzEyMsL8+fMxf/58mXtHRERE34o8HRAR5QWL18ibwLOX/wFZ6yMiIvXlq0nVRERERJrAgIiIiIi0HgMiIiIi0noMiIiIiEjrMSAiIiIirceAiIiIiLQeAyIiIiLSegyIiIiISOsxICIiIiKtx4CIiIiItB4DIiIiItJ6DIiIiIhI6zEgIiIiIq3HgIiIiIi0HgMiIiIi0noMiIiIiEjrMSAiIiIirceAiIiIiLQeAyIiIiLSegyIiIiISOsxICIiIiKtx4CIiIiItB4DIiIiItJ6DIiIiIhI6zEgIiIiIq3HgIiIiIi0HgMiIiIi0noMiIiIiEjrMSAiIiIirceAiIiIiLQeAyIiIiLSegyIiIiISOsxICIiIiKtx4CIiIiItB4DIiIiItJ6DIiIiIhI6zEgIiIiIq2nl9sdICJgwuaG8tbX9oCs9RERfesYEFG+tnVFI1nr+7HrflnrIyKi/IGPzIiIiEjrMSAiIiIirceAiIiIiLQeAyIiIiLSegyIiIiISOsxICIiIiKtx4CIiIiItB4DIiIiItJ6DIiIiIhI6zEgIiIiIq2nVVt3/PXXX5g5cyaio6NRpkwZzJkzB7Vq1crtbhHliMa7Wsta37/Nt8laHxFRbtKaEaJNmzZh8ODB+O2333Dp0iXUqlULjRs3RmRkZG53jYiIiHKZ1gREs2fPRvfu3fHLL7+gdOnSmDNnDpydnbFw4cLc7hoRERHlMq14ZJaUlIQLFy5g9OjRSuW+vr44depUlt+TmJiIxMRE6evY2FgAwJs3b5D07p2s/TN880al7O2797K2YZJFG3HvkmVt400WbcTL2EZW9Se8S5Gt/o+18S4H2khM0HwbKQma///+FrTZuUnW+ra0aCdrfUT0dTLeq4QQnz5RaIFHjx4JACIkJESpfMqUKaJEiRJZfs/48eMFAB48ePDgwYPHN3BERUV9MlbQihGiDAqFQulrIYRKWYYxY8Zg6NCh0tdpaWl4+fIlbG1tP/o9mb158wbOzs6IioqChYWFeh1nG3m6fraRt9r4Fq6BbeSd+tlG3mojO/ULIfD27Vs4OTl98jytCIgKFCgAXV1dxMTEKJU/ffoUDg4OWX6PoaEhDA0NlcqsrKy+um0LCwuN/eKxjbxVP9vIW218C9fANvJO/Wwjb7XxtfVbWlp+9hytmFRtYGCASpUq4dChQ0rlhw4dQo0aNXKpV0RERJRXaMUIEQAMHToU/v7+qFy5Mry8vLBkyRJERkaid+/eud01IiIiymVaExC1a9cOL168wKRJkxAdHY2yZcti3759cHFx0Uh7hoaGGD9+vMpjN7aR8218C9fANvJO/Wwjb7XxLVwD28gb9SuE+Nw6NCIiIqJvm1bMISIiIiL6FAZEREREpPUYEBEREZHWY0BEREREWo8BkUxWr16ttPdZhqSkJKxevToXekSZvX79Ore7QDmI/99E9LUYEMmka9eu0gawmb19+xZdu3aVta2kpCQ8fPgQkZGRSoccpk6diuXLl6uUL1++HNOnT5elDU2bPn06Nm36vw0627ZtC1tbWxQqVAiXL1/OxZ59vZSUFBw+fBiLFy/G27dvAQCPHz9GXFycLPVHRUV99LXQ0FBZ2tC0b+n/O8O7d+/w5s0bpYPS6erq4unTpyrlL168gK6ubi70iL4ZsuyeSkKhUIinT5+qlIeFhQlra2tZ2rh9+7aoWbOm0NHRUToUCoXQ0dGRpQ0XFxeVTXCFECI0NFS4urrK0oYQQiQnJ4tDhw6JRYsWiTdv3ggh0jfhffv2rdp1u7m5Sddw8OBBYWVlJQ4cOCC6d+8uGjRooHb9OSUiIkKUKlVKmJiYCF1dXXHv3j0hhBCDBg0SvXr1kqWNkiVLiufPn6uUBwcHC0tLS1na0LRv5f87Pj5e9OvXT9jZ2an8jcv19/0tUCgU4smTJyrljx49EkZGRrK2deLECdGpUydRvXp18fDhQyGEEKtXrxYnT56UtR1Nunv3rvjtt99E+/btpZ/bv//+K65evaqR9t69e6eRenOC1iRm1JQKFSpAoVBAoVCgXr160NP7vx9pamoqwsPD0ahRI1na6tKlC/T09PDPP/+gYMGCX7TJ7NeKiYlBwYIFVcrt7OwQHR0tSxsPHjxAo0aNEBkZicTERDRo0ADm5uaYMWMG3r9/j0WLFqlVf3R0NJydnQEA//zzD9q2bQtfX1+4urqiWrVqclyC5N69e1ixYgXu3buHuXPnwt7eHvv374ezszPKlCmjVt2DBg1C5cqVcfnyZdja2krlLVu2xC+//KJu1wEAtWrVgq+vL44fPw5zc3MAwIkTJ/DDDz9gwoQJsrShaTn1//2xURqFQgFDQ0MYGBioVf+IESNw7Ngx/PXXX+jcuTP+97//4dGjR1i8eDGmTZumVt0Znjx5guHDh+PIkSN4+vQpxAdp6FJTU7NVb6tWrb743O3bt2erjXnz5gFI/3kvXboUZmZm0mupqak4ceIESpUqla26s7Jt2zb4+/ujU6dOuHTpkjQl4u3btwgICMC+ffu+us6c+DllFhQUhMaNG+P777/HiRMnMGXKFNjb2+PKlStYunQptm7dqnYbQPrm51OmTMGiRYvw5MkT3L59G+7u7hg7dixcXV3RvXt3WdrJEBcXh7S0NKUyOfZNY0CkphYtWgAAwsLC0LBhQ6U/UgMDA7i6uqJ169aytBUWFoYLFy7I+kf/IWdnZ4SEhMDNzU2pPCQk5LM7BX8pTX/QW1tbIyoqCs7Ozti/fz8mT54MIH3H4+y+4WdF0282wcHBCAkJUfmgdXFxwaNHj9SqO8OSJUvQpk0bNG3aFAcPHsTp06fh5+eHyZMnY9CgQbK0AfzfjcOHFAoFjIyMUKxYMXTp0gV16tT56rpz6v/bysrqkzchhQsXRpcuXTB+/Hjo6Hz9bIQ9e/Zg9erV8PHxQbdu3VCrVi0UK1YMLi4uWLduHTp16qRO9wGk31RFRkZi7Nixst5UfcnGmeoKDAwEkP7/umjRIqXHYxnvtereTGU2efJkLFq0CJ07d8bGjRul8ho1amDSpEnZqjMnfk6ZjR49GpMnT8bQoUOlGx4AqFOnDubOnStbO5MnT8aqVaswY8YM9OjRQyr39PREYGCgLAFReHg4+vfvj+PHj+P9+/dSuRACCoVCnr/1XB2f+oasXLlS40OFlStX1vhQ7bRp04Stra1Yvny5iIiIEBEREWLZsmXC1tZWBAQEyNKGra2tuHnzphBCCDMzM+lRUHh4uDA2Nla7/n79+gkXFxdRv359YWtrKz2G27hxo6hQoYLa9WeoXr26mDVrlhBC+TrOnj0rnJyc1K7f2tpaXLt2TaX+kydPCnt7e7Xrz5CUlCQaNGggatSoIczMzMT8+fNlqzvD6NGjhaWlpahZs6YYOnSoGDJkiKhVq5awtLQUgwYNEg0aNBA6Ojpi586dX113Tv1/r1q1ShQuXFj8/vvvYvfu3WLXrl3i999/F87OzmLx4sVi8uTJwsrKSkyZMiVb9ZuamoqIiAghhBCFChUSZ86cEUIIcf/+fWFqairLNZiZmYlLly7JUldu8fHxES9fvtR4O8bGxiI8PFwIofz3d+/ePWFoaKjx9uVgamoq7t+/L4RQfa+V8xqKFi0qDh8+rNLOjRs3hJWVlSxteHl5CS8vL7Fx40Zx7Ngxcfz4caVDDhwhksnPP/+skXozD9NPnz4dI0eOREBAADw9PaGvr690rhxDhiNHjsTLly/Rt29fJCUlAQCMjIwwatQojBkzRu36gfTh1ayi+YcPHyrdxWRXYGAgXF1dERUVhRkzZkijdtHR0ejbt6/a9Wf477//sH79epVyOzs7vHjxQu36GzRogDlz5mDJkiUA0kdT4uLiMH78eDRp0iTb9V65ckWlbPz48ejQoQN++ukneHt7S+eUK1cu2+1k9vz5cwwbNgxjx45VKp88eTIePHiAgwcPYvz48fjjjz/QvHnzr6o7p/6/V61ahVmzZqFt27ZSmZ+fHzw9PbF48WIcOXIERYoUwZQpU/Drr79+df3u7u6IiIiAi4sLPDw8sHnzZlStWhV79uyBlZWVLNfg7Oys8pgsvzl27FiOtFOwYEHcvXsXrq6uSuXBwcFwd3eXpY2UlBQcP34c9+7dQ8eOHWFubo7Hjx/DwsJC6WlDdllZWSE6OlplxP/SpUsoVKiQ2vVnePToEYoVK6ZSnpaWhuTkZFnauHLlCi5cuICSJUvKUl+WZAmrSKSkpIiZM2eKKlWqCAcHB2Ftba10ZFfGhOkPJ1BralJ1hrdv34qzZ8+K//77T7x//17Wutu2bSt69OghhEi/m7h//754+/atqFu3rujSpYusbWlSoUKFpMm8me+Ktm/fLtzd3dWu/9GjR6JEiRKidOnSQk9PT1SvXl3Y2tqKkiVLZjmp9Etl/L4oFArpyPy1Jn6nLCwsxJ07d1TK79y5IywsLIQQ6XeTZmZmsrUpN2NjY3H79m2V8tu3b0sjm/fv38/2KOfs2bPF3LlzhRBCHD16VBgbGwsDAwOho6Mj5syZk/2OZ3LgwAHh6+srjXzIpXz58qJChQpfdMghKipK/O9//xOjRo0SQ4YMUTrkMn36dOHh4SFCQ0OFubm5OHnypFi7dq2ws7OTZRQ1JxZNjBgxQtSsWVNER0cLc3NzcefOHREcHCzc3d3FhAkTZGlDCCEqVaok1qxZI4RQfi+cMGGCqFmzpixt+Pj4iEOHDslS18dwhEgmEydOxNKlSzF06FCMHTsWv/32GyIiIrBz506MGzcu2/Xm1N3Qh8zMzFClShWN1B0YGIg6derAw8MD79+/R8eOHXHnzh0UKFAAGzZskKWNNWvWYPHixbh//z5Onz4NFxcXzJkzB25ubl89AvExHTt2xKhRo7BlyxYoFAqkpaUhJCQEw4cPR+fOndWu38nJCWFhYdi4cSMuXLiAtLQ0dO/eHZ06dYKxsXG26w0PD1e7b1/LyMgIp06dUrmLPHXqFIyMjACk301+6Q7Wu3fv/uK2/fz8vryjn1C4cGEsW7ZMZYLzsmXLpEndL168gLW1dbbqHzJkiPTvOnXq4ObNmzh//jyKFi2K7777Lvsdz6Rdu3ZISEhA0aJFYWJiojLK/PLly2zVmzGXMiccOXIEfn5+cHNzw61bt1C2bFlERERACIGKFSvK1s7IkSMRGxuLOnXq4P379/D29oahoSGGDx+O/v37q11/TiyamDJlCrp06YJChQpBCAEPDw+kpqaiY8eO+P3332VpA0gfYfb398ejR4+QlpaG7du349atW1i9ejX++ecfWdpYunQpevfujUePHqFs2bIqv7tyjGZzt3uZFC1aFPPmzUPTpk1hbm6OsLAwqSw0NDTLRyt5RatWrbBy5UpYWFh8dhWEHCsfgPQ8Kxs2bMDFixeRlpaGihUrqv1Bn2HhwoUYN24cBg8ejClTpuDq1atwd3fHypUrsWrVKtmCzOTkZHTp0gUbN26EEAJ6enrSm83KlSvVzoly4sQJ1KhRQ2nlIpA+zH7q1Cl4e3urVX9Omjx5MgICAtCjRw9UqVIFCoUCZ8+exdKlS/Hrr7/it99+Q2BgIPbt24dDhw59tr4PJy0rFAqlR0GZJwvLNbF69+7daNOmDUqVKiVdw7lz53Dz5k1s3boVzZo1w8KFC3Hnzh3Mnj1bljbltmrVqk++rqlH/3KqWrUqGjVqhEmTJsHc3ByXL1+Gvb09OnXqhEaNGqFPnz6ytpeQkIDr168jLS0NHh4esjzKAoACBQogJCQEJUuWlK4j47Gph4cHEhISZGkHSF8Ne+nSJaSlpaFChQooXry4bHVnOHDgAAICAqSbt4oVK2LcuHHw9fWVpf7Q0FB07NgRERERUlnG371ck6oZEMnE1NQUN27cQJEiRVCwYEHs3bsXFStWxP3791GhQoUskzZ+rRUrVsDMzAxt2rRRKt+yZQsSEhKy/WbWtWtXzJs3D+bm5ujSpcsnV56sWLEiW23kJA8PDwQEBKBFixZKbzRXr16Fj48Pnj9/Lmt79+/flwI7Od9sdHV1ER0dDXt7e6XyFy9ewN7eXrYP+nv37mHOnDm4ceMGFAoFSpcujUGDBqFo0aKy1J9h3bp1WLBgAW7dugUAKFmyJAYMGICOHTsCSA+SM1adfY3Dhw9j1KhRCAgIgJeXFxQKBU6dOoXff/8dAQEBaNCggWzXEBERgUWLFuH27dsQQqBUqVLo1auXyjyTLzVv3jz07NkTRkZG0rLyjxk4cGC22siQnJyMnj17YuzYsbLNgckNmW84ra2tERwcjDJlyuDy5cto3ry50gdmXmZjY4Pg4GB4eHgovU8FBwejdevWePLkSW53MU/x8PBA6dKlMXLkSDg4OKh8Trm4uKjdBh+ZyaRw4cKIjo5GkSJFUKxYMRw8eBAVK1bEuXPnvvgxwOdMmzYty2Wl9vb26NmzZ7YDopYtW0ofQitXrlSnix+Vk484wsPDUaFCBZVyQ0NDxMfHq1V3Vtzd3TXyAZNx5/OhFy9ewNTUVJY2Dhw4AD8/P5QvXx7ff/89hBA4deoUypQpgz179sgaTHTq1OmTS8ezOzo4ePBgLFq0CDVr1pTKGjZsCBMTE/Ts2RM3btzIVr1ZcXV1lS0nEJD++LhTp04wMjKSlpVnRaFQqB0Q6evrY8eOHSoT2+WWmpqKwMBAbN68GZGRkdLijAzZfSyXwdTUVMoJ5OTkhHv37kk5v+S82Xn//j3mz5+PY8eO4enTpyp5by5evKhW/ZpaNJFZamoqVq5cKeWd+vAajh49Kks7UVFRUCgUKFy4MADg7NmzWL9+PTw8PNCzZ09Z2njw4AF2796d5eRtuTAgkknLli1x5MgRVKtWDYMGDUKHDh2wbNkyREZGKs0NUMeDBw9UVgsA6ZGxOlt3tGzZEjExMbCzs/voqIS6vnSOgRxDn25ubggLC1O5Y/j333/h4eGhVt2Z/fjjj6hcuTJGjx6tVD5z5kycPXsWW7ZsyVa9GY8tFQoFunTpohRQp6am4sqVK6hRo0b2O57J6NGjMWTIEJUP+dGjR2PUqFGyBkQAcOHCBWkkysPDI8vA9Wvdu3cvy/wulpaWso8WvH79GmfPns3ywyU788Yyz+fKibldLVu2xM6dOzF06FCNtaGp+ZQZqlevjpCQEHh4eKBp06YYNmwY/vvvP2zfvh3Vq1eX4QrSdevWDYcOHcKPP/6IqlWryp4INyfmUg4aNAgrV65E06ZNUbZsWY0k8wXS51P27NkT/v7+iImJQf369VG2bFmsXbsWMTExsvy/161bF5cvX9ZoQMRVZhpy+vRpMWvWLLFr1y7Z6nR2ds6yvp07d4pChQplu14HBwexe/duIcTHtyDJT5YvXy4KFSokNm7cKExNTcWGDRvE5MmTpX/LpUCBAuLKlSsq5VeuXFErT1CXLl1Ely5dhEKhEO3atZO+7tKli+jZs6cICAgQz549U6frEkNDwyxXTt26dUvWPCVPnjwRderUEQqFQlhbWwsrKyuhUChE3bp11f59q1Wrlqhbt654/PixVBYdHS3q168vvL291e26ZPfu3cLc3Fzo6OgIS0tLYWVlJR1ybc+jaRm5klq3bi0CAgLE3LlzlQ45uLu7i3/++UcIkb7i6O7du0IIIebOnSs6dOigdv337t0Tly9fFkKkb3fSp08f4enpKVq2bCnlcZKDhYWFCA4Olq2+rCQkJIhly5aJfv36iT59+oi///5bJCQkyFa/ra2t2Lt3r2z1fYyVlZWUW27u3LmiRo0aQoj0VY1ubm6ytLF48WLh7Owsxo8fL7Zu3Sp27dqldMiBAVE+MmLECOHi4iKOHj0qUlJSREpKijhy5IhwcXERw4YNy3a948ePz3I5f37eT2nJkiWiSJEi0lLywoULi6VLl8rahpGRkfQmkNmNGzdk2VNpwoQJIi4uTu16PqVw4cJi8+bNKuWbNm0Szs7OsrXTtm1bUalSJXH9+nWp7Nq1a6Jy5cqiffv2atV9584dUbZsWaGvry+KFi0qihYtKvT19UWZMmWyXOqfXcWLFxeDBg0S8fHxstX54ZLxTx1ycHV1/egh1weXiYmJePDggRBCCEdHR3HhwgUhRHogk5FiIT8oXbq0FHjlVwULFhS3bt3SeDumpqZSKocffvhBTJs2TQghxIMHD2TbXy5zmpAPD7k+mzipWka3b9/G8ePHsxxOl2PIMCkpCf7+/tiyZYu08igtLQ2dO3fGokWL1NpL6ebNm7h79y78/PywYsWKjyaCk2PJ+scmj2bexsHb21uWnaufP3+OtLQ02R8BAkCVKlXwww8/qPzfTpgwAXv27MGFCxdkb1NukyZNQmBgIEaPHo0aNWpAoVAgODgY06dPx7Bhw2RbmmtpaYnDhw+rpHI4e/YsfH198fr1a7XqF0Lg0KFDuHnzprS8uH79+rI+IjA1NcV///0n63yxD7cquXDhAlJTU6Xkc7dv34auri4qVaok23wPTStZsiRWr16NatWqoVatWmjatClGjx6NTZs2YcCAAVnuVJ8dSUlJWb7XFilSRJb6//33X8ybNw+LFi2SZcJuVjT9mTFr1izcv38fCxYs0NjjMgCoVq0a6tSpg6ZNm8LX1xehoaH47rvvEBoaih9//BEPHz7UWNuykiWsIrFkyRKhq6srHBwcxHfffSfKly8vHXIkI0tLSxMREREiPj5e3L59W2zevFns2bNHliHiXbt2iaSkJCFE+qiEnHfAWXF1dRWmpqZCoVAIGxsbYW1tLRQKhTA1NRUODg5CoVCIokWLisjIyGzVX6dOHfHq1SuV8tjYWFGnTh01e/9/du3aJfT09ETnzp3FypUrxcqVK4W/v7/Q09MTO3bsyFadFSpUkLYl+FyyOzmkpaWJ2bNni0KFCkl3W4UKFRJz5swRaWlpsrQhxMe3jLh48aIwNzeXrR1Natmypdi0aZPG6p81a5b44YcflLalePnypWjevLn4888/Ndau3EaNGiVtX7Jlyxahp6cnihUrJgwMDMSoUaPUrv/WrVuiZs2aGk9Q+/TpU+Hj4yN0dHSEmZmZbMl2M2j6M0MIIVq0aCEsLS2Fm5ubaNasmWjZsqXSIZdjx44JKysroaOjI7p27SqVjxkzRtZ2NI0jRDJxcXFB3759MWrUKI3Un5aWBiMjI1y7dk32HBK6uroan1Sd2YYNG7BkyRIsXbpUWtp99+5d9OrVCz179sT333+P9u3bw9HRMVsbpOro6CAmJkblGp4+fYpChQrJlkoeAPbu3YuAgACEhYXB2NgY5cqVw/jx41G7du1s1Tdx4kSMGDECJiYmmDhx4ifPHT9+fLba+Ji3b98CgCzbp3yoefPmeP36NTZs2CBtEvzo0SN06tQJ1tbW2LFjh1r1x8fHIygoKMtVTequzsqwbNkyTJo0CV27ds1y6xx1V0cWKlQIBw8elFZMZbh69Sp8fX3x+PFjterP8PDhQ+zevTvLn5Um8iedOXMGISEhKFasmCxJMr///nvo6elh9OjRWW5QK1cSy/r16yMyMhLdu3fPcpm3ujmbNP2ZAaSnVPkUOdOopKam4s2bN0qJSSMiImBiYpLtz5PPpaLITJa/89yOyL4V5ubmUrpyTfHw8BCnT5+Wvd6cnlTt7u7+0dGCjHkMISEhwtHR8avqvXz5srh8+bJQKBTi2LFj0teXL18WFy9eFAEBAcLFxUWGK/j2PH36VJw8eVIEBwfLNmE7s8jISFGhQgWhr68v3N3dpXk+FStWFFFRUWrVffHiReHo6CgsLCyErq6usLOzk0Yc5ZoXI4Tm5zCYmZmJI0eOqJQfOXJEti1NDh8+LExMTESZMmWEnp6eKF++vLCyshKWlpayjp5qkomJibhx44bG2zE2NhZhYWEaqz8nPjPyuw/nuWU8WcgYpZP775wBkUy6desmFi5cqNE2/vnnH1GzZk3x33//yVpvTk+qNjY2FufOnVMpP3v2rLQPVHh4+Ffv8J35GrL60DIxMRHLli2T5RoyS0xMFFFRUeLBgwdKh7oiIyOVgoUzZ86IQYMGicWLF6tdd4a4uDjRtWtXoaurK/2c9PT0RLdu3TTy6PTgwYNi3rx5Yu7cubLtS1S7dm3Ro0cPkZKSIu2jFBkZKby9vcW2bdtkaSMn+Pv7iyJFiogtW7aIqKgoERUVJbZs2SJcXV1F586dZWmjSpUqYuzYsUKI/9tz6u3bt8LPz0/89ddfsrQREBCQ5d/ZsmXLpMm26qhcubI4efKk2vV8ToUKFTRyA5ohJz4zMmS+4dHUDe+WLVtEmzZtRLVq1TTyeH/dunXi+++/V1rIcvPmTVGrVi2xdu1aWdpgQKSGzMtVAwICRIECBcTPP/8s/vzzT40sZ7WyspI2ezQyMpL1mfaNGzfEnj17hEKhECtXrhQ7d+7M8pBDkyZNRMWKFcXFixelsosXL4pKlSqJpk2bCiHSlziXLVv2q+qNiIgQ4eHhQqFQiHPnzomIiAjpePz4sUhJSZGl/xlu376t0bkMNWvWFKtXrxZCCGlzRi8vL2FraysmTpyodv1CCNGzZ0/h7u4u9u3bJ2JjY0VsbKzYu3evKFq0qOjdu7csbWiapaWl9CZpaWkprWQLDQ0VJUuWzM2ufZWMJeSGhobS75KBgYHo06ePbKsNMy+Dt7KyElevXhVCCBEWFibb6KmLi4u06XFmoaGhwtXVNVt1ZvxuxsbGiiNHjggvLy9x7Ngx8fz5c6XXYmNj1e2+5MCBA6JGjRoaaycnPjNy6oZn7ty5wszMTPTr108YGBiIXr16ifr16wtLS0vx66+/ytKGu7u70mdGhvPnz2f79+pDnEOkhqySJGZFoVDg/v37areXE/sQZZ7DoikxMTHw9/fHkSNHpHkYKSkpqFevHtasWQMHBwccO3YMycnJsu2DowmanstgbW2N0NBQlCxZEvPmzcOmTZsQEhKCgwcPonfv3rL8ThUoUABbt26Fj4+PUvmxY8fQtm1bPHv2LNt159Tzfzs7O4SEhKBEiRLSz6phw4a4efMmKlasqNaeUDm5tUaG+Ph43Lt3D0IIFCtWTLas5ADg6OiIo0ePwsPDA2XKlMHUqVPh5+eHy5cv4/vvv0dcXJzabRgZGeHGjRsq74/379+XkhB+LR0dHaW/L5FFFnch455WGW0C0Fg7n/r8kOszo1evXjh8+DAWLFiA77//HgAQHByMgQMHokGDBli4cKHabQBAqVKlMH78eHTo0EFpG5Jx48bh5cuXWLBggdptmJiY4Pjx46hatapS+dmzZ+Hj4yPL3m/MVK2GnN41PCc2XpR7om5WHB0dpSXSmfeEylhqDKguR/6c3bt3o3HjxtDX1//sNiFy7X4eFhaGCxcuoFSpUrLU96Hk5GQpS/Xhw4elfpcqVQrR0dGytJGQkAAHBweVcnt7e7XfYD61FUVm6m5LUaFCBZw/fx4lSpRAnTp1MG7cODx//hxr1qyBp6dntusFcnZrjQzR0dGIjo6Gt7c3jI2NP7qFS3bkRJZnZ2dnhISEqHzgh4SESBPqv5ZcGzLnpTZz4vNj27ZtKjc8TZo0gbGxMdq2bStbQBQZGSllzzc2NpYWaPj7+6N69eqyBET16tVDjx49sGzZMlSqVAkKhQLnz59Hr169UL9+fbXrB8BJ1flVQkKCxoaKNf0sOLO0tDRZlncrFArx5MkT6d+aTuAlhObnMlStWlWMGjVKnDhxQhgZGUkTPE+fPq1WZvLM6tatK9q0aSPevXsnlSUkJIg2bdqIevXqydLGh+T6P89w7tw5cfToUSFE+lyJxo0bC3Nzc1GhQgWNTYqV+xqEEOL58+eibt260u9pxoTbbt26iaFDh8rSRk5keZ42bZqwtbUVy5cvlx5ZL1u2TNja2oqAgABZ2qAvY2xsrJQMNcPVq1eFiYmJbO24ublJCTgrV64sFi1aJIRIf+woVxb3jL9thUIhDAwMpOkjjRs3lt771cWASCatW7cWU6dOVSmfMWOG+PHHH2VpIy4uTvTr10/Y2dlpbMJzTjwLFkKIVatWibJlywpDQ0NhaGgoPD09pfky+YWm5zLkRG6P//77TxQqVEjY2tqKunXrinr16glbW1tRqFAhaX6JXJYuXSrKlCkjvZmVKVNG/P3337K2oWmavAZ/f3/RsGFDERUVJU14FiL9Q8XDw0OWNnJCWlqaGDlypDAyMpLem0xMTGSb97Z8+fIss6tv3rxZrFy5UpY2Mrx69Ur8+eefonv37uKXX34Rs2fPFq9fv5al7pSUFLF06VLRoUMHUa9ePVGnTh2lQw45dcPTvXt3MWHCBCGEEAsXLhTGxsaifv36wsrKSnTr1k22doRIz0O1a9cusXPnTtmzcDMgkomm9rXKrG/fvqJ06dJiy5YtwtjYWCxfvlz88ccfonDhwrLNsi9ZsqRYv369EEIovSmPHTtW9OvXT5Y2Zs2aJUxMTMTIkSOlX+wRI0YIExMTMXv2bFna+FBWiRrVlXnUSVMJ4lJSUpQS9QmRvgJPrjsiIdLfIJcsWSKGDh0qhgwZIvt+SkII8fvvvwtTU1MxevRoae+h0aNHCzMzM/Hbb7/J2pamaPoaHBwcpBGtzH979+/f/+oVl5/y6tUr8ffff4vRo0eLFy9eCCGEuHDhgnj48KFsbQghxNu3b8XZs2fFf//9J96/fy9bvSVKlJBGBDM7fvy4KFGihGztnDt3TtjY2IhChQqJli1bihYtWojChQsLW1tbaTREHf369ROmpqaibdu2YtCgQWLw4MFKhxyuXLmSIzc8qampIjk5Wfp606ZNYsCAAWLu3LkiMTFRtnaESF/Ve/PmTaX25MKASCaa3tdKiPTNXY8dOyaESM9hkbFP0+rVq0Xjxo1lacPY2FgaOrezs5PeoG/fvi1sbGxkacPV1VWsWrVKpXzlypWyrBaYNm2a2Lhxo/T1jz/+KBQKhXBycpL1Ecrx48c/ecjlyZMn4sSJE+LkyZOyBkI5ydbWVgq0M1u/fr2wtbXNhR59PU1fg5mZmbTRbuaA6OzZs7L97V2+fFnY2dmJYsWKCT09PamN33//Xfj7+8vShqYZGhpK+2ZlFh4eLtt7rRDpqzy7dOmi9MGbnJwsfv75Z1GrVi2168+pjVdz4oYnJ8THx4tu3boJXV1doaurK/3uDhgwIMunM9nBgEgmlStXznJIePz48aJixYqytGFqaioFK4UKFRJnzpwRQsh7B5kTz4INDQ2z3HTz9u3bsuyw7ubmJi37PXjwoLCyshIHDhwQ3bt3Fw0aNFC7/pwSGxsrfvrpJ6Gnp6e0ZLZTp06yDdsLkZ7Lo1+/ftIdZL9+/WRPfGdlZSV92Gd269YtYWlpKWtbmqLpa2jSpIn4/fffhRDpAdH9+/dFamqqaNOmjWjdurXa9QshRL169cSIESOkNjI+VEJCQmRZdv/48WOxZs0asXfvXpWRgbi4OFkemzk7O2e5u/nOnTtlm1snRPpNblZ/B9euXZPypakjJzZeDQoKynIkJTk5WQQFBcna1okTJ0SnTp1E9erVpdHG1atXyzbPcuDAgaJSpUri5MmTwtTUVPrd3bVrlyhfvrwsbTAgkokm9rX6kKenpzTy0KBBA2mH+7lz58r2RpATz4LLlCkj7XWU2R9//PHVuYeyYmRkJO2DNnDgQNGzZ08hRPoHl5WVldr1Z5bxJuDl5SX7m0CbNm1E8eLFxf79+0VsbKx48+aN2L9/vyhZsqRo06aN2vUL8X97TVWvXl3aVd3Ly0vo6ellOU8ju/r375/lju3Dhg0Tffv2la0dTdL0NVy7dk3Y2dmJRo0aCQMDA/Hjjz+K0qVLCwcHByl3kLosLCykujIHRBEREWrfjJw9e1ZYWVkJCwsLYWxsLIoXL670WCYmJkaWR8kjRowQLi4u4ujRoyIlJUWkpKSII0eOCBcXF+k9UQ729vbiwIEDKuX79++XZRrEn3/+Kfr27Sv75PzMdHR0shxVfv78uawLTLZu3SqMjY3FL7/8IgwNDaXfq//973+yPb0oUqSIlCgz8+/unTt3ZNsPkQGRjP755x9Ro0YNYWJiImxtbUWdOnVkfXQye/ZsKWHX0aNHhbGxsTTTfs6cObK0kRPPgrdu3Sp0dXVFw4YNxaRJk8Qff/whGjZsKPT09MT27dvVrr9gwYLSCFGJEiWkD/abN2/KupGopt8ETExMsgysTpw4IdsKETc3NylzcWbjxo1TOx1+RoA1ZMgQMWDAAGFubi7KlCkjunfvLrp37y7KlCkjLCwsRP/+/dVq51ObAKubaTinriFDdHS0GDdunGjatKlo3Lix+O2338Tjx49lqVuI9A/5jOR2H07cLly4sFp1169fX3Tr1k2kpqaKN2/eiL59+wpbW1upPbkCosTERNG2bVuhUCiEvr6+0NfXF7q6uqJr166yzlcZMGCAKFy4sNi4caOUNX7Dhg2icOHCYtCgQWrXnxMbr35sK6Zbt27J+l5Yvnx5aRpE5t+rS5cuCQcHB1naMDY2lurN3EZYWJiwsLCQpQ0mZszHIiMjcf78eRQtWlSWDQ1TUlIwZcoUdOvWDc7OzjL08OMuXLiAwMBA3LhxA0IIeHh4YNiwYahQoYLadffv3x///PMPihcvjkuXLiEiIgJmZmbYtGkTpk+fjosXL8pwBen5b4YMGYLOnTsrJSMLCwtDo0aNEBMTo1b9RYoUwd69e1Vy6Vy5cgVNmjTBw4cP1aofSE92duXKFRQrVkyp/M6dO/juu+/UykX0pbmkFAoFjh49mu12SpUqhZCQENja2iqVh4SEoGnTpnj9+nW2686pa8gpPXv2xLNnz7B582bY2NjgypUr0NXVRYsWLeDt7Y05c+Zku24bGxuEhoaiRIkSUtmMGTMwbdo0HDhwAEWKFIGTk5NsiRPv3Lkjbars6ekJFxcXWerNkJSUhBEjRmDRokVISUkBAOjr66NPnz6YNm2alCMsuzS58WqrVq0AALt27UKjRo2U+pqamoorV66gZMmS2L9/f7bbyMzExATXr1+Hq6ur0nuhOsk4P1S7dm38+OOPGDBgAMzNzXHlyhW4ubmhf//+uHv3rizXwsSM+dT79+9RpEgRFClSRLY69fT0MHPmzBxJAFmpUiWsXbtWI3UHBgbC1dUVUVFRmDFjBszMzACkJ7zr27evbO3cunUL3t7eKuUWFhZqfQhn+P333zF06FCsXr0aBQsWBJCe5XvEiBEYO3as2vUDgI+PD06ePKkSEAUHB6NWrVpq1Z1TyfRq1aoFX19fHD9+HObm5gCAEydO4IcffsCECRPUqjunEwK+f/8eV65cwdOnT5GWlqb0mhwJRf/88080adIE9vb2ePfuHWrXro2YmBh4eXlhypQpatf/4QffyJEjoaOjA19fXyxfvlzt+jMrXrw4ihcvLmudmRkYGGDu3LmYOnWqUuZwubL4y7nT/IcsLS0BpGfVNjc3h7GxsfSagYEBqlevjh49esjWXsGCBXH37l24uroqlQcHB8Pd3V2WNqZOnYpGjRrh+vXrSElJwdy5c3Ht2jWcPn0aQUFBsrTBR2b5SEpKipg0aZJwcnJSmmX/+++/i6VLl8rSRvPmzcWKFStkqetTUlJSxNatW8Uff/whJk+eLLZv3y77XmOa5u7uLm1QmnkId9WqVaJ06dLZqrN8+fJKiTDNzMyEvr6+KFq0qLRDvJmZmVpJMjOWjO/atUssXLhQ2NnZiX79+ok1a9aINWvWiH79+gl7e/sc23hSXWlpaaJ169aiVq1a4t27d+Lo0aPCzMxMtsfIOeXff/8VdnZ2Gk8oKkR6Dq2ZM2eK6dOny7bJbq1atT76OzNjxgxpjzbKORMmTJBtH7xPmT59uvDw8BChoaHC3NxcnDx5Uqxdu1bY2dmJ+fPny9bOlStXROfOnUWZMmVE6dKlRadOnbJMd5NdfGSWj0yaNAmrVq3CpEmT0KNHD1y9ehXu7u7YvHkzAgMDcfr0abXbWLx4MSZMmIBOnTqhUqVKKvsoyXGXevfuXTRt2hQPHz5EyZIlIYTA7du34ezsjL1796Jo0aJqt5ETZsyYgVWrVmH58uVo0KAB9u3bhwcPHmDIkCEYN24c+vfv/9V1Tpw48YvPze42Kxl7NH2OnPtCaVpycjKaNm2K+Ph4XLlyBVOnTs3Wzz83FStWDA0bNsS4ceOy3E4lr1u6dCmCgoKwZs2aLF+fMWMGFi5cmONbHmVXfHw8pk2bhiNHjmQ5YifHXmNbt27F5s2bERkZiaSkJKXX5Hi0/+7dOwghpFGtBw8eYMeOHfDw8JB9n8jffvsNgYGB0iihoaEhhg8fjj/++EPWdj5n2rRp6N27N6ysrL76exkQ5SPFihXD4sWLUa9ePaXntDdv3oSXlxdevXqldhuf+rCU6wOySZMmEEJg3bp1sLGxAQC8ePECP/30E3R0dLB3716128gpeeVNQNtcuXJFpezt27fo0KEDmjZtij59+kjl5cqVy8muZZuFhQUuXbok+w1BTm2y+63p0KEDgoKC4O/vn+XmzYMGDVKr/nnz5uG3337Dzz//jL///htdu3bFvXv3cO7cOfTr10+WR5i+vr5o1aoVevfujdevX6NkyZIwMDDA8+fPMXv2bKW/EzkkJCTg+vXrSEtLg4eHhzRdISdZWFggLCwse4/qZBtr0nIZ+wNlRa5l90ZGRlIeosyPaK5duyZrJltNMzExyXKYMywsLN9cR0pKijh+/Lh48eKFiI+PF+fOnRNnzpwRb9++lbWdnMoqLIRQSu+f12U8RvrwsdKH/85Pj2i6du0q26PvzFxdXb/oUHdVYYY1a9Z89LXhw4fL0kZOsLS0FMHBwRqrPyd2BbC1tZVSH/z999+iXLlyIjU1VWzevFmUKlVKljbymsw/y6/FSdUyadiwIUJCQlSi0m3btqFz586Ij49Xu40yZcrg5MmTKqsptmzZIsvqLABYvXo12rVrp7KCIikpCRs3bkTnzp3VbsPQ0FDaDTmzuLg4GBgYqF1/TtDV1UXDhg1x48YN2NjYoHLlyrK3ceXKFdSvXx+WlpaIiIhAjx49YGNjgx07duDBgwdYvXq12m2kpqYiICAAixYtwpMnT3D79m24u7tj7NixcHV1Rffu3WW4Evnll8cuX2PBggVo06YNTp48CU9PT+jr6yu9nt3Rm5z+WfXv3x9WVlZo1qyZUvmQIUOwceNGzJw5U+02Tp48icWLF+PevXvYunUrChUqhDVr1sDNzQ01a9ZUu34AsLa2lkawNSEndohPSEiQFhocPHgQrVq1go6ODqpXr44HDx6oVXfGSrYvsX37drXayilfNpmAPqtPnz6oV68eoqOjpbJNmzahc+fOWLlypSxtjB8/Hv3798f06dORlpaG7du3o0ePHggICMC4ceNkaaNr166IjY1VKX/79u1nl4l+qWbNmqFnz544c+YMRHouLISGhqJ3796yzFHKKZ6enrLMI/iYoUOHokuXLrhz5w6MjIyk8saNG+PEiROytDFlyhSsXLkSM2bMUApGPT09sXTpUlna0AQXF5cvPvKL9evX48CBA9i2bRvmz5+PwMBA6VBnOXxWkpKScOvWLWk5uZw2btyIn376Sel3dMCAAdi8ebMsq/a2bduGhg0bwtjYGJcuXUJiYiKA9PeogIAAtevP8Mcff2DcuHFqpZ74FEdHR7x48QJA+u9zaGgogPQAVsg0k6VYsWLYuXMnoqKicODAAWne0NOnT2FhYaFW3ZaWll985BtyDlVpu4EDBwoPDw/x4sULsW7dOmFsbCy2bt0qaxv79+8X3t7ewtTUVBgbG4vvv/8+y2yq2fWxRF5hYWGybd3x6tUr4efnJxQKhbRruEKhEC1atMj2JqxWVlbC2tr6iw65HDhwQJQvX17s2bNHPH78WPbd7jWZVThD0aJFxeHDh1XauHHjhuxZvTUlICBALFu2TKV82bJlYtq0abnQo+xxcHAQU6ZMEampqRprIyf2gxJCiA0bNghra2tx7tw50adPH+Hk5CTbNhWaTAL44SpPc3NzYWZmJsqWLatUrs4qzww5sSvAli1bhL6+vtDR0RH169eXygMCAkSjRo1kaSOv4SOzPGLu3LnScOejR4+wYcMGNG/eXNY2GjZsiIYNG8paJ5CeZFChUEChUKBevXrQ0/u/X43U1FSEh4ejUaNGsrRlZWWFXbt24e7du0qJGT/MhfM15L6D/hIZPw8/Pz+lCZdCCFkmoBsZGeHNmzcq5bdu3YKdnZ1adWd49OhRlj/3tLQ0JCcny9KGpi1evBjr169XKS9Tpgzat2+PUaNG5UKvvl5SUhLatWv3xasAs2PMmDG4fPkyjh8/rvT3XL9+fYwfPx6jR4+WpZ327dvj1atXqFmzJuzs7BAUFKTW33dmmsz/1aJFC7W+/2ssWbJEWrnWu3dv2NjYIDg4GD/88AN69+4tSxs//vgjatasiejoaKXkvfXq1UPLli1laSNDSkoKjh8/jnv37qFjx44wNzfH48ePYWFhkSuTq7ODAZEadu/erVLWokULBAUFoUOHDlAoFNI5cjwKioqKgkKhQOHChQEAZ8+exfr16+Hh4YGePXuqVXfGG0FYWBgaNmyo9AtsYGAAV1dXtG7dWq02MgwdOlSl7Pjx41AoFDAyMkKxYsXQvHnzr3p+nxPJJD+k6aR9zZs3x6RJk7B582YA6av8IiMjMXr0aNn+L3JiXpqmxcTESIkrM7Ozs1N6hJ3X/fzzz9i0aRN+/fVXjbWxc+dObNq0CdWrV1cK4j08PHDv3r1s15vV3zQA2Nvbo0KFCvjrr7+kstmzZ2e7HUCzSQCzk8piw4YN8PPzU0lR8jk6OjpKwW/btm3Rtm3br27/cxwdHREXF4dDhw7B29sbxsbGqFKlisqqOXU8ePAAjRo1QmRkJBITE9GgQQOYm5tjxowZeP/+PRYtWiRbW59Tq1YtpUSUX4MBkRo+dTexfPlyKTOrXMvVO3bsiJ49e8Lf3x8xMTGoX78+ypYti7Vr1yImJkateUQZbwSurq5o166d0pwVuV26dAkXL15EamqqlIfozp070NXVRalSpfDXX39h2LBhCA4OhoeHh1ptvXv3TmWkQ91n5xlq164tSz0fo+mswkD6/7u/vz8ePXokzUu7desWVq9ejX/++UeWNjTN2dkZISEhcHNzUyoPCQmBk5NTLvXq66WmpmLGjBk4cOAAypUrpzKpWt1AAgCePXsGe3t7lfL4+Hi1PiAvXbqUZXnRokXx5s0b6XU5PoR79eqFQYMGYfny5VAoFHj8+DFOnz6N4cOHyzaX8mv7U61atWwFY69fv8bZs2ezzHMkxwKWFy9eoG3btjh27BgUCgXu3LkDd3d3/PLLL7CyssKsWbPUbgNIT0FQuXJlXL58WWkLnZYtW+KXX36RpY19+/ZJi1kyO3DgANLS0tC4cWPpvGyT89kdaZaVlZW4efOmECJ9h/saNWoIIdLnssi1ZDYnBAYGilatWinNs4mNjRU//vijmDNnjoiPjxfNmzcXvr6+2ao/Li5O9OvXT9jZ2QkdHR2VQ06a3O0+gyayCmem6XlpmjZt2jRha2srli9fLiIiIkRERIRYtmyZsLW1FQEBAbndvS/m4+Pz0aNOnTqytOHt7S3mzZsnhEifa3H//n0hhBD9+vUTDRs2lKWNnPDrr78KY2NjKc2CkZGR+P3333OlL9mds7J7925hbm4udHR0hKWlpbCyspIOueY6+vv7i4YNG4qoqCiVzXw9PDxkaUOI9OX9GZ9NmdsJDw8XxsbGsrTh6ekp9u7dq1L+77//inLlysnSBgMiGSQlJQkfHx/ZJg1+jKmpqQgPDxdCCPHDDz9IE0YfPHggjIyMNNq2nJycnMS1a9dUyq9evSqcnJyEEOm5dmxtbbNVf9++fUXp0qXFli1bhLGxsVi+fLn4448/ROHChcXatWvV6ntmmt7tPj4+Xu06tEFaWpoYOXKkMDIykoJeExMTMXHixNzuWp4TEhIizM3NRe/evYWRkZEYNGiQqF+/vjA1NRXnz5+XpY3Xr19LObMye/HihSyLDTJoMv/X18huQFS8eHExaNAgjf6dOzg4iLCwMCGEcj/v378va843a2tr6T09czsnT54U9vb2srRhZGQkff5lFh4eLkxMTGRpg8vuZaCvr4+rV6/K+kw2K2XKlMGiRYtw8uRJHDp0SJoU+fjxY5WdvvOy2NhYPH36VKX82bNn0iRiKysrlVT2X2rPnj3466+/8OOPP0JPTw+1atXC77//joCAAKxbt06tvmc2efJkLFq0CH///bfS440aNWrIknbfysoKNWrUwK+//oqDBw/KksvqQ+fOncOZM2dUys+cOYPz58/L3p4mKBQKTJ8+Hc+ePUNoaCguX76Mly9f5srjk7yuRo0aOHXqFBISElC0aFEcPHgQDg4OOH36NCpVqiRLG+3bt8fGjRtVyjdv3oz27durXf+qVasQHx8PExMTVK5cGVWrVs03k3Yze/ToEQYOHCjbZrFZyfg5fej58+cquebU0aBBA6WFLQqFAnFxcRg/fjyaNGkiSxuWlpZZpjm5e/fuV8/f+ihZwioSQ4cOFaNGjdJoG8eOHRNWVlZCR0dHdO3aVSofM2aMaNmypUbbllPHjh2Fm5ub2L59u4iKihIPHz4U27dvF+7u7uKnn34SQqQv261UqVK26jc1NZUyehcqVEicOXNGCCH/XZGxsbF0x5L5rujevXuyLIs/deqUmDp1qmjYsKEwNzcX+vr6olq1amLUqFFi3759atcvhBBVqlQRW7ZsUSnftm2bqFq1qixtUN7RsWNHsWTJEo2OZltbW4vr16+rlN+4cUPY2NioXX+BAgWEiYmJaNeundizZ49ITk5Wu051ZHeEqGXLlmLTpk0a6NH/adKkifQoMeMRaWpqqmjTpo1o3bq1bO08fPhQlChRQpQuXVro6emJ6tWrC1tbW1GyZEnx5MkTWdro0aOH8PT0lFKRCCHEnTt3RLly5UT37t1laYOTqmWSlJSEpUuX4tChQ6hcubJKxCrHhEgfHx88f/4cb968gbW1tVTes2dP2e4yJk2ahOHDh6vU9+7dO8ycOVOWu+7FixdjyJAhaN++vZQYTk9PDz///DMCAwMBAKVKlcp2YkB3d3dERETAxcUFHh4e2Lx5M6pWrYo9e/Zka8O/j9HkahcA8PLygpeXF0aPHo3U1FScO3cOixYtwqxZszBz5kxZJupfv34dFStWVCmvUKECrl+/rnb9mtKqVSusXLkSFhYWn82Ym1+y5OYEMzMzzJo1C71794aDgwNq166N2rVrw8fHB6VKlZKljcTExCwTPiYnJ+Pdu3dq1x8dHY39+/djw4YNaN++PYyNjdGmTRv89NNPUubnvCrzyuSmTZtixIgRuH79epaZyeVYmTxz5kz4+Pjg/PnzSEpKwsiRI3Ht2jW8fPkSISEhatefoVChQggLC8PGjRtx4cIFpKWloXv37ujUqVO2V3x9aObMmWjUqBFKlSolrbSOioqCt7c3/vzzT1na4OauMqlTp85HX1MoFDh69GgO9ib7dHV1ER0drbIS5cWLF7C3t5d19/O4uDjcv38fQggULVpUtmHvwMBA6OrqYuDAgTh27BiaNm2K1NRUpKSkYPbs2WpvyphBE7vdf+jmzZs4fvw4goKCcPz4cSQnJ8Pb2xu1a9eW5TpsbW3xzz//wMvLS6n81KlTaNq0qSwbBmtC165dMW/ePJibm382g/qKFStyqFf5R0xMDI4fPy79bt2+fRv29vaypCnw8fGBp6cn5s+fr1Ter18/XLlyBSdPnlS7jQwJCQnYsWMH1q9fj8OHD6Nw4cJqpQ/IjrJly+Lff/+Fs7PzZ8/90hxTcq1MjoyMhJ6eHhYvXiwFKhUrVkS/fv2QnJyMIkWKqN1GcnIySpYsiX/++UftVcGfI4TA4cOHERYWBmNjY5QrVy7LnFTZxYCIlOjo6ODJkycqif+OHj2Kdu3a4dmzZ7nUs+yLjIzE+fPnUbRoUaXkZHLQ5G73jo6OSE5ORt26deHj4wNvb294enqqXW9m7du3R0xMDHbt2iWl2H/9+jVatGgBe3t7KQcSfVvi4+MRHBwsBUUXL16Eh4fHR5fPf42QkBDUr18fVapUQb169QAAR44cwblz53Dw4EHUqlVL7TYye/78OTZu3IhFixbhxo0bst605Xc5dYNbqFAhHD58GKVLl5alvo85cuQIjhw5kmWagow0N+pgQEQA0jcyVCgUiI2NhYWFhdIE8dTUVMTFxaF379743//+l4u9/Lzk5GT4+vpi8eLFKFGihOz1X7lyBWXLllW600tISMD169eRlpYGDw8P2Ua6ypcvjxs3bqB8+fLw8fGBj48PatWqJesE0kePHsHb2xsvXryQEjGGhYXBwcEBhw4d+qK7Xsq+rJK7fowcj1BGjRqFoKAgXL58GWXLlpVGG729vWV9nBwWFoaZM2cq3cmPGTMGxYsXl6X+jJGhdevW4fDhw3B2dkaHDh3QqVMn2T6UM94TP5Q5gWyXLl1k2+NRE3R0dBATE6MSED148AAeHh6yLdSYNm0abt68iaVLlyrtciCniRMnYtKkSahcuTIKFiyo8n+zY8cOtdtgQCSjc+fOYcuWLYiMjFRZIZXX5zGsWrUKQgh069YNc+bMUdqQLyNT9YePVfIqOzs7nDp1SrY338wy33G5u7vj3LlzGl3h9/r1a5w4cQJBQUEICgrCtWvXUK5cOdSpUwfTpk2TpY34+HisW7cOly9flj68OnTooDKnIS/J2GrmS8ix4k9TcvoRio6ODuzs7DBkyBA0b95c43f0mtChQwfs2bMHJiYmaNOmDTp16qSRuUOBgYGYMmUKGjdujKpVq0IIgXPnzmH//v0YMmQIwsPDsWbNGsyfPx89evT46voHDhyIYsWKYeDAgUrlCxYswN27d9Xajigjc/jcuXPRo0cPpTmhqampOHPmDHR1dWWbR9SyZUscOXIEZmZm8PT0VJlDK8fnX8GCBTFjxgz4+/urXdfHMCCSycaNG9G5c2f4+vri0KFD8PX1xZ07dxATE4OWLVvmm3kMQUFB+P777zUW5eeEYcOGQV9fX7aAITNbW1vs27cP1apV++jjRU14+fIljh8/jl27dmH9+vVIS0vT6kcDEydO/OJzs7Mdw7fq8uXL0ny0kydPQldXV5pU7ePjk+0A6c2bN1IG+Kz238tM3UzxHTt2RKdOndCwYUONvk+1bt0aDRo0UNlXbPHixTh48CC2bduG+fPnY8mSJfjvv/++uv5ChQph9+7dKukOLl68CD8/Pzx8+DDbfc+Y0xoUFAQvLy8YGBhIr2Xc4A4fPly2m8acmMdna2uLs2fPomjRomrX9TEMiGRSrlw59OrVC/369YO5uTkuX74MNzc39OrVCwULFvyqN/CP0eQdRYYvTY+elw0YMACrV69GsWLFZF/x17NnT6xevRoFCxZEZGQkChcuDF1d3SzPzSpnxtfYsWOHNMfj2rVrsLW1Ra1ateDj44M6deqgTJkyatWf2fXr17Mc2ZTjMQ3lXZcvX8acOXOwdu1atYLszCOnOjo6WY7eCZk2Pc4pZmZmCAsLU9mU9u7duyhfvjzi4uJw7949lCtXLluPnoyMjHD16tUs6y9btqw0L1EdXbt2xdy5c2XbrkhdISEhqFy5crZyII0aNQpmZmYYO3asBnqWLv8OA+Qx9+7dQ9OmTQGkT6zN2BtoyJAhqFu3riwB0bZt27Kcc1CjRg1MmzZNloBo9OjRWY6sCCEwevTofBEQXb16VVpKfvv2baXX1E2euWTJErRq1Qp3797FwIED0aNHD5ibm6tV58f06tUL3t7e6NGjB3x8fFC2bFnZ27h//z5atmyJ//77DwqFAhn3Rxk/p/zw4XXu3DmkpaWhWrVqSuUZjwUqV66cSz37evHx8QgKCsoyOP3wRii7Ll26JAXaJ0+exJs3b1C+fPlPrpT9nKNHj0qbMWti0+N58+ahZ8+eMDIywrx58z55rlw/JxsbG+zZswdDhgxRKt+zZ490rfHx8dn++y9WrBj279+vshr133//lSVtB5D3Vlg2btwYYWFh2bq+9+/fY8mSJTh8+LDG9vpjQCQTGxsbvH37FkD6UOjVq1fh6emJ169fIyEhQZY2Xrx4oTS3J4OFhQWeP38uSxt37tzJculkqVKlcPfuXVna0KTU1FRMmDABnp6e0puW3DIyhF+4cAGDBg3SWECUVTZvuQ0aNAhubm44fPgw3N3dcfbsWbx48QLDhg2TLbeHpvXr1w8jR45UCYgePXqE6dOnZ5mJOy+6dOkSmjRpgoSEBMTHx8PGxgbPnz+HiYkJ7O3tZfmgt7a2RlxcHL777jv4+PigR48e8Pb2VnsEIfNGx5rY9DgwMBCdOnWCkZGRlKssKwqFQraAaOzYsejTpw+OHTuGqlWrQqFQ4OzZs9i3b5+0e/uhQ4eyfb1Dhw5F//798ezZM9StWxdA+iqqWbNmyXJzmxep80DqypUrKF++PID0m97MZNslQpb0jiQ6dOggZs2aJYQQYvLkycLOzk788ssvwsXFRbYs0mXKlBHz589XKZ83b54oXbq0LG04ODiII0eOqJQfOnRI2NnZydKGphkaGkqbVuaEO3fuiP3794uEhAQhRPreWvmFra2tuHz5shBCCAsLC2mDxiNHjojy5cvnZte+mKmpaZaZgu/fvy/MzMxyoUfZU7t2bdGjRw+RkpIiZT+OjIwU3t7eYtu2bbK0sWfPHln3E8tw+fLlLz7yk+DgYNG+fXtRoUIFUb58edG+fXsREhIiW/1//fWXKFSokLRJrZubm1i1apVs9ec12c3qnVMYEMnkxYsX4tGjR0IIIVJTU8X06dPFDz/8IIYMGSJevnwpSxvLli0TxsbGYty4ceL48ePi+PHjYuzYscLExEQsWbJEljZyIj26plWuXFkcPnxY4+28ePFC1K1bVygUCqGjoyP9oXfr1k0MHTpU4+3LwcrKSuq3u7u7OHr0qBBCiLt378q2S7Wm2djYiFOnTqmUh4SECCsrq1zoUfZYWlpKAamlpaW0/UVoaKgoWbJkbnbtszL+BjI+2D926Ojo5HZX86SnT5/m6ga1OSWvB0R8ZCaTzI9ndHR0MHLkSIwcOVLWNrp164bExERMmTJFSvzn6uqKhQsXonPnzrK0kVV69IcPH6JWrVr55hHKlClTpOSIlSpVUplULdcEw8GDB0NfXx+RkZFKq3PatWuHIUOGYNasWbK0o0lly5bFlStX4O7ujmrVqmHGjBkwMDDAkiVLZJvHoGkNGjTAmDFjVJJL/vrrr2jQoEEu9+7L6evrS0P/Dg4O0u+VpaUlIiMjc7l3nxYeHq7R+jOWkX8JOeaSZEhNTcXOnTtx48YNKBQKeHh4wM/P76MLKb5WSkoKjh8/jnv37qFjx44A0jfrtrCwyJcb1uZ3XGWmhs8tL81M7ln+z549g7GxsUb+aIQQOHTokFJeGjnTo2ta5twumZ8tC5lXuTg6OuLAgQP47rvvpJWF7u7uCA8Ph6enJ+Li4mRpR26Zk0seOHAACQkJaNmyJe7fv49mzZrh5s2bsLW1xaZNm6S5DXnZt5Jc0tfXF126dEHHjh3Ru3dvXLp0CQMHDsSaNWvw6tWrfDMXaurUqXBwcEC3bt2UypcvX45nz55h1KhRX13nl074lnObpLt376JJkyZ49OgRSpYsCSEEbt++DWdnZ+zdu1ft5d8PHjxAo0aNEBkZicTERNy+fRvu7u4YPHgw3r9/L81T+pZYWFhke1J1TmBApIaPLS/NTO4P4Zz0/v17GBoayjdhLYcEBQV98nW5Jn2am5vj4sWLKF68uFJAdO7cOTRq1AgvXrxQq/4jR45IWx98aMGCBdneK+1zySVfvnz50Sy9eVV+TC75ofPnz+Pt27eoU6cOnj17hp9//hnBwcEoVqwYVqxYIfu2M5ri6uqK9evXqyRLPHPmDNq3b6/x0SS5NGnSBEIIrFu3TnoC8OLFC/z000/Q0dHB3r171aq/RYsWMDc3x7Jly2Brayu9fwQFBeGXX37BnTt35LiMPCXz+2RexIBIDZ/74M0sux/CFStWxJEjR2Btbf3Z7LxyZORNS0vDlClTsGjRIjx58kS6axk7dixcXV3RvXt3tdv4VjRt2hQVK1bEH3/8AXNzc1y5cgUuLi5o37490tLSsHXrVrXqt7KywqFDh1ClShWl8jlz5mDcuHFfNUKZWW4llyTtYGRkhBs3bsDNzU2p/P79+/Dw8JAlv05OMDU1RWhoqMr+gZcvX8b333+v9ghwgQIFEBISgpIlSyoFChEREfDw8JBtdXJOePfuHYQQUkbsBw8eYMeOHfDw8ICvr28u9+7LcQ6RGjSxvPRDzZs3l5JYtWjRQuPtTZ48GatWrcKMGTOU0tF7enoiMDAw3wREJ0+exOLFi3H//n1s2bIFhQoVwpo1a+Dm5oaaNWvK0saff/6J2rVr4/z580hKSsLIkSNx7do1vHz5UpaU+IGBgWjSpAmCgoKkVAh//vkn/vjjD7XuTlu3bo3atWtL+wFVrlxZY8klSfs4OzsjJCREJSAKCQmBk5NTLvXq6xkaGkqpVDKLi4tTyvycXR9LhPnw4UONpfLQlObNm6NVq1bo3bs3Xr9+jWrVqkFfXx/Pnz/H7Nmz0adPn9zu4hdhQCSj169fY9myZUoT8Lp165Zl7qAvlXnbgZzYgmD16tVYsmQJ6tWrp5Syvly5crh586bG25fDtm3b4O/vj06dOuHixYtITEwEALx9+xYBAQHYt2+f2m0kJyejb9++2L17N/7991/o6uoiPj4erVq1Qr9+/VCwYEG12+jatStevHgBX19fBAcHY9OmTQgICMC///6r1t5NOZlckj4tp0eAc8Ivv/yCwYMHIzk5WSm/zsiRIzFs2LBc7t2Xa9asGXr27Illy5ahatWqANIf+/Xu3VuWDO4NGjTAnDlzsGTJEgDp85/i4uIwfvx4NGnSRO36c9LFixel/FBbt26Fg4MDLl26hG3btmHcuHEMiLTN+fPn0bBhQxgbG0sbAc6ePRtTpkzBwYMHpczJckhKSsLTp0+RlpamVF6kSBG163706JFKKnkg/W4mOTlZ7fpzwuTJk7Fo0SJ07twZGzdulMpr1KiBSZMmydKGvr4+rl69CltbW1mykH/M8OHD8eLFC1SuXBmpqak4ePCgSgLC7Mip5JL0aTk9ApwTRo4ciZcvX6Jv375Stm0jIyOMGjUKY8aMyeXefbl58+bh559/hpeXlzQXLSUlBX5+fpg7d67a9QcGBqJOnTrSY8SOHTvizp07KFCgADZs2KB2/TkpISFBeg85ePAgWrVqBR0dHVSvXh0PHjzI5d59Oc4hkkmtWrVQrFgx/P3339KGgykpKfjll19w//59nDhxQu02bt++je7du+PUqVNK5XJO3K5cuTIGDx6Mn376Sem59sSJE3H48GGcPHlS7TY0zcTEBNevX4erq6vSNcg9h0ETm8h+bFuCP//8E97e3tKdKiDfFgX5WWpqKoKDg1GuXDlYW1vndncok7i4ONy4cQPGxsYoXrx4tvavygvu3LmDmzdvQggBDw+PLG8Ys+vdu3fYsGEDLl68iLS0NFSsWBGdOnWCsbGxbG3khHLlyuGXX35By5YtUbZsWezfvx9eXl64cOECmjZtipiYmNzu4hdhQCQTY2NjXLp0CaVKlVIqv379OipXrizLBLmMXehHjx4tzf/ITI5VKHv27IG/vz/GjBmDSZMmYeLEibh16xZWr16Nf/75J1/kdSlatCgWL16M+vXrKwVEq1evxrRp03D9+nVZ2tHEJrIfzrv4GIVCwfk9/9/HJvHmN9/SnmykXbZu3YqOHTsiNTUV9erVw8GDBwGkp2A4ceIE/v3331zu4ZfhIzOZWFhYIDIyUiUgioqKku1xRFhYGC5cuKDShpx++OEHaa6KQqHAuHHjULFiRezZsydfBENA+qaogwYNwvLly6FQKPD48WOcPn0aw4cPx7hx42RrRxObyOaXJcl5iaenJ+7fv5/vA6JvZU+2/CynE0DeunUL8+fPl+adlipVCv3799foe7wm/Pjjj6hZsyaio6OVbszr1auHli1b5mLPvg4DIpm0a9cO3bt3x59//okaNWpAoVAgODgYI0aMQIcOHWRpw8PDQ7ZNXLOSkpKCKVOmoFu3bl+VUiCvGTlyJGJjY1GnTh28f/8e3t7eMDQ0xPDhw7OduycrmtjVm75eTmUm17Tr169nOdewQoUKso1q0qddunTpi86TI0fX1q1b0aFDB1SuXBleXl4AIC3zX79+Pdq0aaN2GznJ0dERjo6OANKTFh89ehQlS5bMV8EdH5nJJCkpCSNGjMCiRYuQkpICIH3ibZ8+fTBt2jRZnp8fPXoUv//+OwICAuDp6amSdE6ON34zMzNcvXoVrq6uateVkzJnX86QkJCA69evIy0tDR4eHvkyFf7Dhw+xe/duREZGShNUM8i5RUF+llOZyTXN1tYW//zzj/ThmOHUqVNo2rQpXr16lUs9I01wd3fHTz/9pLLQY/z48VizZk2+eiTetm1beHt7o3///nj37h2+++47REREQAiBjRs3onXr1rndxS/CgEhmCQkJuHfvHoQQKFasmJSoSg4Zb/wf3p3I+cbfokULtGjRAl26dFG7rpz0uezL+dGRI0fg5+cHNzc33Lp1C2XLlpXeZCpWrCjbFgX5XU5lJte09u3bIyYmRmVPthYtWsDe3h6bN2/O5R5qr6ioKCgUCml/RzmYmJjgypUrKpO079y5g++++y5fJWbMvI3R+vXrMX78eFy+fBmrVq3CkiVLvnjkLbfxkZnMTExMVDKbyiUnHtE0btwYY8aMwdWrV7N8/CBH/g1NsLKyQnh4OOzt7REREaGSkiA/GjNmDIYNG4ZJkybB3Nwc27Ztg729PTp16iQtm6f8E/B8zqxZs+Dt7Q0XFxeVPdnWrFmTy73TPikpKZg4cSLmzZsnZaU2MzPDgAEDMH78eLW3hfHx8cHJkydVAqLg4GDUqlVLrbpzWmxsrLS9yf79+9G6dWuYmJigadOmGDFiRC737stxhIiUZH788KG8/PihZ8+eWL16NQoWLIjIyEgULlw432dfNjc3R1hYGIoWLQpra2sEBwejTJkyuHz5Mpo3b46IiIjc7mKekROZyXPCt7An27eid+/e2LFjByZNmiQ9xjx9+jQmTJiA5s2bZ2vz1d27d0v/fvz4McaNG4e2bduievXqANLnEG3ZsgUTJ05USoyb15UoUQKTJ09G06ZN4ebmho0bN6Ju3bq4fPky6tWrp9G5r3JiQJQPJSQkZDmnpFy5crnUo7xh//79UvbljFGVrAwaNCiHe5Y9jo6OOHr0KDw8PFCmTBlMnToVfn5+su2l9K3InJl8zZo1uH79Otzd3fHXX3/hn3/+kSUzOWkfS0tLbNy4EY0bN1Yq//fff9G+fXvExsZ+dZ2fuuHMLC/ffGblr7/+wqBBg2BmZoYiRYrg0qVL0NHRwfz587F9+/Z8swCFj8zykWfPnqFr164fzemQn/6ANOFby75cvXp1hISEwMPDA02bNsWwYcPw33//Yfv27dIdJeVMZvKccu/ePcyZM0dahl26dGkMGjQIRYsWze2uaR0jI6MsF5e4urpmey+zb+FRflb69u2LqlWrIioqCg0aNJACP3d3d0yePDmXe/flOEKUj3Tq1AkRERGYM2cO6tSpgx07duDJkyeYPHkyZs2ahaZNm2ar3nnz5qFnz54wMjL6aKbkDPkpO/Ldu3dx7949eHt7w9jYWJp8nl/cv38fcXFxKFeuHBISEjB8+HAEBwejWLFiCAwMhIuLS253MU/IqczkmnbgwAH4+fmhfPny+P777yGEwKlTp3D58uV8lQfsWzFp0iTcvHkTK1askFYJJyYmonv37ihevHiO7C2Z3yQlJSE8PBxFixaVdmzITxgQ5SMFCxbErl27ULVqVVhYWOD8+fMoUaIEdu/ejRkzZiA4ODhb9bq5ueH8+fOwtbX9ZHK7/JId+eXLl2jTpg2OHTsGhUKBO3fuwN3dHd27d4eVlRVmzZqV210kGeVUZnJNq1ChAho2bKiyFczo0aNx8ODBfLO5a37WqlUrpa8PHz4MQ0NDKdng5cuXkZSUhHr16mH79u1qtfW50Us5k8hqWkJCAgYMGIBVq1YBSE9U6+7ujoEDB8LJyQmjR4/O5R5+mfwXwmmx+Ph42NvbAwBsbGzw7NkzlChRAp6enmq9WWbOjvwtZEoePHgw9PX1ERkZidKlS0vl7dq1w5AhQxgQfWNyKjO5pt24cSPLpfXdunXDnDlzcr5DWigj3UGGD/PnODs7y9bWjh07lL5OTk5GeHg49PT0ULRo0Xz1uztmzBhcvnwZx48fV1oBW79+fYwfP54BEcmvZMmSuHXrFlxdXVG+fHksXrwYrq6uWLRoEQoWLJjb3cszDh48iAMHDqjkDClevHi+2nnZ2to6y0d8CoUCRkZGKFasGLp06YKuXbvmQu/yjpzKTK5pdnZ2CAsLQ/HixZXKw8LCpBsh0qwVK1bkWFtZ5eZ58+YNunTpkq+2uwCAnTt3YtOmTahevbrSe5aHhwfu3buXiz37OgyI8pHBgwcjOjoaQHo204YNG2LdunUwMDDAypUrs11vTu/fo2nx8fFZJsR8/vx5vtpxe9y4cZgyZQoaN26MqlWrQgiBc+fOYf/+/ejXrx/Cw8PRp08fpKSkoEePHrnd3Vw1ZcoU/Pbbb/k6M3mPHj3Qs2dP3L9/X2n7n+nTp2PYsGG53T3KARYWFpg0aRKaNWsGf3//3O7OF3v27FmWQXt8fHy+mrfJgCgf6dSpk/TvChUqICIiAjdv3kSRIkVQoECBbNf74Z3KhQsXkJqaipIlSwJIfx6sq6uLSpUqZbuNnOTt7Y3Vq1fjjz/+AJA+opKWloaZM2eiTp06udy7LxccHIzJkyer5CNZvHgxDh48iG3btqFcuXKYN2+e1gdEQPrkagcHBygUinwXDAHA2LFjYW5ujlmzZmHMmDEAACcnJ0yYMCFfLWb4Vjx58gTDhw/HkSNH8PTpU3w43VZTq3pfv36drSX9ualKlSrYu3cvBgwYAOD/dlP4+++/Vbaiycs4qZqUzJ49G8ePH8eqVatgbW0NAHj16hW6du2KWrVq5Ys71evXr8PHxweVKlXC0aNH4efnh2vXruHly5cICQnJN0uYzczMEBYWppLJ9u7duyhfvjzi4uJw7949lCtXDvHx8bnUy9yn6YzCueHt27cAkO9TR+RnjRs3RmRkJPr374+CBQuqjHQ0b95crfo/XNErhEB0dDTWrFkDb29vbNiwQa36c9KpU6fQqFEjdOrUCStXrkSvXr1w7do1nD59GkFBQfnmZpoBUT7ysUdbmeeUNG/eXEqhnh2FChXCwYMHUaZMGaXyq1evwtfXF48fP8523TkpJiYGCxcuxIULF5CWloaKFSuiX79++WquVZEiRTBkyBAMGTJEqTwwMBCBgYGIjIzElStX4Ovri5iYmFzqZe7TREbh3PDu3TsIIaTHvQ8ePMCOHTvg4eEBX1/fXO6d9jE3N8fJkydRvnx5jdT/4YpeHR0d2NnZoW7duhgzZky+C4avXr2KmTNnKr3njho1SmNbWWmEoHzDx8dHWFhYCFNTU1GxYkVRoUIFYWZmJiwtLUW1atWElZWVsLa2FteuXct2G2ZmZuLIkSMq5UeOHBFmZmbqdD9HJCUlCR8fH3Hr1q3c7oralixZInR1dcUPP/wg/vjjDzF58mTh5+cn9PT0xNKlS4UQQvz555+ibdu2udzT3GVhYSH27dunUr5v3z5hYWGRCz3KngYNGoiFCxcKIYR49eqVsLe3F4ULFxZGRkbir7/+yuXeaZ/SpUuLixcv5nY38rykpCTRpUsXce/evdzuitq+LI845QnNmzdH/fr18fjxY1y4cAEXL17Eo0eP0KBBA3To0AGPHj2Ct7e3yojC12jZsiW6du2KrVu34uHDh3j48CG2bt2K7t27q+ToyIv09fVx9erVfDWR72N69OiBoKAgmJqaYvv27di6dStMTEwQFBSE7t27AwCGDRuGTZs25XJPc5cmMgrnhosXL0qbem7duhWOjo548OABVq9e/dmEqSS/OXPmYPTo0RrbM7Bbt27So9HM4uPj0a1bN420qQn6+voqKQTyKz4yy0cKFSqEQ4cOwcPDQ6n82rVr8PX1xaNHj3Dx4kX4+vpmezO9jIzIy5cvR3JyMgBAT08P3bt3x8yZM2Fqaqr2dWjasGHDoK+vr5Lgjr5N30pGYRMTE2mRRNu2bVGmTBmMHz8eUVFRKFmyJBISEnK7i1rF2toaCQkJSElJgYmJicpctJcvX6pVv66uLqKjo1VWZz1//hyOjo5ISUlRq/6c1LVrV3h6en7ViuW8iKvM8pHY2Fg8ffpUJSB69uwZ3rx5AwCwsrJS2fT1a5iYmOCvv/7CzJkzce/ePQghUKxYsXwRCGVISkrC0qVLcejQIVSuXFml7/khdUCGtLQ03L17F0+fPlXZB8nb2zuXepW3XLp0CUeOHEHhwoWzzCiceWRT3ezCmlSsWDHs3LkTLVu2xIEDB6SR3qdPn8LCwiKXe6d9NJUM882bNxBCQAiBt2/fwsjISHotNTUV+/bty3d5p4oVK4Y//vgDp06dQqVKlVTec/PLKkkGRPlI8+bN0a1bN8yaNQtVqlSBQqHA2bNnMXz4cLRo0QIAcPbsWZQoUULttkxNTVGuXDm168kNV69eRcWKFQGkpwzILD89SgsNDUXHjh3x4MEDlSW/+W03bE2ysrLSaEbhnDJu3Dh07NgRQ4YMQb169aQJ4gcPHkSFChVyuXfaJTk5GcePH8fYsWPh7u4ua91WVlZQKBRQKBRZvlcrFApMnDhR1jY1benSpbCyssKFCxdw4cIFpdcUCkW+CYj4yCwfiYuLw5AhQ7B69WppOFVPTw8///wzAgMDYWpqirCwMADQ2MoIyjnly5dHiRIlMHHixCyX/X64zQDlfzExMYiOjsZ3330n7Rh+9uxZWFhYoFSpUrncO+1iZWWFixcvyh4QBQUFQQiBunXrYtu2bUqrgg0MDODi4gInJydZ28xJGSFFfrr5zMCAKJ9ITU1FcHAwPD09YWBggPv370MIgaJFi+bLJHT0eaamprh8+bJKHiIi0jxNz4t58OABihQpki8Dh6wsW7YMgYGBuHPnDoD0rZIGDx6MX375JZd79uX4yCyf0NXVRcOGDXHjxg24ubnl28dZ9OWqVauGu3fvMiAiygWanhfz4MGDT+6tmJ/mCI4dOxaBgYEYMGCAUi6wIUOGICIiApMnT87lHn4ZjhDlI1WqVMG0adNQr1693O4K5YAdO3bg999/x4gRI+Dp6amyyoVBMZHmfJg4MTOFQoH79++rVX/GI9EP682Qn+YIFihQAPPnz0eHDh2Uyjds2IABAwZke9VzTmNAlI8cPHgQo0aNwh9//JHlHQtXonxbPvaGKYTgpGqifO7D/cqSk5Nx6dIljB07FlOmTMlXN77W1tY4e/YsihcvrlR++/ZtVK1aFa9fv86djn0lBkT5SOYPyMx3EvyA/DZ9ajgdAFxcXHKoJ3lbeHj4J+/mifKTEydOYMiQISqrtfKyAQMGQF9fXyWlyfDhw/Hu3Tv873//y6WefR0GRPlIUFDQJ1+vXbt2DvWEKO/Q1dWFt7c3unfvjh9//FEprwuROh4+fIjdu3cjMjJSJb+bpvKZ3bhxA1WqVJE2Ks4PBgwYgNWrV8PZ2RnVq1cHkJ42JCoqCp07d1Z63J+X88AxICLKQ3bv3o3GjRtDX18fu3fv/uS5fn5+OdSrvO3q1atYvnw51q1bh8TERLRr1w7du3dH1apVc7trlI8dOXIEfn5+cHNzw61bt1C2bFlERERACIGKFSvi6NGjatV/5coVpa/F/9/tftq0aUhOTkZISIha9eekOnXqfNF5CoVC7Z+bJjEgymdev36NZcuW4caNG1AoFPDw8EC3bt2Yk+YboaOjg5iYGNjb22c5hygDH5GqSklJwZ49e7By5Ur8+++/KF68OLp37w5/f3/Y2dnldvcon6la9f+1d+9BUVb/H8DfbMlNVllUVIxQvIFyy0sDWoBXCC+LOeUgGoiigYFgkDKjk+NY3hC0TLwkgtIUaVJOOI4XhLzgCLisAooCGmZgat4AFWLP7w9/7nxXNC9ID8u+XzP7x57n2XM+u7DMh/Oc53zehq+vL5YuXQq5XA61Wg1ra2sEBgbC19cXYWFhzepfJpNp1wT+L3d3dyQnJ3PfKQkwIdIj+fn58PHxgZmZGd5++20IIZCfn4979+5h//792t2ZiQzZgwcPsGHDBsTFxaG+vh7t2rXDlClTsHLlSnTv3l3q8EhPyOVyFBYWonfv3lAoFDh69CgGDhwItVoNpVLZ7KKvj68RlMlk6NKlCy/5SojV7vVIdHQ0Jk6ciEuXLmH37t3IyMjAxYsXMX78eERFRUkdHpGk8vPzER4eju7duyMhIQExMTEoLy9HVlYWrly5AqVSKXWIpEfat2+PBw8eAABsbGxQXl6uPfYqbiO3s7PTedja2jIZkhhniPSImZkZVCpVk6nUkpISDBkyhNWw24Cvvvrquc/Vl/pALS0hIQHbtm1DaWkp/Pz8MGvWLPj5+elcciwrK4ODg4NeVRAnafn7+2PcuHEIDQ3FZ599hoyMDAQHB2P37t1QKBQ4ePBgs8fIyclBfHy8dgmEo6MjYmNj8e67776Cd0AvijtV65EOHTqgsrKySUJ0+fJlyOVyiaKiVykxMfG5ztOngoktLSkpCSEhIZgxYwa6dev2xHPefPNNbN269T+OjPRZQkKC9k6vJUuWoKamBunp6ejTp89zf0//TVpaGmbMmIH3338fkZGREELg+PHjGDVqFFJSUjB16tRmj0EvhjNEeiQyMhIZGRmIj4/HsGHDYGRkhKNHjyI2NhaTJ0/G2rVrpQ6RiIieg6OjI2bPno3o6Gid9oSEBGzZsgVnz56VKDLDxYRIj9TX1yM2NhYbN27UTv23a9cOYWFhWLFiBUxMTCSOkFpCfX09Ll68iN69e+P11zmp+zR1dXVP3C+GJU7oZd26dQu7du1CeXk5YmNjYWVlhVOnTqFr167o0aNHs/o2MTFBcXFxk1qFZWVlcHJywv3795vVP704/nXVI8bGxli3bh2WL1+O8vJyCCHQp08fmJubSx0atYC6ujpEREQgNTUVwMNt8O3t7REZGQkbGxssXLhQ4ghbh2vXriE4OBj79u174nFuT0Av4/Tp0xg9ejQ6duyIS5cuITQ0FFZWVsjIyMDvv/+O7du3N6t/W1tbHDp0qElCdOjQIdja2jarb3o5vMtMD5mbm8PZ2RkuLi5MhtqwuLg4qNVqZGdn69x9Mnr0aKSnp0sYWesSFRWFW7du4cSJEzAzM8O+ffuQmpqKvn37PnNzS6KnmT9/PoKDg3HhwgWd7997772H3377rdn9f/rpp4iMjERYWBh27NiBtLQ0fPzxx5g3bx5iYmKa3T+9OM4QEbVSP//8M9LT0+Hu7q5Tu27AgAE6twAbuqysLPzyyy8YOnQoZDIZ7OzsMGbMGHTo0AHLly/HuHHjpA6R9FBeXh42bdrUpL1Hjx6orq5udv9hYWHo1q0b1qxZgx9//BHAw3VF6enp3CJCIkyIiFqpa9euwdraukl7bW2tToJk6Gpra7Wfk5WVFa5du4Z+/frB2dkZp06dkjg60lempqa4c+dOk/bS0tJXsvN5cHAwQkJCcPTo0Wb3Ra8GL5kRtVJDhw5FZmam9vmjJGjLli3w8PCQKqxWp3///igtLQUAuLm5YdOmTbhy5Qo2btzInanppSmVSixduhQNDQ0AHn7/KisrsXDhQkyePLnZ/d+9exdjx45F37598eWXX+LPP/9sdp/UPLzLjKiVOn78OHx9fREYGIiUlBTMmTMHxcXFyM3NRU5ODgYPHix1iK3Cd999h4aGBgQHB0OlUsHHxwc3btyAsbExUlJSMGXKFKlDJD10584d+Pn5obi4GHfv3oWNjQ2qq6vh4eGBvXv3on379s0e48aNG0hLS0NKSgqKioowevRohISEwN/fX6dCPP03mBARtWJnzpxBfHw8CgoKoNFoMGjQICxYsADOzs5Sh9Zq1dXV4dy5c3jzzTfRuXNnqcMhPZeVlYVTp05pv3+jR49ukXFUKhWSk5Px7bffwsLCAtOmTUN4eDj69u3bIuNRU0yIiKjNePTnjGusSJ9UVVVh+/btSE5OxpUrVzB58mRUVVXh8OHDWLVqVZPNG6llMCEiaqUCAwPh7e0Nb29v/pf4DFu3bkViYiIuXLgAAOjbty+ioqIwa9YsiSMjffJf1hJsaGjAnj17sG3bNuzfvx8uLi6YNWsWAgMDtaWYfvjhB4SFheHmzZvNGoueDxMiolZqzpw5yMnJwfnz59GtWzd4eXnBy8sL3t7eTerZGbLFixcjMTERERER2sXmubm5WL9+PebNm4dly5ZJHCHpi169ej3XeUZGRqioqGjWWJ07d4ZGo0FAQABCQ0Ph5ubW5JybN29i0KBBuHjxYrPGoufDhIiolauurkZ2djays7O1CZK1tTWqqqqkDq1V6Ny5M77++msEBATotH///feIiIjA9evXJYqM6Ol27NiBDz74QGfTR5IWb7snauXkcjkUCgUUCgUsLS3x+uuvP7WquyFqbGzEkCFDmrQPHjxYW/OP6GXV19ejtLT0lf8uTZ8+nclQK8OEiKiVWrBgAdzd3dG5c2csWrQI9fX1iIuLw9WrV6FSqaQOr9WYNm0akpKSmrRv3rwZgYGBEkREbUFdXR1mzpwJc3NzDBw4EJWVlQAerh1asWKFxNFRS+AlM6JWSiaToUuXLoiOjoZSqYSjo6PUIbVKERER2L59O2xtbeHu7g4AOHHiBC5fvoyPPvpIZz+XhIQEqcIkPTNv3jwcO3YMa9euha+vL06fPg17e3vs2bMHn3/+Of8paYOYEBG1Umq1Gjk5OcjOzsaRI0fw2muvaRdVe3t7M0H6fyNGjHiu84yMjJCVldXC0VBbYWdnp60lKJfLoVarYW9vj7KyMgwaNOiJZT1IvzEhItITarUaa9euRVpaGjQaDRobG6UOiajNMjc3R1FREezt7XUSIrVaDU9PT9y+fVvqEOkVY3FXolZMpVJp7zA7cuQI7ty5Azc3t+eeFSGil/OolmBERAQA1hI0BEyIiFophUKBmpoauLq6wtvbG6GhofD09ESHDh2kDo2ozVu+fDl8fX1RUlKCf/75B+vWrdOpJUhtDy+ZEbVSv/76KxMgIgkVFRVh9erVrCVoIJgQERERPeZR6RwvLy/069dP6nDoP8B9iIiIiB5jYWGBNWvWwNHRETY2NggICMDGjRtx7tw5qUOjFsIZIiIioqdg6RzDwRkiIiKip2DpHMPBGSIiIqLHLFiwADk5OVCr1XBycoKnpye8vLzg6ekJS0tLqcOjFsCEiIiI6DEsnWN4mBARERE9hqVzDA8TIiIiomdg6Zy2jztVExERPQFL5xgWzhARERE95vHSOd7e3tw5vo1jQkRERPQYls4xPEyIiIiIyOBxY0YiIiIyeEyIiIiIyOAxISIiIiKDx4SIiIiIDB4TIiJqcy5dugQjIyMUFhZKHQoR6QkmRETUooKDg+Hv7y91GE1UVFQgICAANjY2MDU1xRtvvAGlUonz589LHRoRSYA7VRORwamvr8eYMWPg4OCA3bt3o3v37vjjjz+wd+9e3L59u8XHNjY2btExiOjFcYaIiCRVUlICPz8/WFhYoGvXrpg+fTquX7+uPb5v3z688847sLS0RKdOnTB+/HiUl5fr9HHy5Em89dZbMDU1xZAhQ6BSqZ45ZkVFBTZs2AB3d3fY2dlh+PDh+OKLLzB06FDteWfOnMHIkSNhZmaGTp06Yfbs2aipqdEe9/b2RlRUlE7f/v7+CA4O1j7v2bMnli1bhuDgYHTs2BGhoaEAgGPHjsHLywvm5uZQKBTw8fHBzZs3AQBCCKxatQr29vYwMzODq6srdu3a9UKfKxG9GCZERCSZqqoqeHl5wc3NDfn5+di3bx+uXr2KDz/8UHtObW0t5s+fj7y8PBw6dAgymQyTJk2CRqPRHh8/fjz69++PgoICLFmyBDExMf86bpcuXSCTybBr166nFumsq6uDr68vFAoF8vLysHPnThw8eBCffPLJC7/P1atXw8nJCQUFBVi8eDEKCwsxatQoDBw4ELm5uTh69CgmTJigjWXRokXYtm0bkpKSUFxcjOjoaEybNg05OTkvPDYRPSdBRNSCgoKChFKpfOKxxYsXi7Fjx+q0Xb58WQAQpaWlT3zNX3/9JQCIM2fOCCGE2LRpk7CyshK1tbXac5KSkgQAoVKpnhrX+vXrhbm5uZDL5WLEiBFi6dKlory8XHt88+bNQqFQiJqaGm1bZmamkMlkorq6WgghhJeXl5g3b55Ov0qlUgQFBWmf29nZCX9/f51zAgICxPDhw58YV01NjTA1NRXHjx/XaZ85c6YICAh46vshoubhDBERSaagoACHDx+GhYWF9uHg4AAA2sti5eXlmDp1Kuzt7dGhQwf06tULAFBZWQkAOHv2LFxdXWFubq7t18PD45ljz507F9XV1UhLS4OHhwd27tyJgQMH4sCBAzr9tm/fXvua4cOHQ6PRoLS09IXe55AhQ3SeP5ohepKSkhLcv38fY8aM0flctm/f3uRSIRG9OlxUTUSS0Wg0mDBhAlauXNnkWPfu3QEAEyZMgK2tLbZs2QIbGxtoNBo4OTmhvr4ewMP1Ni9LLpdj4sSJmDhxIpYtWwYfHx8sW7YMY8aMgRACRkZGT3zdo3aZTNZk/IaGhibn/29SBQBmZmZPjenRpcDMzEz06NFD55iJicmz3xQRvRTOEBGRZAYNGoTi4mL07NkTffr00Xm0b98eN27cwNmzZ7Fo0SKMGjUKjo6O2oXHjwwYMABqtRr37t3Ttp04ceKFYzEyMoKDgwNqa2u1/RYWFmqfAw8XQstkMvTr1w/Aw7VIVVVV2uONjY0oKip65lguLi44dOjQE48NGDAAJiYmqKysbPKZ2NravvD7IqLnw4SIiFrc7du3UVhYqPOorKzE3Llz8ffffyMgIAAnT55ERUUF9u/fj5CQEDQ2NkKhUKBTp07YvHkzysrKkJWVhfnz5+v0PXXqVMhkMsycORMlJSXYu3cv4uPj/zWewsJCKJVK7Nq1CyUlJSgrK8PWrVuRnJwMpVIJAAgMDISpqSmCgoJQVFSEw4cPIyIiAtOnT0fXrl0BACNHjkRmZiYyMzNx7tw5hIeH49atW8/8POLi4pCXl4fw8HCcPn0a586dQ1JSEq5fvw65XI6YmBhER0cjNTUV5eXlUKlU+Oabb5CamvpyPwAiejaJ1zARURsXFBQkADR5PFp4fP78eTFp0iRhaWkpzMzMhIODg4iKihIajUYIIcSBAweEo6OjMDExES4uLiI7O1sAEBkZGdoxcnNzhaurqzA2NhZubm7ip59++tdF1deuXRORkZHCyclJWFhYCLlcLpydnUV8fLxobGzUnnf69GkxYsQIYWpqKqysrERoaKi4e/eu9nh9fb0ICwsTVlZWwtraWixfvvyJi6oTExObxJCdnS2GDRsmTExMhKWlpfDx8RE3b94UQgih0WjEunXrRP/+/UW7du1Ely5dhI+Pj8jJyXmpnwERPZuREM24AE9ERETUBvCSGRERERk8JkRERERk8JgQERERkcFjQkREREQGjwkRERERGTwmRERERGTwmBARERGRwWNCRERERAaPCREREREZPCZEREREZPCYEBEREZHB+z8By8CS9rn3Z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577" y="272984"/>
            <a:ext cx="4607048" cy="452761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26" y="3047014"/>
            <a:ext cx="4970146" cy="3534617"/>
          </a:xfrm>
          <a:prstGeom prst="rect">
            <a:avLst/>
          </a:prstGeom>
        </p:spPr>
      </p:pic>
    </p:spTree>
    <p:extLst>
      <p:ext uri="{BB962C8B-B14F-4D97-AF65-F5344CB8AC3E}">
        <p14:creationId xmlns:p14="http://schemas.microsoft.com/office/powerpoint/2010/main" val="244076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690" y="745434"/>
            <a:ext cx="9905999" cy="5025888"/>
          </a:xfrm>
        </p:spPr>
        <p:txBody>
          <a:bodyPr/>
          <a:lstStyle/>
          <a:p>
            <a:pPr marL="0" indent="0">
              <a:buNone/>
            </a:pPr>
            <a:r>
              <a:rPr lang="en-US" dirty="0" smtClean="0"/>
              <a:t>2.2 Bivariate Analysis</a:t>
            </a:r>
          </a:p>
          <a:p>
            <a:pPr lvl="1"/>
            <a:r>
              <a:rPr lang="en-US" dirty="0" smtClean="0"/>
              <a:t> Total Visits , Total Time Spent on Website &amp; Page View per visit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1942699"/>
            <a:ext cx="8775001" cy="4640725"/>
          </a:xfrm>
          <a:prstGeom prst="rect">
            <a:avLst/>
          </a:prstGeom>
        </p:spPr>
      </p:pic>
    </p:spTree>
    <p:extLst>
      <p:ext uri="{BB962C8B-B14F-4D97-AF65-F5344CB8AC3E}">
        <p14:creationId xmlns:p14="http://schemas.microsoft.com/office/powerpoint/2010/main" val="218595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360" y="208723"/>
            <a:ext cx="9905999" cy="4906618"/>
          </a:xfrm>
        </p:spPr>
        <p:txBody>
          <a:bodyPr/>
          <a:lstStyle/>
          <a:p>
            <a:pPr lvl="1"/>
            <a:r>
              <a:rPr lang="en-US" dirty="0" smtClean="0"/>
              <a:t>Lead Origin vs Count (Converted &amp; Non-Converted)</a:t>
            </a:r>
          </a:p>
          <a:p>
            <a:pPr lvl="1"/>
            <a:r>
              <a:rPr lang="en-US" dirty="0" smtClean="0"/>
              <a:t>Lead Source vs Count </a:t>
            </a:r>
            <a:r>
              <a:rPr lang="en-US" dirty="0"/>
              <a:t>(Converted &amp; Non-Converted</a:t>
            </a:r>
            <a:r>
              <a:rPr lang="en-US" dirty="0" smtClean="0"/>
              <a:t>)</a:t>
            </a:r>
            <a:endParaRPr lang="en-IN" dirty="0"/>
          </a:p>
          <a:p>
            <a:pPr lvl="1"/>
            <a:r>
              <a:rPr lang="en-US" dirty="0" smtClean="0"/>
              <a:t>Do Not Email </a:t>
            </a:r>
            <a:r>
              <a:rPr lang="en-US" dirty="0"/>
              <a:t>vs Count (Converted &amp; Non-Converted</a:t>
            </a:r>
            <a:r>
              <a:rPr lang="en-US" dirty="0" smtClean="0"/>
              <a:t>)</a:t>
            </a:r>
          </a:p>
          <a:p>
            <a:pPr lvl="1"/>
            <a:r>
              <a:rPr lang="en-US" dirty="0" smtClean="0"/>
              <a:t>Do Not Call </a:t>
            </a:r>
            <a:r>
              <a:rPr lang="en-US" dirty="0"/>
              <a:t>vs Count (Converted &amp; Non-Converted)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828" y="1138820"/>
            <a:ext cx="4172458" cy="30455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59" y="2554950"/>
            <a:ext cx="5856380" cy="3258847"/>
          </a:xfrm>
          <a:prstGeom prst="rect">
            <a:avLst/>
          </a:prstGeom>
        </p:spPr>
      </p:pic>
    </p:spTree>
    <p:extLst>
      <p:ext uri="{BB962C8B-B14F-4D97-AF65-F5344CB8AC3E}">
        <p14:creationId xmlns:p14="http://schemas.microsoft.com/office/powerpoint/2010/main" val="188868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96957"/>
            <a:ext cx="9905999" cy="5294244"/>
          </a:xfrm>
        </p:spPr>
        <p:txBody>
          <a:bodyPr/>
          <a:lstStyle/>
          <a:p>
            <a:r>
              <a:rPr lang="en-US" dirty="0" smtClean="0"/>
              <a:t>2. 3 Multivariate Analysis</a:t>
            </a:r>
          </a:p>
          <a:p>
            <a:pPr lvl="1"/>
            <a:r>
              <a:rPr lang="en-US" dirty="0" smtClean="0"/>
              <a:t>Correlation between Variables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441" y="1711315"/>
            <a:ext cx="6390298" cy="4212408"/>
          </a:xfrm>
          <a:prstGeom prst="rect">
            <a:avLst/>
          </a:prstGeom>
        </p:spPr>
      </p:pic>
    </p:spTree>
    <p:extLst>
      <p:ext uri="{BB962C8B-B14F-4D97-AF65-F5344CB8AC3E}">
        <p14:creationId xmlns:p14="http://schemas.microsoft.com/office/powerpoint/2010/main" val="225490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0588"/>
            <a:ext cx="9905998" cy="1478570"/>
          </a:xfrm>
        </p:spPr>
        <p:txBody>
          <a:bodyPr/>
          <a:lstStyle/>
          <a:p>
            <a:r>
              <a:rPr lang="en-US" dirty="0" smtClean="0"/>
              <a:t>3. Dummy Variables </a:t>
            </a:r>
            <a:endParaRPr lang="en-IN" dirty="0"/>
          </a:p>
        </p:txBody>
      </p:sp>
      <p:sp>
        <p:nvSpPr>
          <p:cNvPr id="3" name="Content Placeholder 2"/>
          <p:cNvSpPr>
            <a:spLocks noGrp="1"/>
          </p:cNvSpPr>
          <p:nvPr>
            <p:ph idx="1"/>
          </p:nvPr>
        </p:nvSpPr>
        <p:spPr>
          <a:xfrm>
            <a:off x="1141412" y="1573626"/>
            <a:ext cx="9905999" cy="3541714"/>
          </a:xfrm>
        </p:spPr>
        <p:txBody>
          <a:bodyPr/>
          <a:lstStyle/>
          <a:p>
            <a:pPr lvl="1"/>
            <a:r>
              <a:rPr lang="en-US" dirty="0" smtClean="0"/>
              <a:t>Creating Dummy </a:t>
            </a:r>
            <a:r>
              <a:rPr lang="en-US" dirty="0"/>
              <a:t>Variables for </a:t>
            </a:r>
            <a:r>
              <a:rPr lang="en-US" i="1" dirty="0"/>
              <a:t>'Lead Origin</a:t>
            </a:r>
            <a:r>
              <a:rPr lang="en-US" i="1" dirty="0" smtClean="0"/>
              <a:t>', 'Specialization</a:t>
            </a:r>
            <a:r>
              <a:rPr lang="en-US" i="1" dirty="0"/>
              <a:t>' ,'Lead Source', 'Do Not Email', 'Last Activity', 'What is your current occupation</a:t>
            </a:r>
            <a:r>
              <a:rPr lang="en-US" i="1" dirty="0" smtClean="0"/>
              <a:t>', 'A </a:t>
            </a:r>
            <a:r>
              <a:rPr lang="en-US" i="1" dirty="0"/>
              <a:t>free copy of Mastering The Interview', 'Last Notable </a:t>
            </a:r>
            <a:r>
              <a:rPr lang="en-US" i="1" dirty="0" smtClean="0"/>
              <a:t>Activity‘</a:t>
            </a:r>
          </a:p>
          <a:p>
            <a:pPr lvl="1"/>
            <a:r>
              <a:rPr lang="en-US" i="1" dirty="0" smtClean="0"/>
              <a:t>Keeping Drop First True</a:t>
            </a:r>
          </a:p>
          <a:p>
            <a:pPr lvl="1"/>
            <a:r>
              <a:rPr lang="en-US" i="1" dirty="0" smtClean="0"/>
              <a:t>Now, Number of Columns is 100</a:t>
            </a:r>
          </a:p>
          <a:p>
            <a:pPr lvl="1"/>
            <a:r>
              <a:rPr lang="en-US" i="1" dirty="0" smtClean="0"/>
              <a:t>Dropping the Original Columns</a:t>
            </a:r>
          </a:p>
          <a:p>
            <a:pPr lvl="1"/>
            <a:r>
              <a:rPr lang="en-US" i="1" dirty="0" smtClean="0"/>
              <a:t>Merging the Dummy with Original Data frame</a:t>
            </a:r>
            <a:endParaRPr lang="en-IN" i="1" dirty="0"/>
          </a:p>
        </p:txBody>
      </p:sp>
    </p:spTree>
    <p:extLst>
      <p:ext uri="{BB962C8B-B14F-4D97-AF65-F5344CB8AC3E}">
        <p14:creationId xmlns:p14="http://schemas.microsoft.com/office/powerpoint/2010/main" val="85814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139</TotalTime>
  <Words>674</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LEAD SCORE CASE STUDY</vt:lpstr>
      <vt:lpstr>Problem statement</vt:lpstr>
      <vt:lpstr>Solution methodology</vt:lpstr>
      <vt:lpstr>1. Loading &amp; Cleaning the data  </vt:lpstr>
      <vt:lpstr>2. EDA</vt:lpstr>
      <vt:lpstr>PowerPoint Presentation</vt:lpstr>
      <vt:lpstr>PowerPoint Presentation</vt:lpstr>
      <vt:lpstr>PowerPoint Presentation</vt:lpstr>
      <vt:lpstr>3. Dummy Variables </vt:lpstr>
      <vt:lpstr>4. Test-Train Split</vt:lpstr>
      <vt:lpstr>5. Model Building</vt:lpstr>
      <vt:lpstr>7. Model Evaluation</vt:lpstr>
      <vt:lpstr>8. ROC Curve </vt:lpstr>
      <vt:lpstr>9. Conclusion &amp; Recommendation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Anmol</dc:creator>
  <cp:lastModifiedBy>Anmol</cp:lastModifiedBy>
  <cp:revision>19</cp:revision>
  <dcterms:created xsi:type="dcterms:W3CDTF">2023-05-23T03:28:34Z</dcterms:created>
  <dcterms:modified xsi:type="dcterms:W3CDTF">2023-05-24T03:45:57Z</dcterms:modified>
</cp:coreProperties>
</file>