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846-7A67-4A47-B58C-F7CF1118D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9A92-EC64-C54E-97E0-179BA5A76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B9EE-F0F1-414A-9E86-6B8F916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Slide!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12EF-9A5B-1646-A114-32FA353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First Slide</vt:lpstr>
      <vt:lpstr>Second Slide!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Samuel Haig</dc:creator>
  <cp:lastModifiedBy>Samuel Haig</cp:lastModifiedBy>
  <cp:revision>1</cp:revision>
  <dcterms:created xsi:type="dcterms:W3CDTF">2018-02-07T23:02:23Z</dcterms:created>
  <dcterms:modified xsi:type="dcterms:W3CDTF">2018-02-07T23:02:52Z</dcterms:modified>
</cp:coreProperties>
</file>