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9" r:id="rId4"/>
    <p:sldMasterId id="214748369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5143500" cx="9144000"/>
  <p:notesSz cx="6858000" cy="9144000"/>
  <p:embeddedFontLst>
    <p:embeddedFont>
      <p:font typeface="DM Sans Medium"/>
      <p:regular r:id="rId25"/>
      <p:bold r:id="rId26"/>
      <p:italic r:id="rId27"/>
      <p:boldItalic r:id="rId28"/>
    </p:embeddedFont>
    <p:embeddedFont>
      <p:font typeface="Merriweather"/>
      <p:regular r:id="rId29"/>
      <p:bold r:id="rId30"/>
      <p:italic r:id="rId31"/>
      <p:boldItalic r:id="rId32"/>
    </p:embeddedFont>
    <p:embeddedFont>
      <p:font typeface="DM Sans"/>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DMSansMedium-bold.fntdata"/><Relationship Id="rId25" Type="http://schemas.openxmlformats.org/officeDocument/2006/relationships/font" Target="fonts/DMSansMedium-regular.fntdata"/><Relationship Id="rId28" Type="http://schemas.openxmlformats.org/officeDocument/2006/relationships/font" Target="fonts/DMSansMedium-boldItalic.fntdata"/><Relationship Id="rId27" Type="http://schemas.openxmlformats.org/officeDocument/2006/relationships/font" Target="fonts/DMSansMedium-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Merriweather-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Merriweather-italic.fntdata"/><Relationship Id="rId30" Type="http://schemas.openxmlformats.org/officeDocument/2006/relationships/font" Target="fonts/Merriweather-bold.fntdata"/><Relationship Id="rId11" Type="http://schemas.openxmlformats.org/officeDocument/2006/relationships/slide" Target="slides/slide5.xml"/><Relationship Id="rId33" Type="http://schemas.openxmlformats.org/officeDocument/2006/relationships/font" Target="fonts/DMSans-regular.fntdata"/><Relationship Id="rId10" Type="http://schemas.openxmlformats.org/officeDocument/2006/relationships/slide" Target="slides/slide4.xml"/><Relationship Id="rId32" Type="http://schemas.openxmlformats.org/officeDocument/2006/relationships/font" Target="fonts/Merriweather-boldItalic.fntdata"/><Relationship Id="rId13" Type="http://schemas.openxmlformats.org/officeDocument/2006/relationships/slide" Target="slides/slide7.xml"/><Relationship Id="rId35" Type="http://schemas.openxmlformats.org/officeDocument/2006/relationships/font" Target="fonts/DMSans-italic.fntdata"/><Relationship Id="rId12" Type="http://schemas.openxmlformats.org/officeDocument/2006/relationships/slide" Target="slides/slide6.xml"/><Relationship Id="rId34" Type="http://schemas.openxmlformats.org/officeDocument/2006/relationships/font" Target="fonts/DMSans-bold.fntdata"/><Relationship Id="rId15" Type="http://schemas.openxmlformats.org/officeDocument/2006/relationships/slide" Target="slides/slide9.xml"/><Relationship Id="rId14" Type="http://schemas.openxmlformats.org/officeDocument/2006/relationships/slide" Target="slides/slide8.xml"/><Relationship Id="rId36" Type="http://schemas.openxmlformats.org/officeDocument/2006/relationships/font" Target="fonts/DMSans-bold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3897d976805_0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3897d976805_0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3897d976805_0_4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3897d976805_0_4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3897d976805_0_4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3897d976805_0_4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3897d976805_0_5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3897d976805_0_5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3897d976805_0_5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3897d976805_0_5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3897d976805_0_5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3897d976805_0_5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38984db4437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38984db4437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3897d976805_0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3897d976805_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3897d976805_0_3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3897d976805_0_3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3897d976805_0_4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3897d976805_0_4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3897d976805_0_4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3897d976805_0_4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3897d976805_0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3897d976805_0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3897d976805_0_4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3897d976805_0_4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3897d976805_0_4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3897d976805_0_4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3897d976805_0_4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3897d976805_0_4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3897d976805_0_4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3897d976805_0_4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3897d976805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3897d976805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3897d976805_0_4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3897d976805_0_4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_4">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_HEADER_1">
    <p:spTree>
      <p:nvGrpSpPr>
        <p:cNvPr id="58" name="Shape 58"/>
        <p:cNvGrpSpPr/>
        <p:nvPr/>
      </p:nvGrpSpPr>
      <p:grpSpPr>
        <a:xfrm>
          <a:off x="0" y="0"/>
          <a:ext cx="0" cy="0"/>
          <a:chOff x="0" y="0"/>
          <a:chExt cx="0" cy="0"/>
        </a:xfrm>
      </p:grpSpPr>
      <p:sp>
        <p:nvSpPr>
          <p:cNvPr id="59" name="Google Shape;59;p15"/>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60" name="Google Shape;60;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_AND_BODY_1_1">
    <p:spTree>
      <p:nvGrpSpPr>
        <p:cNvPr id="61" name="Shape 61"/>
        <p:cNvGrpSpPr/>
        <p:nvPr/>
      </p:nvGrpSpPr>
      <p:grpSpPr>
        <a:xfrm>
          <a:off x="0" y="0"/>
          <a:ext cx="0" cy="0"/>
          <a:chOff x="0" y="0"/>
          <a:chExt cx="0" cy="0"/>
        </a:xfrm>
      </p:grpSpPr>
      <p:sp>
        <p:nvSpPr>
          <p:cNvPr id="62" name="Google Shape;62;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450"/>
              <a:buNone/>
              <a:defRPr/>
            </a:lvl1pPr>
            <a:lvl2pPr lvl="1">
              <a:spcBef>
                <a:spcPts val="0"/>
              </a:spcBef>
              <a:spcAft>
                <a:spcPts val="0"/>
              </a:spcAft>
              <a:buSzPts val="3450"/>
              <a:buNone/>
              <a:defRPr/>
            </a:lvl2pPr>
            <a:lvl3pPr lvl="2">
              <a:spcBef>
                <a:spcPts val="0"/>
              </a:spcBef>
              <a:spcAft>
                <a:spcPts val="0"/>
              </a:spcAft>
              <a:buSzPts val="3450"/>
              <a:buNone/>
              <a:defRPr/>
            </a:lvl3pPr>
            <a:lvl4pPr lvl="3">
              <a:spcBef>
                <a:spcPts val="0"/>
              </a:spcBef>
              <a:spcAft>
                <a:spcPts val="0"/>
              </a:spcAft>
              <a:buSzPts val="3450"/>
              <a:buNone/>
              <a:defRPr/>
            </a:lvl4pPr>
            <a:lvl5pPr lvl="4">
              <a:spcBef>
                <a:spcPts val="0"/>
              </a:spcBef>
              <a:spcAft>
                <a:spcPts val="0"/>
              </a:spcAft>
              <a:buSzPts val="3450"/>
              <a:buNone/>
              <a:defRPr/>
            </a:lvl5pPr>
            <a:lvl6pPr lvl="5">
              <a:spcBef>
                <a:spcPts val="0"/>
              </a:spcBef>
              <a:spcAft>
                <a:spcPts val="0"/>
              </a:spcAft>
              <a:buSzPts val="3450"/>
              <a:buNone/>
              <a:defRPr/>
            </a:lvl6pPr>
            <a:lvl7pPr lvl="6">
              <a:spcBef>
                <a:spcPts val="0"/>
              </a:spcBef>
              <a:spcAft>
                <a:spcPts val="0"/>
              </a:spcAft>
              <a:buSzPts val="3450"/>
              <a:buNone/>
              <a:defRPr/>
            </a:lvl7pPr>
            <a:lvl8pPr lvl="7">
              <a:spcBef>
                <a:spcPts val="0"/>
              </a:spcBef>
              <a:spcAft>
                <a:spcPts val="0"/>
              </a:spcAft>
              <a:buSzPts val="3450"/>
              <a:buNone/>
              <a:defRPr/>
            </a:lvl8pPr>
            <a:lvl9pPr lvl="8">
              <a:spcBef>
                <a:spcPts val="0"/>
              </a:spcBef>
              <a:spcAft>
                <a:spcPts val="0"/>
              </a:spcAft>
              <a:buSzPts val="3450"/>
              <a:buNone/>
              <a:defRPr/>
            </a:lvl9pPr>
          </a:lstStyle>
          <a:p/>
        </p:txBody>
      </p:sp>
      <p:sp>
        <p:nvSpPr>
          <p:cNvPr id="63" name="Google Shape;6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a:lvl1pPr>
            <a:lvl2pPr indent="-279400" lvl="1" marL="914400">
              <a:spcBef>
                <a:spcPts val="0"/>
              </a:spcBef>
              <a:spcAft>
                <a:spcPts val="0"/>
              </a:spcAft>
              <a:buSzPts val="8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64" name="Google Shape;64;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TITLE_AND_TWO_COLUMNS_1_1">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450"/>
              <a:buNone/>
              <a:defRPr/>
            </a:lvl1pPr>
            <a:lvl2pPr lvl="1">
              <a:spcBef>
                <a:spcPts val="0"/>
              </a:spcBef>
              <a:spcAft>
                <a:spcPts val="0"/>
              </a:spcAft>
              <a:buSzPts val="3450"/>
              <a:buNone/>
              <a:defRPr/>
            </a:lvl2pPr>
            <a:lvl3pPr lvl="2">
              <a:spcBef>
                <a:spcPts val="0"/>
              </a:spcBef>
              <a:spcAft>
                <a:spcPts val="0"/>
              </a:spcAft>
              <a:buSzPts val="3450"/>
              <a:buNone/>
              <a:defRPr/>
            </a:lvl3pPr>
            <a:lvl4pPr lvl="3">
              <a:spcBef>
                <a:spcPts val="0"/>
              </a:spcBef>
              <a:spcAft>
                <a:spcPts val="0"/>
              </a:spcAft>
              <a:buSzPts val="3450"/>
              <a:buNone/>
              <a:defRPr/>
            </a:lvl4pPr>
            <a:lvl5pPr lvl="4">
              <a:spcBef>
                <a:spcPts val="0"/>
              </a:spcBef>
              <a:spcAft>
                <a:spcPts val="0"/>
              </a:spcAft>
              <a:buSzPts val="3450"/>
              <a:buNone/>
              <a:defRPr/>
            </a:lvl5pPr>
            <a:lvl6pPr lvl="5">
              <a:spcBef>
                <a:spcPts val="0"/>
              </a:spcBef>
              <a:spcAft>
                <a:spcPts val="0"/>
              </a:spcAft>
              <a:buSzPts val="3450"/>
              <a:buNone/>
              <a:defRPr/>
            </a:lvl6pPr>
            <a:lvl7pPr lvl="6">
              <a:spcBef>
                <a:spcPts val="0"/>
              </a:spcBef>
              <a:spcAft>
                <a:spcPts val="0"/>
              </a:spcAft>
              <a:buSzPts val="3450"/>
              <a:buNone/>
              <a:defRPr/>
            </a:lvl7pPr>
            <a:lvl8pPr lvl="7">
              <a:spcBef>
                <a:spcPts val="0"/>
              </a:spcBef>
              <a:spcAft>
                <a:spcPts val="0"/>
              </a:spcAft>
              <a:buSzPts val="3450"/>
              <a:buNone/>
              <a:defRPr/>
            </a:lvl8pPr>
            <a:lvl9pPr lvl="8">
              <a:spcBef>
                <a:spcPts val="0"/>
              </a:spcBef>
              <a:spcAft>
                <a:spcPts val="0"/>
              </a:spcAft>
              <a:buSzPts val="3450"/>
              <a:buNone/>
              <a:defRPr/>
            </a:lvl9pPr>
          </a:lstStyle>
          <a:p/>
        </p:txBody>
      </p:sp>
      <p:sp>
        <p:nvSpPr>
          <p:cNvPr id="67" name="Google Shape;67;p1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_ONLY_1">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450"/>
              <a:buNone/>
              <a:defRPr/>
            </a:lvl1pPr>
            <a:lvl2pPr lvl="1">
              <a:spcBef>
                <a:spcPts val="0"/>
              </a:spcBef>
              <a:spcAft>
                <a:spcPts val="0"/>
              </a:spcAft>
              <a:buSzPts val="3450"/>
              <a:buNone/>
              <a:defRPr/>
            </a:lvl2pPr>
            <a:lvl3pPr lvl="2">
              <a:spcBef>
                <a:spcPts val="0"/>
              </a:spcBef>
              <a:spcAft>
                <a:spcPts val="0"/>
              </a:spcAft>
              <a:buSzPts val="3450"/>
              <a:buNone/>
              <a:defRPr/>
            </a:lvl3pPr>
            <a:lvl4pPr lvl="3">
              <a:spcBef>
                <a:spcPts val="0"/>
              </a:spcBef>
              <a:spcAft>
                <a:spcPts val="0"/>
              </a:spcAft>
              <a:buSzPts val="3450"/>
              <a:buNone/>
              <a:defRPr/>
            </a:lvl4pPr>
            <a:lvl5pPr lvl="4">
              <a:spcBef>
                <a:spcPts val="0"/>
              </a:spcBef>
              <a:spcAft>
                <a:spcPts val="0"/>
              </a:spcAft>
              <a:buSzPts val="3450"/>
              <a:buNone/>
              <a:defRPr/>
            </a:lvl5pPr>
            <a:lvl6pPr lvl="5">
              <a:spcBef>
                <a:spcPts val="0"/>
              </a:spcBef>
              <a:spcAft>
                <a:spcPts val="0"/>
              </a:spcAft>
              <a:buSzPts val="3450"/>
              <a:buNone/>
              <a:defRPr/>
            </a:lvl6pPr>
            <a:lvl7pPr lvl="6">
              <a:spcBef>
                <a:spcPts val="0"/>
              </a:spcBef>
              <a:spcAft>
                <a:spcPts val="0"/>
              </a:spcAft>
              <a:buSzPts val="3450"/>
              <a:buNone/>
              <a:defRPr/>
            </a:lvl7pPr>
            <a:lvl8pPr lvl="7">
              <a:spcBef>
                <a:spcPts val="0"/>
              </a:spcBef>
              <a:spcAft>
                <a:spcPts val="0"/>
              </a:spcAft>
              <a:buSzPts val="3450"/>
              <a:buNone/>
              <a:defRPr/>
            </a:lvl8pPr>
            <a:lvl9pPr lvl="8">
              <a:spcBef>
                <a:spcPts val="0"/>
              </a:spcBef>
              <a:spcAft>
                <a:spcPts val="0"/>
              </a:spcAft>
              <a:buSzPts val="3450"/>
              <a:buNone/>
              <a:defRPr/>
            </a:lvl9pPr>
          </a:lstStyle>
          <a:p/>
        </p:txBody>
      </p:sp>
      <p:sp>
        <p:nvSpPr>
          <p:cNvPr id="72" name="Google Shape;72;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_1">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_1">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_1">
    <p:spTree>
      <p:nvGrpSpPr>
        <p:cNvPr id="80"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1"/>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84" name="Google Shape;84;p21"/>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292100" lvl="0" marL="457200">
              <a:spcBef>
                <a:spcPts val="0"/>
              </a:spcBef>
              <a:spcAft>
                <a:spcPts val="0"/>
              </a:spcAft>
              <a:buSzPts val="1000"/>
              <a:buChar char="●"/>
              <a:defRPr/>
            </a:lvl1pPr>
            <a:lvl2pPr indent="-279400" lvl="1" marL="914400">
              <a:spcBef>
                <a:spcPts val="0"/>
              </a:spcBef>
              <a:spcAft>
                <a:spcPts val="0"/>
              </a:spcAft>
              <a:buSzPts val="8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85" name="Google Shape;85;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_1">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000"/>
              <a:buNone/>
              <a:defRPr/>
            </a:lvl1pPr>
          </a:lstStyle>
          <a:p/>
        </p:txBody>
      </p:sp>
      <p:sp>
        <p:nvSpPr>
          <p:cNvPr id="88" name="Google Shape;88;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_1">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292100" lvl="0" marL="457200" algn="ctr">
              <a:spcBef>
                <a:spcPts val="0"/>
              </a:spcBef>
              <a:spcAft>
                <a:spcPts val="0"/>
              </a:spcAft>
              <a:buSzPts val="1000"/>
              <a:buChar char="●"/>
              <a:defRPr/>
            </a:lvl1pPr>
            <a:lvl2pPr indent="-279400" lvl="1" marL="914400" algn="ctr">
              <a:spcBef>
                <a:spcPts val="0"/>
              </a:spcBef>
              <a:spcAft>
                <a:spcPts val="0"/>
              </a:spcAft>
              <a:buSzPts val="800"/>
              <a:buChar char="○"/>
              <a:defRPr/>
            </a:lvl2pPr>
            <a:lvl3pPr indent="-292100" lvl="2" marL="1371600" algn="ctr">
              <a:spcBef>
                <a:spcPts val="0"/>
              </a:spcBef>
              <a:spcAft>
                <a:spcPts val="0"/>
              </a:spcAft>
              <a:buSzPts val="1000"/>
              <a:buChar char="■"/>
              <a:defRPr/>
            </a:lvl3pPr>
            <a:lvl4pPr indent="-292100" lvl="3" marL="1828800" algn="ctr">
              <a:spcBef>
                <a:spcPts val="0"/>
              </a:spcBef>
              <a:spcAft>
                <a:spcPts val="0"/>
              </a:spcAft>
              <a:buSzPts val="1000"/>
              <a:buChar char="●"/>
              <a:defRPr/>
            </a:lvl4pPr>
            <a:lvl5pPr indent="-292100" lvl="4" marL="2286000" algn="ctr">
              <a:spcBef>
                <a:spcPts val="0"/>
              </a:spcBef>
              <a:spcAft>
                <a:spcPts val="0"/>
              </a:spcAft>
              <a:buSzPts val="1000"/>
              <a:buChar char="○"/>
              <a:defRPr/>
            </a:lvl5pPr>
            <a:lvl6pPr indent="-292100" lvl="5" marL="2743200" algn="ctr">
              <a:spcBef>
                <a:spcPts val="0"/>
              </a:spcBef>
              <a:spcAft>
                <a:spcPts val="0"/>
              </a:spcAft>
              <a:buSzPts val="1000"/>
              <a:buChar char="■"/>
              <a:defRPr/>
            </a:lvl6pPr>
            <a:lvl7pPr indent="-292100" lvl="6" marL="3200400" algn="ctr">
              <a:spcBef>
                <a:spcPts val="0"/>
              </a:spcBef>
              <a:spcAft>
                <a:spcPts val="0"/>
              </a:spcAft>
              <a:buSzPts val="1000"/>
              <a:buChar char="●"/>
              <a:defRPr/>
            </a:lvl7pPr>
            <a:lvl8pPr indent="-292100" lvl="7" marL="3657600" algn="ctr">
              <a:spcBef>
                <a:spcPts val="0"/>
              </a:spcBef>
              <a:spcAft>
                <a:spcPts val="0"/>
              </a:spcAft>
              <a:buSzPts val="1000"/>
              <a:buChar char="○"/>
              <a:defRPr/>
            </a:lvl8pPr>
            <a:lvl9pPr indent="-292100" lvl="8" marL="4114800" algn="ctr">
              <a:spcBef>
                <a:spcPts val="0"/>
              </a:spcBef>
              <a:spcAft>
                <a:spcPts val="0"/>
              </a:spcAft>
              <a:buSzPts val="1000"/>
              <a:buChar char="■"/>
              <a:defRPr/>
            </a:lvl9pPr>
          </a:lstStyle>
          <a:p/>
        </p:txBody>
      </p:sp>
      <p:sp>
        <p:nvSpPr>
          <p:cNvPr id="92" name="Google Shape;92;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CUSTOM_7_1">
    <p:spTree>
      <p:nvGrpSpPr>
        <p:cNvPr id="95" name="Shape 95"/>
        <p:cNvGrpSpPr/>
        <p:nvPr/>
      </p:nvGrpSpPr>
      <p:grpSpPr>
        <a:xfrm>
          <a:off x="0" y="0"/>
          <a:ext cx="0" cy="0"/>
          <a:chOff x="0" y="0"/>
          <a:chExt cx="0" cy="0"/>
        </a:xfrm>
      </p:grpSpPr>
      <p:sp>
        <p:nvSpPr>
          <p:cNvPr id="96" name="Google Shape;96;p25"/>
          <p:cNvSpPr txBox="1"/>
          <p:nvPr>
            <p:ph type="title"/>
          </p:nvPr>
        </p:nvSpPr>
        <p:spPr>
          <a:xfrm>
            <a:off x="677325" y="1832775"/>
            <a:ext cx="3217200" cy="14841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3450"/>
              <a:buNone/>
              <a:defRPr/>
            </a:lvl2pPr>
            <a:lvl3pPr lvl="2">
              <a:spcBef>
                <a:spcPts val="0"/>
              </a:spcBef>
              <a:spcAft>
                <a:spcPts val="0"/>
              </a:spcAft>
              <a:buSzPts val="3450"/>
              <a:buNone/>
              <a:defRPr/>
            </a:lvl3pPr>
            <a:lvl4pPr lvl="3">
              <a:spcBef>
                <a:spcPts val="0"/>
              </a:spcBef>
              <a:spcAft>
                <a:spcPts val="0"/>
              </a:spcAft>
              <a:buSzPts val="3450"/>
              <a:buNone/>
              <a:defRPr/>
            </a:lvl4pPr>
            <a:lvl5pPr lvl="4">
              <a:spcBef>
                <a:spcPts val="0"/>
              </a:spcBef>
              <a:spcAft>
                <a:spcPts val="0"/>
              </a:spcAft>
              <a:buSzPts val="3450"/>
              <a:buNone/>
              <a:defRPr/>
            </a:lvl5pPr>
            <a:lvl6pPr lvl="5">
              <a:spcBef>
                <a:spcPts val="0"/>
              </a:spcBef>
              <a:spcAft>
                <a:spcPts val="0"/>
              </a:spcAft>
              <a:buSzPts val="3450"/>
              <a:buNone/>
              <a:defRPr/>
            </a:lvl6pPr>
            <a:lvl7pPr lvl="6">
              <a:spcBef>
                <a:spcPts val="0"/>
              </a:spcBef>
              <a:spcAft>
                <a:spcPts val="0"/>
              </a:spcAft>
              <a:buSzPts val="3450"/>
              <a:buNone/>
              <a:defRPr/>
            </a:lvl7pPr>
            <a:lvl8pPr lvl="7">
              <a:spcBef>
                <a:spcPts val="0"/>
              </a:spcBef>
              <a:spcAft>
                <a:spcPts val="0"/>
              </a:spcAft>
              <a:buSzPts val="3450"/>
              <a:buNone/>
              <a:defRPr/>
            </a:lvl8pPr>
            <a:lvl9pPr lvl="8">
              <a:spcBef>
                <a:spcPts val="0"/>
              </a:spcBef>
              <a:spcAft>
                <a:spcPts val="0"/>
              </a:spcAft>
              <a:buSzPts val="3450"/>
              <a:buNone/>
              <a:defRPr/>
            </a:lvl9pPr>
          </a:lstStyle>
          <a:p/>
        </p:txBody>
      </p:sp>
      <p:sp>
        <p:nvSpPr>
          <p:cNvPr id="97" name="Google Shape;97;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98" name="Google Shape;98;p25"/>
          <p:cNvSpPr txBox="1"/>
          <p:nvPr>
            <p:ph idx="1" type="subTitle"/>
          </p:nvPr>
        </p:nvSpPr>
        <p:spPr>
          <a:xfrm>
            <a:off x="4406650" y="393750"/>
            <a:ext cx="4409700" cy="54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99" name="Google Shape;99;p25"/>
          <p:cNvSpPr txBox="1"/>
          <p:nvPr>
            <p:ph idx="2" type="subTitle"/>
          </p:nvPr>
        </p:nvSpPr>
        <p:spPr>
          <a:xfrm>
            <a:off x="4406650" y="1151705"/>
            <a:ext cx="4409700" cy="54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100" name="Google Shape;100;p25"/>
          <p:cNvSpPr txBox="1"/>
          <p:nvPr>
            <p:ph idx="3" type="subTitle"/>
          </p:nvPr>
        </p:nvSpPr>
        <p:spPr>
          <a:xfrm>
            <a:off x="4406650" y="3425570"/>
            <a:ext cx="4409700" cy="54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101" name="Google Shape;101;p25"/>
          <p:cNvSpPr txBox="1"/>
          <p:nvPr>
            <p:ph idx="4" type="subTitle"/>
          </p:nvPr>
        </p:nvSpPr>
        <p:spPr>
          <a:xfrm>
            <a:off x="4406650" y="1909660"/>
            <a:ext cx="4409700" cy="54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102" name="Google Shape;102;p25"/>
          <p:cNvSpPr txBox="1"/>
          <p:nvPr>
            <p:ph idx="5" type="subTitle"/>
          </p:nvPr>
        </p:nvSpPr>
        <p:spPr>
          <a:xfrm>
            <a:off x="4406650" y="4183525"/>
            <a:ext cx="4409700" cy="54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103" name="Google Shape;103;p25"/>
          <p:cNvSpPr txBox="1"/>
          <p:nvPr>
            <p:ph idx="6" type="subTitle"/>
          </p:nvPr>
        </p:nvSpPr>
        <p:spPr>
          <a:xfrm>
            <a:off x="4406650" y="2667615"/>
            <a:ext cx="4409700" cy="54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p:cSld name="CUSTOM_8_1">
    <p:spTree>
      <p:nvGrpSpPr>
        <p:cNvPr id="104" name="Shape 104"/>
        <p:cNvGrpSpPr/>
        <p:nvPr/>
      </p:nvGrpSpPr>
      <p:grpSpPr>
        <a:xfrm>
          <a:off x="0" y="0"/>
          <a:ext cx="0" cy="0"/>
          <a:chOff x="0" y="0"/>
          <a:chExt cx="0" cy="0"/>
        </a:xfrm>
      </p:grpSpPr>
      <p:sp>
        <p:nvSpPr>
          <p:cNvPr id="105" name="Google Shape;105;p2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450"/>
              <a:buNone/>
              <a:defRPr/>
            </a:lvl1pPr>
            <a:lvl2pPr lvl="1">
              <a:spcBef>
                <a:spcPts val="0"/>
              </a:spcBef>
              <a:spcAft>
                <a:spcPts val="0"/>
              </a:spcAft>
              <a:buSzPts val="3450"/>
              <a:buNone/>
              <a:defRPr/>
            </a:lvl2pPr>
            <a:lvl3pPr lvl="2">
              <a:spcBef>
                <a:spcPts val="0"/>
              </a:spcBef>
              <a:spcAft>
                <a:spcPts val="0"/>
              </a:spcAft>
              <a:buSzPts val="3450"/>
              <a:buNone/>
              <a:defRPr/>
            </a:lvl3pPr>
            <a:lvl4pPr lvl="3">
              <a:spcBef>
                <a:spcPts val="0"/>
              </a:spcBef>
              <a:spcAft>
                <a:spcPts val="0"/>
              </a:spcAft>
              <a:buSzPts val="3450"/>
              <a:buNone/>
              <a:defRPr/>
            </a:lvl4pPr>
            <a:lvl5pPr lvl="4">
              <a:spcBef>
                <a:spcPts val="0"/>
              </a:spcBef>
              <a:spcAft>
                <a:spcPts val="0"/>
              </a:spcAft>
              <a:buSzPts val="3450"/>
              <a:buNone/>
              <a:defRPr/>
            </a:lvl5pPr>
            <a:lvl6pPr lvl="5">
              <a:spcBef>
                <a:spcPts val="0"/>
              </a:spcBef>
              <a:spcAft>
                <a:spcPts val="0"/>
              </a:spcAft>
              <a:buSzPts val="3450"/>
              <a:buNone/>
              <a:defRPr/>
            </a:lvl6pPr>
            <a:lvl7pPr lvl="6">
              <a:spcBef>
                <a:spcPts val="0"/>
              </a:spcBef>
              <a:spcAft>
                <a:spcPts val="0"/>
              </a:spcAft>
              <a:buSzPts val="3450"/>
              <a:buNone/>
              <a:defRPr/>
            </a:lvl7pPr>
            <a:lvl8pPr lvl="7">
              <a:spcBef>
                <a:spcPts val="0"/>
              </a:spcBef>
              <a:spcAft>
                <a:spcPts val="0"/>
              </a:spcAft>
              <a:buSzPts val="3450"/>
              <a:buNone/>
              <a:defRPr/>
            </a:lvl8pPr>
            <a:lvl9pPr lvl="8">
              <a:spcBef>
                <a:spcPts val="0"/>
              </a:spcBef>
              <a:spcAft>
                <a:spcPts val="0"/>
              </a:spcAft>
              <a:buSzPts val="3450"/>
              <a:buNone/>
              <a:defRPr/>
            </a:lvl9pPr>
          </a:lstStyle>
          <a:p/>
        </p:txBody>
      </p:sp>
      <p:sp>
        <p:nvSpPr>
          <p:cNvPr id="106" name="Google Shape;106;p26"/>
          <p:cNvSpPr txBox="1"/>
          <p:nvPr>
            <p:ph idx="1" type="body"/>
          </p:nvPr>
        </p:nvSpPr>
        <p:spPr>
          <a:xfrm>
            <a:off x="311700" y="1152475"/>
            <a:ext cx="4473900" cy="34164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a:lvl1pPr>
            <a:lvl2pPr indent="-279400" lvl="1" marL="914400">
              <a:spcBef>
                <a:spcPts val="0"/>
              </a:spcBef>
              <a:spcAft>
                <a:spcPts val="0"/>
              </a:spcAft>
              <a:buSzPts val="8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107" name="Google Shape;107;p26"/>
          <p:cNvSpPr/>
          <p:nvPr>
            <p:ph idx="2" type="pic"/>
          </p:nvPr>
        </p:nvSpPr>
        <p:spPr>
          <a:xfrm>
            <a:off x="4992024" y="1152775"/>
            <a:ext cx="3840300" cy="3416400"/>
          </a:xfrm>
          <a:prstGeom prst="rect">
            <a:avLst/>
          </a:prstGeom>
          <a:noFill/>
          <a:ln>
            <a:noFill/>
          </a:ln>
        </p:spPr>
      </p:sp>
      <p:sp>
        <p:nvSpPr>
          <p:cNvPr id="108" name="Google Shape;108;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big ideas">
  <p:cSld name="CUSTOM_1">
    <p:spTree>
      <p:nvGrpSpPr>
        <p:cNvPr id="109" name="Shape 109"/>
        <p:cNvGrpSpPr/>
        <p:nvPr/>
      </p:nvGrpSpPr>
      <p:grpSpPr>
        <a:xfrm>
          <a:off x="0" y="0"/>
          <a:ext cx="0" cy="0"/>
          <a:chOff x="0" y="0"/>
          <a:chExt cx="0" cy="0"/>
        </a:xfrm>
      </p:grpSpPr>
      <p:sp>
        <p:nvSpPr>
          <p:cNvPr id="110" name="Google Shape;110;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11" name="Google Shape;111;p27"/>
          <p:cNvSpPr txBox="1"/>
          <p:nvPr>
            <p:ph type="title"/>
          </p:nvPr>
        </p:nvSpPr>
        <p:spPr>
          <a:xfrm>
            <a:off x="483175" y="450025"/>
            <a:ext cx="8184600" cy="758100"/>
          </a:xfrm>
          <a:prstGeom prst="rect">
            <a:avLst/>
          </a:prstGeom>
        </p:spPr>
        <p:txBody>
          <a:bodyPr anchorCtr="0" anchor="ctr"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12" name="Google Shape;112;p27"/>
          <p:cNvSpPr txBox="1"/>
          <p:nvPr>
            <p:ph idx="1" type="body"/>
          </p:nvPr>
        </p:nvSpPr>
        <p:spPr>
          <a:xfrm>
            <a:off x="483150" y="2237788"/>
            <a:ext cx="3619800" cy="23736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a:lvl1pPr>
            <a:lvl2pPr indent="-279400" lvl="1" marL="914400">
              <a:spcBef>
                <a:spcPts val="0"/>
              </a:spcBef>
              <a:spcAft>
                <a:spcPts val="0"/>
              </a:spcAft>
              <a:buSzPts val="8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113" name="Google Shape;113;p27"/>
          <p:cNvSpPr txBox="1"/>
          <p:nvPr>
            <p:ph idx="2" type="body"/>
          </p:nvPr>
        </p:nvSpPr>
        <p:spPr>
          <a:xfrm>
            <a:off x="5048000" y="2237788"/>
            <a:ext cx="3619800" cy="23736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a:lvl1pPr>
            <a:lvl2pPr indent="-279400" lvl="1" marL="914400">
              <a:spcBef>
                <a:spcPts val="0"/>
              </a:spcBef>
              <a:spcAft>
                <a:spcPts val="0"/>
              </a:spcAft>
              <a:buSzPts val="8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114" name="Google Shape;114;p27"/>
          <p:cNvSpPr txBox="1"/>
          <p:nvPr>
            <p:ph idx="3" type="subTitle"/>
          </p:nvPr>
        </p:nvSpPr>
        <p:spPr>
          <a:xfrm>
            <a:off x="483150" y="1336161"/>
            <a:ext cx="3619800" cy="54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115" name="Google Shape;115;p27"/>
          <p:cNvSpPr txBox="1"/>
          <p:nvPr>
            <p:ph idx="4" type="subTitle"/>
          </p:nvPr>
        </p:nvSpPr>
        <p:spPr>
          <a:xfrm>
            <a:off x="5048000" y="1336161"/>
            <a:ext cx="3619800" cy="54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p:cSld name="CUSTOM_2_2">
    <p:spTree>
      <p:nvGrpSpPr>
        <p:cNvPr id="116" name="Shape 116"/>
        <p:cNvGrpSpPr/>
        <p:nvPr/>
      </p:nvGrpSpPr>
      <p:grpSpPr>
        <a:xfrm>
          <a:off x="0" y="0"/>
          <a:ext cx="0" cy="0"/>
          <a:chOff x="0" y="0"/>
          <a:chExt cx="0" cy="0"/>
        </a:xfrm>
      </p:grpSpPr>
      <p:sp>
        <p:nvSpPr>
          <p:cNvPr id="117" name="Google Shape;117;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18" name="Google Shape;118;p28"/>
          <p:cNvSpPr txBox="1"/>
          <p:nvPr>
            <p:ph idx="1" type="body"/>
          </p:nvPr>
        </p:nvSpPr>
        <p:spPr>
          <a:xfrm>
            <a:off x="483175" y="2417500"/>
            <a:ext cx="2455500" cy="23736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a:lvl1pPr>
            <a:lvl2pPr indent="-279400" lvl="1" marL="914400">
              <a:spcBef>
                <a:spcPts val="0"/>
              </a:spcBef>
              <a:spcAft>
                <a:spcPts val="0"/>
              </a:spcAft>
              <a:buSzPts val="8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119" name="Google Shape;119;p28"/>
          <p:cNvSpPr txBox="1"/>
          <p:nvPr>
            <p:ph idx="2" type="body"/>
          </p:nvPr>
        </p:nvSpPr>
        <p:spPr>
          <a:xfrm>
            <a:off x="3347725" y="2417500"/>
            <a:ext cx="2455500" cy="23736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a:lvl1pPr>
            <a:lvl2pPr indent="-279400" lvl="1" marL="914400">
              <a:spcBef>
                <a:spcPts val="0"/>
              </a:spcBef>
              <a:spcAft>
                <a:spcPts val="0"/>
              </a:spcAft>
              <a:buSzPts val="8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120" name="Google Shape;120;p28"/>
          <p:cNvSpPr txBox="1"/>
          <p:nvPr>
            <p:ph idx="3" type="body"/>
          </p:nvPr>
        </p:nvSpPr>
        <p:spPr>
          <a:xfrm>
            <a:off x="6212275" y="2417500"/>
            <a:ext cx="2455500" cy="23736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a:lvl1pPr>
            <a:lvl2pPr indent="-279400" lvl="1" marL="914400">
              <a:spcBef>
                <a:spcPts val="0"/>
              </a:spcBef>
              <a:spcAft>
                <a:spcPts val="0"/>
              </a:spcAft>
              <a:buSzPts val="8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121" name="Google Shape;121;p28"/>
          <p:cNvSpPr txBox="1"/>
          <p:nvPr>
            <p:ph type="title"/>
          </p:nvPr>
        </p:nvSpPr>
        <p:spPr>
          <a:xfrm>
            <a:off x="483175" y="450025"/>
            <a:ext cx="8184600" cy="758100"/>
          </a:xfrm>
          <a:prstGeom prst="rect">
            <a:avLst/>
          </a:prstGeom>
        </p:spPr>
        <p:txBody>
          <a:bodyPr anchorCtr="0" anchor="ctr"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22" name="Google Shape;122;p28"/>
          <p:cNvSpPr txBox="1"/>
          <p:nvPr>
            <p:ph idx="4" type="subTitle"/>
          </p:nvPr>
        </p:nvSpPr>
        <p:spPr>
          <a:xfrm>
            <a:off x="483175" y="1336150"/>
            <a:ext cx="2455500" cy="778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123" name="Google Shape;123;p28"/>
          <p:cNvSpPr txBox="1"/>
          <p:nvPr>
            <p:ph idx="5" type="subTitle"/>
          </p:nvPr>
        </p:nvSpPr>
        <p:spPr>
          <a:xfrm>
            <a:off x="3347725" y="1336150"/>
            <a:ext cx="2455500" cy="778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124" name="Google Shape;124;p28"/>
          <p:cNvSpPr txBox="1"/>
          <p:nvPr>
            <p:ph idx="6" type="subTitle"/>
          </p:nvPr>
        </p:nvSpPr>
        <p:spPr>
          <a:xfrm>
            <a:off x="6212275" y="1336150"/>
            <a:ext cx="2455500" cy="778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p:cSld name="CUSTOM_3_1">
    <p:spTree>
      <p:nvGrpSpPr>
        <p:cNvPr id="125" name="Shape 125"/>
        <p:cNvGrpSpPr/>
        <p:nvPr/>
      </p:nvGrpSpPr>
      <p:grpSpPr>
        <a:xfrm>
          <a:off x="0" y="0"/>
          <a:ext cx="0" cy="0"/>
          <a:chOff x="0" y="0"/>
          <a:chExt cx="0" cy="0"/>
        </a:xfrm>
      </p:grpSpPr>
      <p:sp>
        <p:nvSpPr>
          <p:cNvPr id="126" name="Google Shape;126;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27" name="Google Shape;127;p29"/>
          <p:cNvSpPr txBox="1"/>
          <p:nvPr>
            <p:ph idx="1" type="body"/>
          </p:nvPr>
        </p:nvSpPr>
        <p:spPr>
          <a:xfrm>
            <a:off x="366725" y="1759093"/>
            <a:ext cx="3838500" cy="11385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279400" lvl="1" marL="914400">
              <a:spcBef>
                <a:spcPts val="0"/>
              </a:spcBef>
              <a:spcAft>
                <a:spcPts val="0"/>
              </a:spcAft>
              <a:buSzPts val="8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128" name="Google Shape;128;p29"/>
          <p:cNvSpPr txBox="1"/>
          <p:nvPr>
            <p:ph idx="2" type="body"/>
          </p:nvPr>
        </p:nvSpPr>
        <p:spPr>
          <a:xfrm>
            <a:off x="4938725" y="1759093"/>
            <a:ext cx="3838500" cy="11385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279400" lvl="1" marL="914400">
              <a:spcBef>
                <a:spcPts val="0"/>
              </a:spcBef>
              <a:spcAft>
                <a:spcPts val="0"/>
              </a:spcAft>
              <a:buSzPts val="8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129" name="Google Shape;129;p29"/>
          <p:cNvSpPr txBox="1"/>
          <p:nvPr>
            <p:ph idx="3" type="body"/>
          </p:nvPr>
        </p:nvSpPr>
        <p:spPr>
          <a:xfrm>
            <a:off x="366750" y="3648575"/>
            <a:ext cx="3838500" cy="11385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279400" lvl="1" marL="914400">
              <a:spcBef>
                <a:spcPts val="0"/>
              </a:spcBef>
              <a:spcAft>
                <a:spcPts val="0"/>
              </a:spcAft>
              <a:buSzPts val="8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130" name="Google Shape;130;p29"/>
          <p:cNvSpPr txBox="1"/>
          <p:nvPr>
            <p:ph idx="4" type="body"/>
          </p:nvPr>
        </p:nvSpPr>
        <p:spPr>
          <a:xfrm>
            <a:off x="4938750" y="3648575"/>
            <a:ext cx="3838500" cy="11385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279400" lvl="1" marL="914400">
              <a:spcBef>
                <a:spcPts val="0"/>
              </a:spcBef>
              <a:spcAft>
                <a:spcPts val="0"/>
              </a:spcAft>
              <a:buSzPts val="8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131" name="Google Shape;131;p29"/>
          <p:cNvSpPr txBox="1"/>
          <p:nvPr>
            <p:ph type="title"/>
          </p:nvPr>
        </p:nvSpPr>
        <p:spPr>
          <a:xfrm>
            <a:off x="366750" y="450025"/>
            <a:ext cx="8184600" cy="758100"/>
          </a:xfrm>
          <a:prstGeom prst="rect">
            <a:avLst/>
          </a:prstGeom>
        </p:spPr>
        <p:txBody>
          <a:bodyPr anchorCtr="0" anchor="ctr"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32" name="Google Shape;132;p29"/>
          <p:cNvSpPr txBox="1"/>
          <p:nvPr>
            <p:ph idx="5" type="subTitle"/>
          </p:nvPr>
        </p:nvSpPr>
        <p:spPr>
          <a:xfrm>
            <a:off x="366763" y="1277907"/>
            <a:ext cx="38385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133" name="Google Shape;133;p29"/>
          <p:cNvSpPr txBox="1"/>
          <p:nvPr>
            <p:ph idx="6" type="subTitle"/>
          </p:nvPr>
        </p:nvSpPr>
        <p:spPr>
          <a:xfrm>
            <a:off x="4938738" y="1277907"/>
            <a:ext cx="38385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134" name="Google Shape;134;p29"/>
          <p:cNvSpPr txBox="1"/>
          <p:nvPr>
            <p:ph idx="7" type="subTitle"/>
          </p:nvPr>
        </p:nvSpPr>
        <p:spPr>
          <a:xfrm>
            <a:off x="4938761" y="3167363"/>
            <a:ext cx="38385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135" name="Google Shape;135;p29"/>
          <p:cNvSpPr txBox="1"/>
          <p:nvPr>
            <p:ph idx="8" type="subTitle"/>
          </p:nvPr>
        </p:nvSpPr>
        <p:spPr>
          <a:xfrm>
            <a:off x="366750" y="3167363"/>
            <a:ext cx="38385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
  <p:cSld name="TITLE_ONLY_1_1">
    <p:spTree>
      <p:nvGrpSpPr>
        <p:cNvPr id="136" name="Shape 136"/>
        <p:cNvGrpSpPr/>
        <p:nvPr/>
      </p:nvGrpSpPr>
      <p:grpSpPr>
        <a:xfrm>
          <a:off x="0" y="0"/>
          <a:ext cx="0" cy="0"/>
          <a:chOff x="0" y="0"/>
          <a:chExt cx="0" cy="0"/>
        </a:xfrm>
      </p:grpSpPr>
      <p:sp>
        <p:nvSpPr>
          <p:cNvPr id="137" name="Google Shape;137;p3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450"/>
              <a:buNone/>
              <a:defRPr/>
            </a:lvl1pPr>
            <a:lvl2pPr lvl="1">
              <a:spcBef>
                <a:spcPts val="0"/>
              </a:spcBef>
              <a:spcAft>
                <a:spcPts val="0"/>
              </a:spcAft>
              <a:buSzPts val="3450"/>
              <a:buNone/>
              <a:defRPr/>
            </a:lvl2pPr>
            <a:lvl3pPr lvl="2">
              <a:spcBef>
                <a:spcPts val="0"/>
              </a:spcBef>
              <a:spcAft>
                <a:spcPts val="0"/>
              </a:spcAft>
              <a:buSzPts val="3450"/>
              <a:buNone/>
              <a:defRPr/>
            </a:lvl3pPr>
            <a:lvl4pPr lvl="3">
              <a:spcBef>
                <a:spcPts val="0"/>
              </a:spcBef>
              <a:spcAft>
                <a:spcPts val="0"/>
              </a:spcAft>
              <a:buSzPts val="3450"/>
              <a:buNone/>
              <a:defRPr/>
            </a:lvl4pPr>
            <a:lvl5pPr lvl="4">
              <a:spcBef>
                <a:spcPts val="0"/>
              </a:spcBef>
              <a:spcAft>
                <a:spcPts val="0"/>
              </a:spcAft>
              <a:buSzPts val="3450"/>
              <a:buNone/>
              <a:defRPr/>
            </a:lvl5pPr>
            <a:lvl6pPr lvl="5">
              <a:spcBef>
                <a:spcPts val="0"/>
              </a:spcBef>
              <a:spcAft>
                <a:spcPts val="0"/>
              </a:spcAft>
              <a:buSzPts val="3450"/>
              <a:buNone/>
              <a:defRPr/>
            </a:lvl6pPr>
            <a:lvl7pPr lvl="6">
              <a:spcBef>
                <a:spcPts val="0"/>
              </a:spcBef>
              <a:spcAft>
                <a:spcPts val="0"/>
              </a:spcAft>
              <a:buSzPts val="3450"/>
              <a:buNone/>
              <a:defRPr/>
            </a:lvl7pPr>
            <a:lvl8pPr lvl="7">
              <a:spcBef>
                <a:spcPts val="0"/>
              </a:spcBef>
              <a:spcAft>
                <a:spcPts val="0"/>
              </a:spcAft>
              <a:buSzPts val="3450"/>
              <a:buNone/>
              <a:defRPr/>
            </a:lvl8pPr>
            <a:lvl9pPr lvl="8">
              <a:spcBef>
                <a:spcPts val="0"/>
              </a:spcBef>
              <a:spcAft>
                <a:spcPts val="0"/>
              </a:spcAft>
              <a:buSzPts val="3450"/>
              <a:buNone/>
              <a:defRPr/>
            </a:lvl9pPr>
          </a:lstStyle>
          <a:p/>
        </p:txBody>
      </p:sp>
      <p:sp>
        <p:nvSpPr>
          <p:cNvPr id="138" name="Google Shape;138;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39" name="Google Shape;139;p30"/>
          <p:cNvSpPr/>
          <p:nvPr>
            <p:ph idx="2" type="pic"/>
          </p:nvPr>
        </p:nvSpPr>
        <p:spPr>
          <a:xfrm>
            <a:off x="311700" y="1170425"/>
            <a:ext cx="8520600" cy="3492900"/>
          </a:xfrm>
          <a:prstGeom prst="rect">
            <a:avLst/>
          </a:prstGeom>
          <a:noFill/>
          <a:ln>
            <a:noFill/>
          </a:ln>
        </p:spPr>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storyboards">
  <p:cSld name="CUSTOM_4_1">
    <p:spTree>
      <p:nvGrpSpPr>
        <p:cNvPr id="140" name="Shape 140"/>
        <p:cNvGrpSpPr/>
        <p:nvPr/>
      </p:nvGrpSpPr>
      <p:grpSpPr>
        <a:xfrm>
          <a:off x="0" y="0"/>
          <a:ext cx="0" cy="0"/>
          <a:chOff x="0" y="0"/>
          <a:chExt cx="0" cy="0"/>
        </a:xfrm>
      </p:grpSpPr>
      <p:sp>
        <p:nvSpPr>
          <p:cNvPr id="141" name="Google Shape;141;p31"/>
          <p:cNvSpPr txBox="1"/>
          <p:nvPr>
            <p:ph idx="1" type="body"/>
          </p:nvPr>
        </p:nvSpPr>
        <p:spPr>
          <a:xfrm>
            <a:off x="311700" y="4080225"/>
            <a:ext cx="4027500" cy="926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42" name="Google Shape;142;p31"/>
          <p:cNvSpPr/>
          <p:nvPr>
            <p:ph idx="2" type="pic"/>
          </p:nvPr>
        </p:nvSpPr>
        <p:spPr>
          <a:xfrm>
            <a:off x="4804825" y="1133300"/>
            <a:ext cx="4027500" cy="2392800"/>
          </a:xfrm>
          <a:prstGeom prst="rect">
            <a:avLst/>
          </a:prstGeom>
          <a:noFill/>
          <a:ln>
            <a:noFill/>
          </a:ln>
        </p:spPr>
      </p:sp>
      <p:sp>
        <p:nvSpPr>
          <p:cNvPr id="143" name="Google Shape;143;p31"/>
          <p:cNvSpPr/>
          <p:nvPr>
            <p:ph idx="3" type="pic"/>
          </p:nvPr>
        </p:nvSpPr>
        <p:spPr>
          <a:xfrm>
            <a:off x="311725" y="1133300"/>
            <a:ext cx="4027500" cy="2392800"/>
          </a:xfrm>
          <a:prstGeom prst="rect">
            <a:avLst/>
          </a:prstGeom>
          <a:noFill/>
          <a:ln>
            <a:noFill/>
          </a:ln>
        </p:spPr>
      </p:sp>
      <p:sp>
        <p:nvSpPr>
          <p:cNvPr id="144" name="Google Shape;144;p31"/>
          <p:cNvSpPr txBox="1"/>
          <p:nvPr>
            <p:ph idx="4" type="body"/>
          </p:nvPr>
        </p:nvSpPr>
        <p:spPr>
          <a:xfrm>
            <a:off x="4804825" y="4080225"/>
            <a:ext cx="4027500" cy="926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45" name="Google Shape;145;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46" name="Google Shape;146;p31"/>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450"/>
              <a:buNone/>
              <a:defRPr/>
            </a:lvl1pPr>
            <a:lvl2pPr lvl="1">
              <a:spcBef>
                <a:spcPts val="0"/>
              </a:spcBef>
              <a:spcAft>
                <a:spcPts val="0"/>
              </a:spcAft>
              <a:buSzPts val="3450"/>
              <a:buNone/>
              <a:defRPr/>
            </a:lvl2pPr>
            <a:lvl3pPr lvl="2">
              <a:spcBef>
                <a:spcPts val="0"/>
              </a:spcBef>
              <a:spcAft>
                <a:spcPts val="0"/>
              </a:spcAft>
              <a:buSzPts val="3450"/>
              <a:buNone/>
              <a:defRPr/>
            </a:lvl3pPr>
            <a:lvl4pPr lvl="3">
              <a:spcBef>
                <a:spcPts val="0"/>
              </a:spcBef>
              <a:spcAft>
                <a:spcPts val="0"/>
              </a:spcAft>
              <a:buSzPts val="3450"/>
              <a:buNone/>
              <a:defRPr/>
            </a:lvl4pPr>
            <a:lvl5pPr lvl="4">
              <a:spcBef>
                <a:spcPts val="0"/>
              </a:spcBef>
              <a:spcAft>
                <a:spcPts val="0"/>
              </a:spcAft>
              <a:buSzPts val="3450"/>
              <a:buNone/>
              <a:defRPr/>
            </a:lvl5pPr>
            <a:lvl6pPr lvl="5">
              <a:spcBef>
                <a:spcPts val="0"/>
              </a:spcBef>
              <a:spcAft>
                <a:spcPts val="0"/>
              </a:spcAft>
              <a:buSzPts val="3450"/>
              <a:buNone/>
              <a:defRPr/>
            </a:lvl6pPr>
            <a:lvl7pPr lvl="6">
              <a:spcBef>
                <a:spcPts val="0"/>
              </a:spcBef>
              <a:spcAft>
                <a:spcPts val="0"/>
              </a:spcAft>
              <a:buSzPts val="3450"/>
              <a:buNone/>
              <a:defRPr/>
            </a:lvl7pPr>
            <a:lvl8pPr lvl="7">
              <a:spcBef>
                <a:spcPts val="0"/>
              </a:spcBef>
              <a:spcAft>
                <a:spcPts val="0"/>
              </a:spcAft>
              <a:buSzPts val="3450"/>
              <a:buNone/>
              <a:defRPr/>
            </a:lvl8pPr>
            <a:lvl9pPr lvl="8">
              <a:spcBef>
                <a:spcPts val="0"/>
              </a:spcBef>
              <a:spcAft>
                <a:spcPts val="0"/>
              </a:spcAft>
              <a:buSzPts val="3450"/>
              <a:buNone/>
              <a:defRPr/>
            </a:lvl9pPr>
          </a:lstStyle>
          <a:p/>
        </p:txBody>
      </p:sp>
      <p:sp>
        <p:nvSpPr>
          <p:cNvPr id="147" name="Google Shape;147;p31"/>
          <p:cNvSpPr txBox="1"/>
          <p:nvPr>
            <p:ph idx="5" type="subTitle"/>
          </p:nvPr>
        </p:nvSpPr>
        <p:spPr>
          <a:xfrm>
            <a:off x="311725" y="3582900"/>
            <a:ext cx="40275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000"/>
              <a:buNone/>
              <a:defRPr/>
            </a:lvl1pPr>
            <a:lvl2pPr lvl="1">
              <a:lnSpc>
                <a:spcPct val="100000"/>
              </a:lnSpc>
              <a:spcBef>
                <a:spcPts val="0"/>
              </a:spcBef>
              <a:spcAft>
                <a:spcPts val="0"/>
              </a:spcAft>
              <a:buSzPts val="1800"/>
              <a:buNone/>
              <a:defRPr sz="1800"/>
            </a:lvl2pPr>
            <a:lvl3pPr lvl="2">
              <a:lnSpc>
                <a:spcPct val="100000"/>
              </a:lnSpc>
              <a:spcBef>
                <a:spcPts val="0"/>
              </a:spcBef>
              <a:spcAft>
                <a:spcPts val="0"/>
              </a:spcAft>
              <a:buSzPts val="1800"/>
              <a:buNone/>
              <a:defRPr sz="1800"/>
            </a:lvl3pPr>
            <a:lvl4pPr lvl="3">
              <a:lnSpc>
                <a:spcPct val="100000"/>
              </a:lnSpc>
              <a:spcBef>
                <a:spcPts val="0"/>
              </a:spcBef>
              <a:spcAft>
                <a:spcPts val="0"/>
              </a:spcAft>
              <a:buSzPts val="1800"/>
              <a:buNone/>
              <a:defRPr sz="1800"/>
            </a:lvl4pPr>
            <a:lvl5pPr lvl="4">
              <a:lnSpc>
                <a:spcPct val="100000"/>
              </a:lnSpc>
              <a:spcBef>
                <a:spcPts val="0"/>
              </a:spcBef>
              <a:spcAft>
                <a:spcPts val="0"/>
              </a:spcAft>
              <a:buSzPts val="1800"/>
              <a:buNone/>
              <a:defRPr sz="1800"/>
            </a:lvl5pPr>
            <a:lvl6pPr lvl="5">
              <a:lnSpc>
                <a:spcPct val="100000"/>
              </a:lnSpc>
              <a:spcBef>
                <a:spcPts val="0"/>
              </a:spcBef>
              <a:spcAft>
                <a:spcPts val="0"/>
              </a:spcAft>
              <a:buSzPts val="1800"/>
              <a:buNone/>
              <a:defRPr sz="1800"/>
            </a:lvl6pPr>
            <a:lvl7pPr lvl="6">
              <a:lnSpc>
                <a:spcPct val="100000"/>
              </a:lnSpc>
              <a:spcBef>
                <a:spcPts val="0"/>
              </a:spcBef>
              <a:spcAft>
                <a:spcPts val="0"/>
              </a:spcAft>
              <a:buSzPts val="1800"/>
              <a:buNone/>
              <a:defRPr sz="1800"/>
            </a:lvl7pPr>
            <a:lvl8pPr lvl="7">
              <a:lnSpc>
                <a:spcPct val="100000"/>
              </a:lnSpc>
              <a:spcBef>
                <a:spcPts val="0"/>
              </a:spcBef>
              <a:spcAft>
                <a:spcPts val="0"/>
              </a:spcAft>
              <a:buSzPts val="1800"/>
              <a:buNone/>
              <a:defRPr sz="1800"/>
            </a:lvl8pPr>
            <a:lvl9pPr lvl="8">
              <a:lnSpc>
                <a:spcPct val="100000"/>
              </a:lnSpc>
              <a:spcBef>
                <a:spcPts val="0"/>
              </a:spcBef>
              <a:spcAft>
                <a:spcPts val="0"/>
              </a:spcAft>
              <a:buSzPts val="1800"/>
              <a:buNone/>
              <a:defRPr sz="1800"/>
            </a:lvl9pPr>
          </a:lstStyle>
          <a:p/>
        </p:txBody>
      </p:sp>
      <p:sp>
        <p:nvSpPr>
          <p:cNvPr id="148" name="Google Shape;148;p31"/>
          <p:cNvSpPr txBox="1"/>
          <p:nvPr>
            <p:ph idx="6" type="subTitle"/>
          </p:nvPr>
        </p:nvSpPr>
        <p:spPr>
          <a:xfrm>
            <a:off x="4804825" y="3582900"/>
            <a:ext cx="40275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000"/>
              <a:buNone/>
              <a:defRPr/>
            </a:lvl1pPr>
            <a:lvl2pPr lvl="1">
              <a:lnSpc>
                <a:spcPct val="100000"/>
              </a:lnSpc>
              <a:spcBef>
                <a:spcPts val="0"/>
              </a:spcBef>
              <a:spcAft>
                <a:spcPts val="0"/>
              </a:spcAft>
              <a:buSzPts val="1800"/>
              <a:buNone/>
              <a:defRPr sz="1800"/>
            </a:lvl2pPr>
            <a:lvl3pPr lvl="2">
              <a:lnSpc>
                <a:spcPct val="100000"/>
              </a:lnSpc>
              <a:spcBef>
                <a:spcPts val="0"/>
              </a:spcBef>
              <a:spcAft>
                <a:spcPts val="0"/>
              </a:spcAft>
              <a:buSzPts val="1800"/>
              <a:buNone/>
              <a:defRPr sz="1800"/>
            </a:lvl3pPr>
            <a:lvl4pPr lvl="3">
              <a:lnSpc>
                <a:spcPct val="100000"/>
              </a:lnSpc>
              <a:spcBef>
                <a:spcPts val="0"/>
              </a:spcBef>
              <a:spcAft>
                <a:spcPts val="0"/>
              </a:spcAft>
              <a:buSzPts val="1800"/>
              <a:buNone/>
              <a:defRPr sz="1800"/>
            </a:lvl4pPr>
            <a:lvl5pPr lvl="4">
              <a:lnSpc>
                <a:spcPct val="100000"/>
              </a:lnSpc>
              <a:spcBef>
                <a:spcPts val="0"/>
              </a:spcBef>
              <a:spcAft>
                <a:spcPts val="0"/>
              </a:spcAft>
              <a:buSzPts val="1800"/>
              <a:buNone/>
              <a:defRPr sz="1800"/>
            </a:lvl5pPr>
            <a:lvl6pPr lvl="5">
              <a:lnSpc>
                <a:spcPct val="100000"/>
              </a:lnSpc>
              <a:spcBef>
                <a:spcPts val="0"/>
              </a:spcBef>
              <a:spcAft>
                <a:spcPts val="0"/>
              </a:spcAft>
              <a:buSzPts val="1800"/>
              <a:buNone/>
              <a:defRPr sz="1800"/>
            </a:lvl6pPr>
            <a:lvl7pPr lvl="6">
              <a:lnSpc>
                <a:spcPct val="100000"/>
              </a:lnSpc>
              <a:spcBef>
                <a:spcPts val="0"/>
              </a:spcBef>
              <a:spcAft>
                <a:spcPts val="0"/>
              </a:spcAft>
              <a:buSzPts val="1800"/>
              <a:buNone/>
              <a:defRPr sz="1800"/>
            </a:lvl7pPr>
            <a:lvl8pPr lvl="7">
              <a:lnSpc>
                <a:spcPct val="100000"/>
              </a:lnSpc>
              <a:spcBef>
                <a:spcPts val="0"/>
              </a:spcBef>
              <a:spcAft>
                <a:spcPts val="0"/>
              </a:spcAft>
              <a:buSzPts val="1800"/>
              <a:buNone/>
              <a:defRPr sz="1800"/>
            </a:lvl8pPr>
            <a:lvl9pPr lvl="8">
              <a:lnSpc>
                <a:spcPct val="100000"/>
              </a:lnSpc>
              <a:spcBef>
                <a:spcPts val="0"/>
              </a:spcBef>
              <a:spcAft>
                <a:spcPts val="0"/>
              </a:spcAft>
              <a:buSzPts val="1800"/>
              <a:buNone/>
              <a:defRPr sz="18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storyboards">
  <p:cSld name="CUSTOM_4_1_1">
    <p:spTree>
      <p:nvGrpSpPr>
        <p:cNvPr id="149" name="Shape 149"/>
        <p:cNvGrpSpPr/>
        <p:nvPr/>
      </p:nvGrpSpPr>
      <p:grpSpPr>
        <a:xfrm>
          <a:off x="0" y="0"/>
          <a:ext cx="0" cy="0"/>
          <a:chOff x="0" y="0"/>
          <a:chExt cx="0" cy="0"/>
        </a:xfrm>
      </p:grpSpPr>
      <p:sp>
        <p:nvSpPr>
          <p:cNvPr id="150" name="Google Shape;150;p32"/>
          <p:cNvSpPr txBox="1"/>
          <p:nvPr>
            <p:ph idx="1" type="body"/>
          </p:nvPr>
        </p:nvSpPr>
        <p:spPr>
          <a:xfrm>
            <a:off x="311700" y="3911700"/>
            <a:ext cx="2627100" cy="1018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51" name="Google Shape;151;p32"/>
          <p:cNvSpPr/>
          <p:nvPr>
            <p:ph idx="2" type="pic"/>
          </p:nvPr>
        </p:nvSpPr>
        <p:spPr>
          <a:xfrm>
            <a:off x="6205225" y="1128325"/>
            <a:ext cx="2627100" cy="2273100"/>
          </a:xfrm>
          <a:prstGeom prst="rect">
            <a:avLst/>
          </a:prstGeom>
          <a:noFill/>
          <a:ln>
            <a:noFill/>
          </a:ln>
        </p:spPr>
      </p:sp>
      <p:sp>
        <p:nvSpPr>
          <p:cNvPr id="152" name="Google Shape;152;p32"/>
          <p:cNvSpPr/>
          <p:nvPr>
            <p:ph idx="3" type="pic"/>
          </p:nvPr>
        </p:nvSpPr>
        <p:spPr>
          <a:xfrm>
            <a:off x="311725" y="1128325"/>
            <a:ext cx="2627100" cy="2273100"/>
          </a:xfrm>
          <a:prstGeom prst="rect">
            <a:avLst/>
          </a:prstGeom>
          <a:noFill/>
          <a:ln>
            <a:noFill/>
          </a:ln>
        </p:spPr>
      </p:sp>
      <p:sp>
        <p:nvSpPr>
          <p:cNvPr id="153" name="Google Shape;153;p32"/>
          <p:cNvSpPr txBox="1"/>
          <p:nvPr>
            <p:ph idx="4" type="body"/>
          </p:nvPr>
        </p:nvSpPr>
        <p:spPr>
          <a:xfrm>
            <a:off x="6205225" y="3911700"/>
            <a:ext cx="2627100" cy="1018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54" name="Google Shape;154;p32"/>
          <p:cNvSpPr/>
          <p:nvPr>
            <p:ph idx="5" type="pic"/>
          </p:nvPr>
        </p:nvSpPr>
        <p:spPr>
          <a:xfrm>
            <a:off x="3255250" y="1128325"/>
            <a:ext cx="2627100" cy="2273100"/>
          </a:xfrm>
          <a:prstGeom prst="rect">
            <a:avLst/>
          </a:prstGeom>
          <a:noFill/>
          <a:ln>
            <a:noFill/>
          </a:ln>
        </p:spPr>
      </p:sp>
      <p:sp>
        <p:nvSpPr>
          <p:cNvPr id="155" name="Google Shape;155;p32"/>
          <p:cNvSpPr txBox="1"/>
          <p:nvPr>
            <p:ph idx="6" type="body"/>
          </p:nvPr>
        </p:nvSpPr>
        <p:spPr>
          <a:xfrm>
            <a:off x="3255250" y="3911700"/>
            <a:ext cx="2627100" cy="1018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56" name="Google Shape;156;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57" name="Google Shape;157;p32"/>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450"/>
              <a:buNone/>
              <a:defRPr/>
            </a:lvl1pPr>
            <a:lvl2pPr lvl="1">
              <a:spcBef>
                <a:spcPts val="0"/>
              </a:spcBef>
              <a:spcAft>
                <a:spcPts val="0"/>
              </a:spcAft>
              <a:buSzPts val="3450"/>
              <a:buNone/>
              <a:defRPr/>
            </a:lvl2pPr>
            <a:lvl3pPr lvl="2">
              <a:spcBef>
                <a:spcPts val="0"/>
              </a:spcBef>
              <a:spcAft>
                <a:spcPts val="0"/>
              </a:spcAft>
              <a:buSzPts val="3450"/>
              <a:buNone/>
              <a:defRPr/>
            </a:lvl3pPr>
            <a:lvl4pPr lvl="3">
              <a:spcBef>
                <a:spcPts val="0"/>
              </a:spcBef>
              <a:spcAft>
                <a:spcPts val="0"/>
              </a:spcAft>
              <a:buSzPts val="3450"/>
              <a:buNone/>
              <a:defRPr/>
            </a:lvl4pPr>
            <a:lvl5pPr lvl="4">
              <a:spcBef>
                <a:spcPts val="0"/>
              </a:spcBef>
              <a:spcAft>
                <a:spcPts val="0"/>
              </a:spcAft>
              <a:buSzPts val="3450"/>
              <a:buNone/>
              <a:defRPr/>
            </a:lvl5pPr>
            <a:lvl6pPr lvl="5">
              <a:spcBef>
                <a:spcPts val="0"/>
              </a:spcBef>
              <a:spcAft>
                <a:spcPts val="0"/>
              </a:spcAft>
              <a:buSzPts val="3450"/>
              <a:buNone/>
              <a:defRPr/>
            </a:lvl6pPr>
            <a:lvl7pPr lvl="6">
              <a:spcBef>
                <a:spcPts val="0"/>
              </a:spcBef>
              <a:spcAft>
                <a:spcPts val="0"/>
              </a:spcAft>
              <a:buSzPts val="3450"/>
              <a:buNone/>
              <a:defRPr/>
            </a:lvl7pPr>
            <a:lvl8pPr lvl="7">
              <a:spcBef>
                <a:spcPts val="0"/>
              </a:spcBef>
              <a:spcAft>
                <a:spcPts val="0"/>
              </a:spcAft>
              <a:buSzPts val="3450"/>
              <a:buNone/>
              <a:defRPr/>
            </a:lvl8pPr>
            <a:lvl9pPr lvl="8">
              <a:spcBef>
                <a:spcPts val="0"/>
              </a:spcBef>
              <a:spcAft>
                <a:spcPts val="0"/>
              </a:spcAft>
              <a:buSzPts val="3450"/>
              <a:buNone/>
              <a:defRPr/>
            </a:lvl9pPr>
          </a:lstStyle>
          <a:p/>
        </p:txBody>
      </p:sp>
      <p:sp>
        <p:nvSpPr>
          <p:cNvPr id="158" name="Google Shape;158;p32"/>
          <p:cNvSpPr txBox="1"/>
          <p:nvPr>
            <p:ph idx="7" type="subTitle"/>
          </p:nvPr>
        </p:nvSpPr>
        <p:spPr>
          <a:xfrm>
            <a:off x="311725" y="3430500"/>
            <a:ext cx="26271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000"/>
              <a:buNone/>
              <a:defRPr/>
            </a:lvl1pPr>
            <a:lvl2pPr lvl="1">
              <a:lnSpc>
                <a:spcPct val="100000"/>
              </a:lnSpc>
              <a:spcBef>
                <a:spcPts val="0"/>
              </a:spcBef>
              <a:spcAft>
                <a:spcPts val="0"/>
              </a:spcAft>
              <a:buSzPts val="1800"/>
              <a:buNone/>
              <a:defRPr sz="1800"/>
            </a:lvl2pPr>
            <a:lvl3pPr lvl="2">
              <a:lnSpc>
                <a:spcPct val="100000"/>
              </a:lnSpc>
              <a:spcBef>
                <a:spcPts val="0"/>
              </a:spcBef>
              <a:spcAft>
                <a:spcPts val="0"/>
              </a:spcAft>
              <a:buSzPts val="1800"/>
              <a:buNone/>
              <a:defRPr sz="1800"/>
            </a:lvl3pPr>
            <a:lvl4pPr lvl="3">
              <a:lnSpc>
                <a:spcPct val="100000"/>
              </a:lnSpc>
              <a:spcBef>
                <a:spcPts val="0"/>
              </a:spcBef>
              <a:spcAft>
                <a:spcPts val="0"/>
              </a:spcAft>
              <a:buSzPts val="1800"/>
              <a:buNone/>
              <a:defRPr sz="1800"/>
            </a:lvl4pPr>
            <a:lvl5pPr lvl="4">
              <a:lnSpc>
                <a:spcPct val="100000"/>
              </a:lnSpc>
              <a:spcBef>
                <a:spcPts val="0"/>
              </a:spcBef>
              <a:spcAft>
                <a:spcPts val="0"/>
              </a:spcAft>
              <a:buSzPts val="1800"/>
              <a:buNone/>
              <a:defRPr sz="1800"/>
            </a:lvl5pPr>
            <a:lvl6pPr lvl="5">
              <a:lnSpc>
                <a:spcPct val="100000"/>
              </a:lnSpc>
              <a:spcBef>
                <a:spcPts val="0"/>
              </a:spcBef>
              <a:spcAft>
                <a:spcPts val="0"/>
              </a:spcAft>
              <a:buSzPts val="1800"/>
              <a:buNone/>
              <a:defRPr sz="1800"/>
            </a:lvl6pPr>
            <a:lvl7pPr lvl="6">
              <a:lnSpc>
                <a:spcPct val="100000"/>
              </a:lnSpc>
              <a:spcBef>
                <a:spcPts val="0"/>
              </a:spcBef>
              <a:spcAft>
                <a:spcPts val="0"/>
              </a:spcAft>
              <a:buSzPts val="1800"/>
              <a:buNone/>
              <a:defRPr sz="1800"/>
            </a:lvl7pPr>
            <a:lvl8pPr lvl="7">
              <a:lnSpc>
                <a:spcPct val="100000"/>
              </a:lnSpc>
              <a:spcBef>
                <a:spcPts val="0"/>
              </a:spcBef>
              <a:spcAft>
                <a:spcPts val="0"/>
              </a:spcAft>
              <a:buSzPts val="1800"/>
              <a:buNone/>
              <a:defRPr sz="1800"/>
            </a:lvl8pPr>
            <a:lvl9pPr lvl="8">
              <a:lnSpc>
                <a:spcPct val="100000"/>
              </a:lnSpc>
              <a:spcBef>
                <a:spcPts val="0"/>
              </a:spcBef>
              <a:spcAft>
                <a:spcPts val="0"/>
              </a:spcAft>
              <a:buSzPts val="1800"/>
              <a:buNone/>
              <a:defRPr sz="1800"/>
            </a:lvl9pPr>
          </a:lstStyle>
          <a:p/>
        </p:txBody>
      </p:sp>
      <p:sp>
        <p:nvSpPr>
          <p:cNvPr id="159" name="Google Shape;159;p32"/>
          <p:cNvSpPr txBox="1"/>
          <p:nvPr>
            <p:ph idx="8" type="subTitle"/>
          </p:nvPr>
        </p:nvSpPr>
        <p:spPr>
          <a:xfrm>
            <a:off x="6205225" y="3430500"/>
            <a:ext cx="26271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000"/>
              <a:buNone/>
              <a:defRPr/>
            </a:lvl1pPr>
            <a:lvl2pPr lvl="1">
              <a:lnSpc>
                <a:spcPct val="100000"/>
              </a:lnSpc>
              <a:spcBef>
                <a:spcPts val="0"/>
              </a:spcBef>
              <a:spcAft>
                <a:spcPts val="0"/>
              </a:spcAft>
              <a:buSzPts val="1800"/>
              <a:buNone/>
              <a:defRPr sz="1800"/>
            </a:lvl2pPr>
            <a:lvl3pPr lvl="2">
              <a:lnSpc>
                <a:spcPct val="100000"/>
              </a:lnSpc>
              <a:spcBef>
                <a:spcPts val="0"/>
              </a:spcBef>
              <a:spcAft>
                <a:spcPts val="0"/>
              </a:spcAft>
              <a:buSzPts val="1800"/>
              <a:buNone/>
              <a:defRPr sz="1800"/>
            </a:lvl3pPr>
            <a:lvl4pPr lvl="3">
              <a:lnSpc>
                <a:spcPct val="100000"/>
              </a:lnSpc>
              <a:spcBef>
                <a:spcPts val="0"/>
              </a:spcBef>
              <a:spcAft>
                <a:spcPts val="0"/>
              </a:spcAft>
              <a:buSzPts val="1800"/>
              <a:buNone/>
              <a:defRPr sz="1800"/>
            </a:lvl4pPr>
            <a:lvl5pPr lvl="4">
              <a:lnSpc>
                <a:spcPct val="100000"/>
              </a:lnSpc>
              <a:spcBef>
                <a:spcPts val="0"/>
              </a:spcBef>
              <a:spcAft>
                <a:spcPts val="0"/>
              </a:spcAft>
              <a:buSzPts val="1800"/>
              <a:buNone/>
              <a:defRPr sz="1800"/>
            </a:lvl5pPr>
            <a:lvl6pPr lvl="5">
              <a:lnSpc>
                <a:spcPct val="100000"/>
              </a:lnSpc>
              <a:spcBef>
                <a:spcPts val="0"/>
              </a:spcBef>
              <a:spcAft>
                <a:spcPts val="0"/>
              </a:spcAft>
              <a:buSzPts val="1800"/>
              <a:buNone/>
              <a:defRPr sz="1800"/>
            </a:lvl6pPr>
            <a:lvl7pPr lvl="6">
              <a:lnSpc>
                <a:spcPct val="100000"/>
              </a:lnSpc>
              <a:spcBef>
                <a:spcPts val="0"/>
              </a:spcBef>
              <a:spcAft>
                <a:spcPts val="0"/>
              </a:spcAft>
              <a:buSzPts val="1800"/>
              <a:buNone/>
              <a:defRPr sz="1800"/>
            </a:lvl7pPr>
            <a:lvl8pPr lvl="7">
              <a:lnSpc>
                <a:spcPct val="100000"/>
              </a:lnSpc>
              <a:spcBef>
                <a:spcPts val="0"/>
              </a:spcBef>
              <a:spcAft>
                <a:spcPts val="0"/>
              </a:spcAft>
              <a:buSzPts val="1800"/>
              <a:buNone/>
              <a:defRPr sz="1800"/>
            </a:lvl8pPr>
            <a:lvl9pPr lvl="8">
              <a:lnSpc>
                <a:spcPct val="100000"/>
              </a:lnSpc>
              <a:spcBef>
                <a:spcPts val="0"/>
              </a:spcBef>
              <a:spcAft>
                <a:spcPts val="0"/>
              </a:spcAft>
              <a:buSzPts val="1800"/>
              <a:buNone/>
              <a:defRPr sz="1800"/>
            </a:lvl9pPr>
          </a:lstStyle>
          <a:p/>
        </p:txBody>
      </p:sp>
      <p:sp>
        <p:nvSpPr>
          <p:cNvPr id="160" name="Google Shape;160;p32"/>
          <p:cNvSpPr txBox="1"/>
          <p:nvPr>
            <p:ph idx="9" type="subTitle"/>
          </p:nvPr>
        </p:nvSpPr>
        <p:spPr>
          <a:xfrm>
            <a:off x="3255250" y="3430500"/>
            <a:ext cx="26271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000"/>
              <a:buNone/>
              <a:defRPr/>
            </a:lvl1pPr>
            <a:lvl2pPr lvl="1">
              <a:lnSpc>
                <a:spcPct val="100000"/>
              </a:lnSpc>
              <a:spcBef>
                <a:spcPts val="0"/>
              </a:spcBef>
              <a:spcAft>
                <a:spcPts val="0"/>
              </a:spcAft>
              <a:buSzPts val="1800"/>
              <a:buNone/>
              <a:defRPr sz="1800"/>
            </a:lvl2pPr>
            <a:lvl3pPr lvl="2">
              <a:lnSpc>
                <a:spcPct val="100000"/>
              </a:lnSpc>
              <a:spcBef>
                <a:spcPts val="0"/>
              </a:spcBef>
              <a:spcAft>
                <a:spcPts val="0"/>
              </a:spcAft>
              <a:buSzPts val="1800"/>
              <a:buNone/>
              <a:defRPr sz="1800"/>
            </a:lvl3pPr>
            <a:lvl4pPr lvl="3">
              <a:lnSpc>
                <a:spcPct val="100000"/>
              </a:lnSpc>
              <a:spcBef>
                <a:spcPts val="0"/>
              </a:spcBef>
              <a:spcAft>
                <a:spcPts val="0"/>
              </a:spcAft>
              <a:buSzPts val="1800"/>
              <a:buNone/>
              <a:defRPr sz="1800"/>
            </a:lvl4pPr>
            <a:lvl5pPr lvl="4">
              <a:lnSpc>
                <a:spcPct val="100000"/>
              </a:lnSpc>
              <a:spcBef>
                <a:spcPts val="0"/>
              </a:spcBef>
              <a:spcAft>
                <a:spcPts val="0"/>
              </a:spcAft>
              <a:buSzPts val="1800"/>
              <a:buNone/>
              <a:defRPr sz="1800"/>
            </a:lvl5pPr>
            <a:lvl6pPr lvl="5">
              <a:lnSpc>
                <a:spcPct val="100000"/>
              </a:lnSpc>
              <a:spcBef>
                <a:spcPts val="0"/>
              </a:spcBef>
              <a:spcAft>
                <a:spcPts val="0"/>
              </a:spcAft>
              <a:buSzPts val="1800"/>
              <a:buNone/>
              <a:defRPr sz="1800"/>
            </a:lvl6pPr>
            <a:lvl7pPr lvl="6">
              <a:lnSpc>
                <a:spcPct val="100000"/>
              </a:lnSpc>
              <a:spcBef>
                <a:spcPts val="0"/>
              </a:spcBef>
              <a:spcAft>
                <a:spcPts val="0"/>
              </a:spcAft>
              <a:buSzPts val="1800"/>
              <a:buNone/>
              <a:defRPr sz="1800"/>
            </a:lvl7pPr>
            <a:lvl8pPr lvl="7">
              <a:lnSpc>
                <a:spcPct val="100000"/>
              </a:lnSpc>
              <a:spcBef>
                <a:spcPts val="0"/>
              </a:spcBef>
              <a:spcAft>
                <a:spcPts val="0"/>
              </a:spcAft>
              <a:buSzPts val="1800"/>
              <a:buNone/>
              <a:defRPr sz="1800"/>
            </a:lvl8pPr>
            <a:lvl9pPr lvl="8">
              <a:lnSpc>
                <a:spcPct val="100000"/>
              </a:lnSpc>
              <a:spcBef>
                <a:spcPts val="0"/>
              </a:spcBef>
              <a:spcAft>
                <a:spcPts val="0"/>
              </a:spcAft>
              <a:buSzPts val="1800"/>
              <a:buNone/>
              <a:defRPr sz="1800"/>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only">
  <p:cSld name="CUSTOM_5_1">
    <p:spTree>
      <p:nvGrpSpPr>
        <p:cNvPr id="161" name="Shape 161"/>
        <p:cNvGrpSpPr/>
        <p:nvPr/>
      </p:nvGrpSpPr>
      <p:grpSpPr>
        <a:xfrm>
          <a:off x="0" y="0"/>
          <a:ext cx="0" cy="0"/>
          <a:chOff x="0" y="0"/>
          <a:chExt cx="0" cy="0"/>
        </a:xfrm>
      </p:grpSpPr>
      <p:sp>
        <p:nvSpPr>
          <p:cNvPr id="162" name="Google Shape;162;p33"/>
          <p:cNvSpPr/>
          <p:nvPr>
            <p:ph idx="2" type="pic"/>
          </p:nvPr>
        </p:nvSpPr>
        <p:spPr>
          <a:xfrm>
            <a:off x="311700" y="445025"/>
            <a:ext cx="8520600" cy="4218300"/>
          </a:xfrm>
          <a:prstGeom prst="rect">
            <a:avLst/>
          </a:prstGeom>
          <a:noFill/>
          <a:ln>
            <a:noFill/>
          </a:ln>
        </p:spPr>
      </p:sp>
      <p:sp>
        <p:nvSpPr>
          <p:cNvPr id="163" name="Google Shape;163;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rid">
  <p:cSld name="CUSTOM_6_1">
    <p:spTree>
      <p:nvGrpSpPr>
        <p:cNvPr id="164" name="Shape 164"/>
        <p:cNvGrpSpPr/>
        <p:nvPr/>
      </p:nvGrpSpPr>
      <p:grpSpPr>
        <a:xfrm>
          <a:off x="0" y="0"/>
          <a:ext cx="0" cy="0"/>
          <a:chOff x="0" y="0"/>
          <a:chExt cx="0" cy="0"/>
        </a:xfrm>
      </p:grpSpPr>
      <p:sp>
        <p:nvSpPr>
          <p:cNvPr id="165" name="Google Shape;165;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66" name="Google Shape;166;p34"/>
          <p:cNvSpPr/>
          <p:nvPr>
            <p:ph idx="2" type="pic"/>
          </p:nvPr>
        </p:nvSpPr>
        <p:spPr>
          <a:xfrm>
            <a:off x="3389600" y="118913"/>
            <a:ext cx="1643700" cy="1535100"/>
          </a:xfrm>
          <a:prstGeom prst="rect">
            <a:avLst/>
          </a:prstGeom>
          <a:noFill/>
          <a:ln>
            <a:noFill/>
          </a:ln>
        </p:spPr>
      </p:sp>
      <p:sp>
        <p:nvSpPr>
          <p:cNvPr id="167" name="Google Shape;167;p34"/>
          <p:cNvSpPr/>
          <p:nvPr>
            <p:ph idx="3" type="pic"/>
          </p:nvPr>
        </p:nvSpPr>
        <p:spPr>
          <a:xfrm>
            <a:off x="5195935" y="118913"/>
            <a:ext cx="1643700" cy="1535100"/>
          </a:xfrm>
          <a:prstGeom prst="rect">
            <a:avLst/>
          </a:prstGeom>
          <a:noFill/>
          <a:ln>
            <a:noFill/>
          </a:ln>
        </p:spPr>
      </p:sp>
      <p:sp>
        <p:nvSpPr>
          <p:cNvPr id="168" name="Google Shape;168;p34"/>
          <p:cNvSpPr/>
          <p:nvPr>
            <p:ph idx="4" type="pic"/>
          </p:nvPr>
        </p:nvSpPr>
        <p:spPr>
          <a:xfrm>
            <a:off x="7002270" y="118913"/>
            <a:ext cx="1643700" cy="1535100"/>
          </a:xfrm>
          <a:prstGeom prst="rect">
            <a:avLst/>
          </a:prstGeom>
          <a:noFill/>
          <a:ln>
            <a:noFill/>
          </a:ln>
        </p:spPr>
      </p:sp>
      <p:sp>
        <p:nvSpPr>
          <p:cNvPr id="169" name="Google Shape;169;p34"/>
          <p:cNvSpPr/>
          <p:nvPr>
            <p:ph idx="5" type="pic"/>
          </p:nvPr>
        </p:nvSpPr>
        <p:spPr>
          <a:xfrm>
            <a:off x="3389588" y="1804212"/>
            <a:ext cx="1643700" cy="1535100"/>
          </a:xfrm>
          <a:prstGeom prst="rect">
            <a:avLst/>
          </a:prstGeom>
          <a:noFill/>
          <a:ln>
            <a:noFill/>
          </a:ln>
        </p:spPr>
      </p:sp>
      <p:sp>
        <p:nvSpPr>
          <p:cNvPr id="170" name="Google Shape;170;p34"/>
          <p:cNvSpPr/>
          <p:nvPr>
            <p:ph idx="6" type="pic"/>
          </p:nvPr>
        </p:nvSpPr>
        <p:spPr>
          <a:xfrm>
            <a:off x="5195922" y="1804212"/>
            <a:ext cx="1643700" cy="1535100"/>
          </a:xfrm>
          <a:prstGeom prst="rect">
            <a:avLst/>
          </a:prstGeom>
          <a:noFill/>
          <a:ln>
            <a:noFill/>
          </a:ln>
        </p:spPr>
      </p:sp>
      <p:sp>
        <p:nvSpPr>
          <p:cNvPr id="171" name="Google Shape;171;p34"/>
          <p:cNvSpPr/>
          <p:nvPr>
            <p:ph idx="7" type="pic"/>
          </p:nvPr>
        </p:nvSpPr>
        <p:spPr>
          <a:xfrm>
            <a:off x="7002257" y="1804212"/>
            <a:ext cx="1643700" cy="1535100"/>
          </a:xfrm>
          <a:prstGeom prst="rect">
            <a:avLst/>
          </a:prstGeom>
          <a:noFill/>
          <a:ln>
            <a:noFill/>
          </a:ln>
        </p:spPr>
      </p:sp>
      <p:sp>
        <p:nvSpPr>
          <p:cNvPr id="172" name="Google Shape;172;p34"/>
          <p:cNvSpPr txBox="1"/>
          <p:nvPr>
            <p:ph type="title"/>
          </p:nvPr>
        </p:nvSpPr>
        <p:spPr>
          <a:xfrm>
            <a:off x="351550" y="445025"/>
            <a:ext cx="2596800" cy="1706400"/>
          </a:xfrm>
          <a:prstGeom prst="rect">
            <a:avLst/>
          </a:prstGeom>
        </p:spPr>
        <p:txBody>
          <a:bodyPr anchorCtr="0" anchor="t" bIns="91425" lIns="91425" spcFirstLastPara="1" rIns="91425" wrap="square" tIns="91425">
            <a:spAutoFit/>
          </a:bodyPr>
          <a:lstStyle>
            <a:lvl1pPr lvl="0">
              <a:spcBef>
                <a:spcPts val="0"/>
              </a:spcBef>
              <a:spcAft>
                <a:spcPts val="0"/>
              </a:spcAft>
              <a:buSzPts val="3450"/>
              <a:buNone/>
              <a:defRPr/>
            </a:lvl1pPr>
            <a:lvl2pPr lvl="1">
              <a:spcBef>
                <a:spcPts val="0"/>
              </a:spcBef>
              <a:spcAft>
                <a:spcPts val="0"/>
              </a:spcAft>
              <a:buSzPts val="3450"/>
              <a:buNone/>
              <a:defRPr/>
            </a:lvl2pPr>
            <a:lvl3pPr lvl="2">
              <a:spcBef>
                <a:spcPts val="0"/>
              </a:spcBef>
              <a:spcAft>
                <a:spcPts val="0"/>
              </a:spcAft>
              <a:buSzPts val="3450"/>
              <a:buNone/>
              <a:defRPr/>
            </a:lvl3pPr>
            <a:lvl4pPr lvl="3">
              <a:spcBef>
                <a:spcPts val="0"/>
              </a:spcBef>
              <a:spcAft>
                <a:spcPts val="0"/>
              </a:spcAft>
              <a:buSzPts val="3450"/>
              <a:buNone/>
              <a:defRPr/>
            </a:lvl4pPr>
            <a:lvl5pPr lvl="4">
              <a:spcBef>
                <a:spcPts val="0"/>
              </a:spcBef>
              <a:spcAft>
                <a:spcPts val="0"/>
              </a:spcAft>
              <a:buSzPts val="3450"/>
              <a:buNone/>
              <a:defRPr/>
            </a:lvl5pPr>
            <a:lvl6pPr lvl="5">
              <a:spcBef>
                <a:spcPts val="0"/>
              </a:spcBef>
              <a:spcAft>
                <a:spcPts val="0"/>
              </a:spcAft>
              <a:buSzPts val="3450"/>
              <a:buNone/>
              <a:defRPr/>
            </a:lvl6pPr>
            <a:lvl7pPr lvl="6">
              <a:spcBef>
                <a:spcPts val="0"/>
              </a:spcBef>
              <a:spcAft>
                <a:spcPts val="0"/>
              </a:spcAft>
              <a:buSzPts val="3450"/>
              <a:buNone/>
              <a:defRPr/>
            </a:lvl7pPr>
            <a:lvl8pPr lvl="7">
              <a:spcBef>
                <a:spcPts val="0"/>
              </a:spcBef>
              <a:spcAft>
                <a:spcPts val="0"/>
              </a:spcAft>
              <a:buSzPts val="3450"/>
              <a:buNone/>
              <a:defRPr/>
            </a:lvl8pPr>
            <a:lvl9pPr lvl="8">
              <a:spcBef>
                <a:spcPts val="0"/>
              </a:spcBef>
              <a:spcAft>
                <a:spcPts val="0"/>
              </a:spcAft>
              <a:buSzPts val="3450"/>
              <a:buNone/>
              <a:defRPr/>
            </a:lvl9pPr>
          </a:lstStyle>
          <a:p/>
        </p:txBody>
      </p:sp>
      <p:sp>
        <p:nvSpPr>
          <p:cNvPr id="173" name="Google Shape;173;p34"/>
          <p:cNvSpPr/>
          <p:nvPr>
            <p:ph idx="8" type="pic"/>
          </p:nvPr>
        </p:nvSpPr>
        <p:spPr>
          <a:xfrm>
            <a:off x="3389588" y="3489487"/>
            <a:ext cx="1643700" cy="1535100"/>
          </a:xfrm>
          <a:prstGeom prst="rect">
            <a:avLst/>
          </a:prstGeom>
          <a:noFill/>
          <a:ln>
            <a:noFill/>
          </a:ln>
        </p:spPr>
      </p:sp>
      <p:sp>
        <p:nvSpPr>
          <p:cNvPr id="174" name="Google Shape;174;p34"/>
          <p:cNvSpPr/>
          <p:nvPr>
            <p:ph idx="9" type="pic"/>
          </p:nvPr>
        </p:nvSpPr>
        <p:spPr>
          <a:xfrm>
            <a:off x="5195922" y="3489487"/>
            <a:ext cx="1643700" cy="1535100"/>
          </a:xfrm>
          <a:prstGeom prst="rect">
            <a:avLst/>
          </a:prstGeom>
          <a:noFill/>
          <a:ln>
            <a:noFill/>
          </a:ln>
        </p:spPr>
      </p:sp>
      <p:sp>
        <p:nvSpPr>
          <p:cNvPr id="175" name="Google Shape;175;p34"/>
          <p:cNvSpPr/>
          <p:nvPr>
            <p:ph idx="13" type="pic"/>
          </p:nvPr>
        </p:nvSpPr>
        <p:spPr>
          <a:xfrm>
            <a:off x="7002257" y="3489487"/>
            <a:ext cx="1643700" cy="1535100"/>
          </a:xfrm>
          <a:prstGeom prst="rect">
            <a:avLst/>
          </a:prstGeom>
          <a:noFill/>
          <a:ln>
            <a:noFill/>
          </a:ln>
        </p:spPr>
      </p:sp>
    </p:spTree>
  </p:cSld>
  <p:clrMapOvr>
    <a:masterClrMapping/>
  </p:clrMapOvr>
  <p:extLst>
    <p:ext uri="{DCECCB84-F9BA-43D5-87BE-67443E8EF086}">
      <p15:sldGuideLst>
        <p15:guide id="1" pos="5564">
          <p15:clr>
            <a:srgbClr val="E46962"/>
          </p15:clr>
        </p15:guide>
      </p15:sldGuideLst>
    </p:ext>
  </p:extLst>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title slide" type="title">
  <p:cSld name="TITLE">
    <p:bg>
      <p:bgPr>
        <a:solidFill>
          <a:schemeClr val="dk1"/>
        </a:solidFill>
      </p:bgPr>
    </p:bg>
    <p:spTree>
      <p:nvGrpSpPr>
        <p:cNvPr id="176" name="Shape 176"/>
        <p:cNvGrpSpPr/>
        <p:nvPr/>
      </p:nvGrpSpPr>
      <p:grpSpPr>
        <a:xfrm>
          <a:off x="0" y="0"/>
          <a:ext cx="0" cy="0"/>
          <a:chOff x="0" y="0"/>
          <a:chExt cx="0" cy="0"/>
        </a:xfrm>
      </p:grpSpPr>
      <p:sp>
        <p:nvSpPr>
          <p:cNvPr id="177" name="Google Shape;177;p35"/>
          <p:cNvSpPr txBox="1"/>
          <p:nvPr>
            <p:ph idx="1" type="body"/>
          </p:nvPr>
        </p:nvSpPr>
        <p:spPr>
          <a:xfrm>
            <a:off x="196951" y="4737750"/>
            <a:ext cx="1860300" cy="209100"/>
          </a:xfrm>
          <a:prstGeom prst="rect">
            <a:avLst/>
          </a:prstGeom>
        </p:spPr>
        <p:txBody>
          <a:bodyPr anchorCtr="0" anchor="ctr" bIns="91425" lIns="91425" spcFirstLastPara="1" rIns="91425" wrap="square" tIns="91425">
            <a:noAutofit/>
          </a:bodyPr>
          <a:lstStyle>
            <a:lvl1pPr indent="-279400" lvl="0" marL="457200">
              <a:spcBef>
                <a:spcPts val="0"/>
              </a:spcBef>
              <a:spcAft>
                <a:spcPts val="0"/>
              </a:spcAft>
              <a:buClr>
                <a:schemeClr val="lt1"/>
              </a:buClr>
              <a:buSzPts val="800"/>
              <a:buChar char="●"/>
              <a:defRPr sz="800">
                <a:solidFill>
                  <a:schemeClr val="lt1"/>
                </a:solidFill>
              </a:defRPr>
            </a:lvl1pPr>
            <a:lvl2pPr indent="-279400" lvl="1" marL="914400">
              <a:spcBef>
                <a:spcPts val="0"/>
              </a:spcBef>
              <a:spcAft>
                <a:spcPts val="0"/>
              </a:spcAft>
              <a:buClr>
                <a:schemeClr val="lt1"/>
              </a:buClr>
              <a:buSzPts val="800"/>
              <a:buChar char="○"/>
              <a:defRPr>
                <a:solidFill>
                  <a:schemeClr val="lt1"/>
                </a:solidFill>
              </a:defRPr>
            </a:lvl2pPr>
            <a:lvl3pPr indent="-279400" lvl="2" marL="1371600">
              <a:spcBef>
                <a:spcPts val="0"/>
              </a:spcBef>
              <a:spcAft>
                <a:spcPts val="0"/>
              </a:spcAft>
              <a:buClr>
                <a:schemeClr val="lt1"/>
              </a:buClr>
              <a:buSzPts val="800"/>
              <a:buChar char="■"/>
              <a:defRPr sz="800">
                <a:solidFill>
                  <a:schemeClr val="lt1"/>
                </a:solidFill>
              </a:defRPr>
            </a:lvl3pPr>
            <a:lvl4pPr indent="-279400" lvl="3" marL="1828800">
              <a:spcBef>
                <a:spcPts val="0"/>
              </a:spcBef>
              <a:spcAft>
                <a:spcPts val="0"/>
              </a:spcAft>
              <a:buClr>
                <a:schemeClr val="lt1"/>
              </a:buClr>
              <a:buSzPts val="800"/>
              <a:buChar char="●"/>
              <a:defRPr sz="800">
                <a:solidFill>
                  <a:schemeClr val="lt1"/>
                </a:solidFill>
              </a:defRPr>
            </a:lvl4pPr>
            <a:lvl5pPr indent="-279400" lvl="4" marL="2286000">
              <a:spcBef>
                <a:spcPts val="0"/>
              </a:spcBef>
              <a:spcAft>
                <a:spcPts val="0"/>
              </a:spcAft>
              <a:buClr>
                <a:schemeClr val="lt1"/>
              </a:buClr>
              <a:buSzPts val="800"/>
              <a:buChar char="○"/>
              <a:defRPr sz="800">
                <a:solidFill>
                  <a:schemeClr val="lt1"/>
                </a:solidFill>
              </a:defRPr>
            </a:lvl5pPr>
            <a:lvl6pPr indent="-279400" lvl="5" marL="2743200">
              <a:spcBef>
                <a:spcPts val="0"/>
              </a:spcBef>
              <a:spcAft>
                <a:spcPts val="0"/>
              </a:spcAft>
              <a:buClr>
                <a:schemeClr val="lt1"/>
              </a:buClr>
              <a:buSzPts val="800"/>
              <a:buChar char="■"/>
              <a:defRPr sz="800">
                <a:solidFill>
                  <a:schemeClr val="lt1"/>
                </a:solidFill>
              </a:defRPr>
            </a:lvl6pPr>
            <a:lvl7pPr indent="-279400" lvl="6" marL="3200400">
              <a:spcBef>
                <a:spcPts val="0"/>
              </a:spcBef>
              <a:spcAft>
                <a:spcPts val="0"/>
              </a:spcAft>
              <a:buClr>
                <a:schemeClr val="lt1"/>
              </a:buClr>
              <a:buSzPts val="800"/>
              <a:buChar char="●"/>
              <a:defRPr sz="800">
                <a:solidFill>
                  <a:schemeClr val="lt1"/>
                </a:solidFill>
              </a:defRPr>
            </a:lvl7pPr>
            <a:lvl8pPr indent="-279400" lvl="7" marL="3657600">
              <a:spcBef>
                <a:spcPts val="0"/>
              </a:spcBef>
              <a:spcAft>
                <a:spcPts val="0"/>
              </a:spcAft>
              <a:buClr>
                <a:schemeClr val="lt1"/>
              </a:buClr>
              <a:buSzPts val="800"/>
              <a:buChar char="○"/>
              <a:defRPr sz="800">
                <a:solidFill>
                  <a:schemeClr val="lt1"/>
                </a:solidFill>
              </a:defRPr>
            </a:lvl8pPr>
            <a:lvl9pPr indent="-279400" lvl="8" marL="4114800">
              <a:spcBef>
                <a:spcPts val="0"/>
              </a:spcBef>
              <a:spcAft>
                <a:spcPts val="0"/>
              </a:spcAft>
              <a:buClr>
                <a:schemeClr val="lt1"/>
              </a:buClr>
              <a:buSzPts val="800"/>
              <a:buChar char="■"/>
              <a:defRPr sz="800">
                <a:solidFill>
                  <a:schemeClr val="lt1"/>
                </a:solidFill>
              </a:defRPr>
            </a:lvl9pPr>
          </a:lstStyle>
          <a:p/>
        </p:txBody>
      </p:sp>
      <p:sp>
        <p:nvSpPr>
          <p:cNvPr id="178" name="Google Shape;178;p35"/>
          <p:cNvSpPr txBox="1"/>
          <p:nvPr>
            <p:ph type="ctrTitle"/>
          </p:nvPr>
        </p:nvSpPr>
        <p:spPr>
          <a:xfrm>
            <a:off x="196950" y="223825"/>
            <a:ext cx="8011800" cy="18771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6750"/>
              <a:buNone/>
              <a:defRPr sz="6750">
                <a:solidFill>
                  <a:schemeClr val="lt1"/>
                </a:solidFill>
              </a:defRPr>
            </a:lvl1pPr>
            <a:lvl2pPr lvl="1">
              <a:spcBef>
                <a:spcPts val="0"/>
              </a:spcBef>
              <a:spcAft>
                <a:spcPts val="0"/>
              </a:spcAft>
              <a:buClr>
                <a:schemeClr val="lt1"/>
              </a:buClr>
              <a:buSzPts val="5200"/>
              <a:buNone/>
              <a:defRPr sz="5200">
                <a:solidFill>
                  <a:schemeClr val="lt1"/>
                </a:solidFill>
              </a:defRPr>
            </a:lvl2pPr>
            <a:lvl3pPr lvl="2">
              <a:spcBef>
                <a:spcPts val="0"/>
              </a:spcBef>
              <a:spcAft>
                <a:spcPts val="0"/>
              </a:spcAft>
              <a:buClr>
                <a:schemeClr val="lt1"/>
              </a:buClr>
              <a:buSzPts val="5200"/>
              <a:buNone/>
              <a:defRPr sz="5200">
                <a:solidFill>
                  <a:schemeClr val="lt1"/>
                </a:solidFill>
              </a:defRPr>
            </a:lvl3pPr>
            <a:lvl4pPr lvl="3">
              <a:spcBef>
                <a:spcPts val="0"/>
              </a:spcBef>
              <a:spcAft>
                <a:spcPts val="0"/>
              </a:spcAft>
              <a:buClr>
                <a:schemeClr val="lt1"/>
              </a:buClr>
              <a:buSzPts val="5200"/>
              <a:buNone/>
              <a:defRPr sz="5200">
                <a:solidFill>
                  <a:schemeClr val="lt1"/>
                </a:solidFill>
              </a:defRPr>
            </a:lvl4pPr>
            <a:lvl5pPr lvl="4">
              <a:spcBef>
                <a:spcPts val="0"/>
              </a:spcBef>
              <a:spcAft>
                <a:spcPts val="0"/>
              </a:spcAft>
              <a:buClr>
                <a:schemeClr val="lt1"/>
              </a:buClr>
              <a:buSzPts val="5200"/>
              <a:buNone/>
              <a:defRPr sz="5200">
                <a:solidFill>
                  <a:schemeClr val="lt1"/>
                </a:solidFill>
              </a:defRPr>
            </a:lvl5pPr>
            <a:lvl6pPr lvl="5">
              <a:spcBef>
                <a:spcPts val="0"/>
              </a:spcBef>
              <a:spcAft>
                <a:spcPts val="0"/>
              </a:spcAft>
              <a:buClr>
                <a:schemeClr val="lt1"/>
              </a:buClr>
              <a:buSzPts val="5200"/>
              <a:buNone/>
              <a:defRPr sz="5200">
                <a:solidFill>
                  <a:schemeClr val="lt1"/>
                </a:solidFill>
              </a:defRPr>
            </a:lvl6pPr>
            <a:lvl7pPr lvl="6">
              <a:spcBef>
                <a:spcPts val="0"/>
              </a:spcBef>
              <a:spcAft>
                <a:spcPts val="0"/>
              </a:spcAft>
              <a:buClr>
                <a:schemeClr val="lt1"/>
              </a:buClr>
              <a:buSzPts val="5200"/>
              <a:buNone/>
              <a:defRPr sz="5200">
                <a:solidFill>
                  <a:schemeClr val="lt1"/>
                </a:solidFill>
              </a:defRPr>
            </a:lvl7pPr>
            <a:lvl8pPr lvl="7">
              <a:spcBef>
                <a:spcPts val="0"/>
              </a:spcBef>
              <a:spcAft>
                <a:spcPts val="0"/>
              </a:spcAft>
              <a:buClr>
                <a:schemeClr val="lt1"/>
              </a:buClr>
              <a:buSzPts val="5200"/>
              <a:buNone/>
              <a:defRPr sz="5200">
                <a:solidFill>
                  <a:schemeClr val="lt1"/>
                </a:solidFill>
              </a:defRPr>
            </a:lvl8pPr>
            <a:lvl9pPr lvl="8">
              <a:spcBef>
                <a:spcPts val="0"/>
              </a:spcBef>
              <a:spcAft>
                <a:spcPts val="0"/>
              </a:spcAft>
              <a:buClr>
                <a:schemeClr val="lt1"/>
              </a:buClr>
              <a:buSzPts val="5200"/>
              <a:buNone/>
              <a:defRPr sz="5200">
                <a:solidFill>
                  <a:schemeClr val="lt1"/>
                </a:solidFill>
              </a:defRPr>
            </a:lvl9pPr>
          </a:lstStyle>
          <a:p/>
        </p:txBody>
      </p:sp>
      <p:sp>
        <p:nvSpPr>
          <p:cNvPr id="179" name="Google Shape;179;p35"/>
          <p:cNvSpPr txBox="1"/>
          <p:nvPr>
            <p:ph idx="2" type="subTitle"/>
          </p:nvPr>
        </p:nvSpPr>
        <p:spPr>
          <a:xfrm>
            <a:off x="196950" y="2171250"/>
            <a:ext cx="3986700" cy="555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50"/>
              <a:buFont typeface="DM Sans Medium"/>
              <a:buNone/>
              <a:defRPr sz="1850">
                <a:solidFill>
                  <a:schemeClr val="lt1"/>
                </a:solidFill>
                <a:latin typeface="DM Sans Medium"/>
                <a:ea typeface="DM Sans Medium"/>
                <a:cs typeface="DM Sans Medium"/>
                <a:sym typeface="DM Sans Medium"/>
              </a:defRPr>
            </a:lvl1pPr>
            <a:lvl2pPr lvl="1" algn="ctr">
              <a:lnSpc>
                <a:spcPct val="100000"/>
              </a:lnSpc>
              <a:spcBef>
                <a:spcPts val="0"/>
              </a:spcBef>
              <a:spcAft>
                <a:spcPts val="0"/>
              </a:spcAft>
              <a:buClr>
                <a:schemeClr val="lt1"/>
              </a:buClr>
              <a:buSzPts val="2800"/>
              <a:buNone/>
              <a:defRPr sz="2800">
                <a:solidFill>
                  <a:schemeClr val="lt1"/>
                </a:solidFill>
              </a:defRPr>
            </a:lvl2pPr>
            <a:lvl3pPr lvl="2" algn="ctr">
              <a:lnSpc>
                <a:spcPct val="100000"/>
              </a:lnSpc>
              <a:spcBef>
                <a:spcPts val="0"/>
              </a:spcBef>
              <a:spcAft>
                <a:spcPts val="0"/>
              </a:spcAft>
              <a:buClr>
                <a:schemeClr val="lt1"/>
              </a:buClr>
              <a:buSzPts val="2800"/>
              <a:buNone/>
              <a:defRPr sz="2800">
                <a:solidFill>
                  <a:schemeClr val="lt1"/>
                </a:solidFill>
              </a:defRPr>
            </a:lvl3pPr>
            <a:lvl4pPr lvl="3" algn="ctr">
              <a:lnSpc>
                <a:spcPct val="100000"/>
              </a:lnSpc>
              <a:spcBef>
                <a:spcPts val="0"/>
              </a:spcBef>
              <a:spcAft>
                <a:spcPts val="0"/>
              </a:spcAft>
              <a:buClr>
                <a:schemeClr val="lt1"/>
              </a:buClr>
              <a:buSzPts val="2800"/>
              <a:buNone/>
              <a:defRPr sz="2800">
                <a:solidFill>
                  <a:schemeClr val="lt1"/>
                </a:solidFill>
              </a:defRPr>
            </a:lvl4pPr>
            <a:lvl5pPr lvl="4" algn="ctr">
              <a:lnSpc>
                <a:spcPct val="100000"/>
              </a:lnSpc>
              <a:spcBef>
                <a:spcPts val="0"/>
              </a:spcBef>
              <a:spcAft>
                <a:spcPts val="0"/>
              </a:spcAft>
              <a:buClr>
                <a:schemeClr val="lt1"/>
              </a:buClr>
              <a:buSzPts val="2800"/>
              <a:buNone/>
              <a:defRPr sz="2800">
                <a:solidFill>
                  <a:schemeClr val="lt1"/>
                </a:solidFill>
              </a:defRPr>
            </a:lvl5pPr>
            <a:lvl6pPr lvl="5" algn="ctr">
              <a:lnSpc>
                <a:spcPct val="100000"/>
              </a:lnSpc>
              <a:spcBef>
                <a:spcPts val="0"/>
              </a:spcBef>
              <a:spcAft>
                <a:spcPts val="0"/>
              </a:spcAft>
              <a:buClr>
                <a:schemeClr val="lt1"/>
              </a:buClr>
              <a:buSzPts val="2800"/>
              <a:buNone/>
              <a:defRPr sz="2800">
                <a:solidFill>
                  <a:schemeClr val="lt1"/>
                </a:solidFill>
              </a:defRPr>
            </a:lvl6pPr>
            <a:lvl7pPr lvl="6" algn="ctr">
              <a:lnSpc>
                <a:spcPct val="100000"/>
              </a:lnSpc>
              <a:spcBef>
                <a:spcPts val="0"/>
              </a:spcBef>
              <a:spcAft>
                <a:spcPts val="0"/>
              </a:spcAft>
              <a:buClr>
                <a:schemeClr val="lt1"/>
              </a:buClr>
              <a:buSzPts val="2800"/>
              <a:buNone/>
              <a:defRPr sz="2800">
                <a:solidFill>
                  <a:schemeClr val="lt1"/>
                </a:solidFill>
              </a:defRPr>
            </a:lvl7pPr>
            <a:lvl8pPr lvl="7" algn="ctr">
              <a:lnSpc>
                <a:spcPct val="100000"/>
              </a:lnSpc>
              <a:spcBef>
                <a:spcPts val="0"/>
              </a:spcBef>
              <a:spcAft>
                <a:spcPts val="0"/>
              </a:spcAft>
              <a:buClr>
                <a:schemeClr val="lt1"/>
              </a:buClr>
              <a:buSzPts val="2800"/>
              <a:buNone/>
              <a:defRPr sz="2800">
                <a:solidFill>
                  <a:schemeClr val="lt1"/>
                </a:solidFill>
              </a:defRPr>
            </a:lvl8pPr>
            <a:lvl9pPr lvl="8" algn="ctr">
              <a:lnSpc>
                <a:spcPct val="100000"/>
              </a:lnSpc>
              <a:spcBef>
                <a:spcPts val="0"/>
              </a:spcBef>
              <a:spcAft>
                <a:spcPts val="0"/>
              </a:spcAft>
              <a:buClr>
                <a:schemeClr val="lt1"/>
              </a:buClr>
              <a:buSzPts val="2800"/>
              <a:buNone/>
              <a:defRPr sz="2800">
                <a:solidFill>
                  <a:schemeClr val="lt1"/>
                </a:solidFill>
              </a:defRPr>
            </a:lvl9pPr>
          </a:lstStyle>
          <a:p/>
        </p:txBody>
      </p:sp>
      <p:sp>
        <p:nvSpPr>
          <p:cNvPr id="180" name="Google Shape;180;p35"/>
          <p:cNvSpPr/>
          <p:nvPr>
            <p:ph idx="3" type="pic"/>
          </p:nvPr>
        </p:nvSpPr>
        <p:spPr>
          <a:xfrm>
            <a:off x="4437578" y="2171250"/>
            <a:ext cx="4509600" cy="2775600"/>
          </a:xfrm>
          <a:prstGeom prst="round2DiagRect">
            <a:avLst>
              <a:gd fmla="val 16667" name="adj1"/>
              <a:gd fmla="val 0" name="adj2"/>
            </a:avLst>
          </a:prstGeom>
          <a:noFill/>
          <a:ln>
            <a:noFill/>
          </a:ln>
        </p:spPr>
      </p:sp>
      <p:sp>
        <p:nvSpPr>
          <p:cNvPr id="181" name="Google Shape;181;p35"/>
          <p:cNvSpPr txBox="1"/>
          <p:nvPr>
            <p:ph idx="4" type="body"/>
          </p:nvPr>
        </p:nvSpPr>
        <p:spPr>
          <a:xfrm>
            <a:off x="7087526" y="196725"/>
            <a:ext cx="1933500" cy="209100"/>
          </a:xfrm>
          <a:prstGeom prst="rect">
            <a:avLst/>
          </a:prstGeom>
        </p:spPr>
        <p:txBody>
          <a:bodyPr anchorCtr="0" anchor="ctr" bIns="91425" lIns="91425" spcFirstLastPara="1" rIns="91425" wrap="square" tIns="91425">
            <a:noAutofit/>
          </a:bodyPr>
          <a:lstStyle>
            <a:lvl1pPr indent="-279400" lvl="0" marL="457200" algn="r">
              <a:spcBef>
                <a:spcPts val="0"/>
              </a:spcBef>
              <a:spcAft>
                <a:spcPts val="0"/>
              </a:spcAft>
              <a:buClr>
                <a:schemeClr val="lt1"/>
              </a:buClr>
              <a:buSzPts val="800"/>
              <a:buChar char="●"/>
              <a:defRPr sz="800">
                <a:solidFill>
                  <a:schemeClr val="lt1"/>
                </a:solidFill>
              </a:defRPr>
            </a:lvl1pPr>
            <a:lvl2pPr indent="-279400" lvl="1" marL="914400" algn="r">
              <a:spcBef>
                <a:spcPts val="0"/>
              </a:spcBef>
              <a:spcAft>
                <a:spcPts val="0"/>
              </a:spcAft>
              <a:buClr>
                <a:schemeClr val="lt1"/>
              </a:buClr>
              <a:buSzPts val="800"/>
              <a:buChar char="○"/>
              <a:defRPr>
                <a:solidFill>
                  <a:schemeClr val="lt1"/>
                </a:solidFill>
              </a:defRPr>
            </a:lvl2pPr>
            <a:lvl3pPr indent="-279400" lvl="2" marL="1371600" algn="r">
              <a:spcBef>
                <a:spcPts val="0"/>
              </a:spcBef>
              <a:spcAft>
                <a:spcPts val="0"/>
              </a:spcAft>
              <a:buClr>
                <a:schemeClr val="lt1"/>
              </a:buClr>
              <a:buSzPts val="800"/>
              <a:buChar char="■"/>
              <a:defRPr sz="800">
                <a:solidFill>
                  <a:schemeClr val="lt1"/>
                </a:solidFill>
              </a:defRPr>
            </a:lvl3pPr>
            <a:lvl4pPr indent="-279400" lvl="3" marL="1828800" algn="r">
              <a:spcBef>
                <a:spcPts val="0"/>
              </a:spcBef>
              <a:spcAft>
                <a:spcPts val="0"/>
              </a:spcAft>
              <a:buClr>
                <a:schemeClr val="lt1"/>
              </a:buClr>
              <a:buSzPts val="800"/>
              <a:buChar char="●"/>
              <a:defRPr sz="800">
                <a:solidFill>
                  <a:schemeClr val="lt1"/>
                </a:solidFill>
              </a:defRPr>
            </a:lvl4pPr>
            <a:lvl5pPr indent="-279400" lvl="4" marL="2286000" algn="r">
              <a:spcBef>
                <a:spcPts val="0"/>
              </a:spcBef>
              <a:spcAft>
                <a:spcPts val="0"/>
              </a:spcAft>
              <a:buClr>
                <a:schemeClr val="lt1"/>
              </a:buClr>
              <a:buSzPts val="800"/>
              <a:buChar char="○"/>
              <a:defRPr sz="800">
                <a:solidFill>
                  <a:schemeClr val="lt1"/>
                </a:solidFill>
              </a:defRPr>
            </a:lvl5pPr>
            <a:lvl6pPr indent="-279400" lvl="5" marL="2743200" algn="r">
              <a:spcBef>
                <a:spcPts val="0"/>
              </a:spcBef>
              <a:spcAft>
                <a:spcPts val="0"/>
              </a:spcAft>
              <a:buClr>
                <a:schemeClr val="lt1"/>
              </a:buClr>
              <a:buSzPts val="800"/>
              <a:buChar char="■"/>
              <a:defRPr sz="800">
                <a:solidFill>
                  <a:schemeClr val="lt1"/>
                </a:solidFill>
              </a:defRPr>
            </a:lvl6pPr>
            <a:lvl7pPr indent="-279400" lvl="6" marL="3200400" algn="r">
              <a:spcBef>
                <a:spcPts val="0"/>
              </a:spcBef>
              <a:spcAft>
                <a:spcPts val="0"/>
              </a:spcAft>
              <a:buClr>
                <a:schemeClr val="lt1"/>
              </a:buClr>
              <a:buSzPts val="800"/>
              <a:buChar char="●"/>
              <a:defRPr sz="800">
                <a:solidFill>
                  <a:schemeClr val="lt1"/>
                </a:solidFill>
              </a:defRPr>
            </a:lvl7pPr>
            <a:lvl8pPr indent="-279400" lvl="7" marL="3657600" algn="r">
              <a:spcBef>
                <a:spcPts val="0"/>
              </a:spcBef>
              <a:spcAft>
                <a:spcPts val="0"/>
              </a:spcAft>
              <a:buClr>
                <a:schemeClr val="lt1"/>
              </a:buClr>
              <a:buSzPts val="800"/>
              <a:buChar char="○"/>
              <a:defRPr sz="800">
                <a:solidFill>
                  <a:schemeClr val="lt1"/>
                </a:solidFill>
              </a:defRPr>
            </a:lvl8pPr>
            <a:lvl9pPr indent="-279400" lvl="8" marL="4114800" algn="r">
              <a:spcBef>
                <a:spcPts val="0"/>
              </a:spcBef>
              <a:spcAft>
                <a:spcPts val="0"/>
              </a:spcAft>
              <a:buClr>
                <a:schemeClr val="lt1"/>
              </a:buClr>
              <a:buSzPts val="800"/>
              <a:buChar char="■"/>
              <a:defRPr sz="800">
                <a:solidFill>
                  <a:schemeClr val="lt1"/>
                </a:solidFill>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number" type="secHead">
  <p:cSld name="SECTION_HEADER">
    <p:spTree>
      <p:nvGrpSpPr>
        <p:cNvPr id="182" name="Shape 182"/>
        <p:cNvGrpSpPr/>
        <p:nvPr/>
      </p:nvGrpSpPr>
      <p:grpSpPr>
        <a:xfrm>
          <a:off x="0" y="0"/>
          <a:ext cx="0" cy="0"/>
          <a:chOff x="0" y="0"/>
          <a:chExt cx="0" cy="0"/>
        </a:xfrm>
      </p:grpSpPr>
      <p:sp>
        <p:nvSpPr>
          <p:cNvPr id="183" name="Google Shape;183;p36"/>
          <p:cNvSpPr txBox="1"/>
          <p:nvPr>
            <p:ph type="title"/>
          </p:nvPr>
        </p:nvSpPr>
        <p:spPr>
          <a:xfrm>
            <a:off x="511953" y="588599"/>
            <a:ext cx="7464300" cy="841800"/>
          </a:xfrm>
          <a:prstGeom prst="rect">
            <a:avLst/>
          </a:prstGeom>
        </p:spPr>
        <p:txBody>
          <a:bodyPr anchorCtr="0" anchor="ctr" bIns="91425" lIns="91425" spcFirstLastPara="1" rIns="91425" wrap="square" tIns="91425">
            <a:noAutofit/>
          </a:bodyPr>
          <a:lstStyle>
            <a:lvl1pPr lvl="0">
              <a:spcBef>
                <a:spcPts val="0"/>
              </a:spcBef>
              <a:spcAft>
                <a:spcPts val="0"/>
              </a:spcAft>
              <a:buSzPts val="3650"/>
              <a:buNone/>
              <a:defRPr sz="365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84" name="Google Shape;184;p3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85" name="Google Shape;185;p36"/>
          <p:cNvSpPr txBox="1"/>
          <p:nvPr>
            <p:ph idx="2" type="title"/>
          </p:nvPr>
        </p:nvSpPr>
        <p:spPr>
          <a:xfrm>
            <a:off x="511953" y="1430399"/>
            <a:ext cx="7464300" cy="841800"/>
          </a:xfrm>
          <a:prstGeom prst="rect">
            <a:avLst/>
          </a:prstGeom>
        </p:spPr>
        <p:txBody>
          <a:bodyPr anchorCtr="0" anchor="ctr" bIns="91425" lIns="91425" spcFirstLastPara="1" rIns="91425" wrap="square" tIns="91425">
            <a:noAutofit/>
          </a:bodyPr>
          <a:lstStyle>
            <a:lvl1pPr lvl="0">
              <a:spcBef>
                <a:spcPts val="0"/>
              </a:spcBef>
              <a:spcAft>
                <a:spcPts val="0"/>
              </a:spcAft>
              <a:buSzPts val="3650"/>
              <a:buNone/>
              <a:defRPr sz="365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86" name="Google Shape;186;p36"/>
          <p:cNvSpPr txBox="1"/>
          <p:nvPr>
            <p:ph idx="3" type="title"/>
          </p:nvPr>
        </p:nvSpPr>
        <p:spPr>
          <a:xfrm>
            <a:off x="511953" y="2272199"/>
            <a:ext cx="7464300" cy="841800"/>
          </a:xfrm>
          <a:prstGeom prst="rect">
            <a:avLst/>
          </a:prstGeom>
        </p:spPr>
        <p:txBody>
          <a:bodyPr anchorCtr="0" anchor="ctr" bIns="91425" lIns="91425" spcFirstLastPara="1" rIns="91425" wrap="square" tIns="91425">
            <a:noAutofit/>
          </a:bodyPr>
          <a:lstStyle>
            <a:lvl1pPr lvl="0">
              <a:spcBef>
                <a:spcPts val="0"/>
              </a:spcBef>
              <a:spcAft>
                <a:spcPts val="0"/>
              </a:spcAft>
              <a:buSzPts val="3650"/>
              <a:buNone/>
              <a:defRPr sz="365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87" name="Google Shape;187;p36"/>
          <p:cNvSpPr txBox="1"/>
          <p:nvPr>
            <p:ph idx="4" type="title"/>
          </p:nvPr>
        </p:nvSpPr>
        <p:spPr>
          <a:xfrm>
            <a:off x="511953" y="3113999"/>
            <a:ext cx="7464300" cy="841800"/>
          </a:xfrm>
          <a:prstGeom prst="rect">
            <a:avLst/>
          </a:prstGeom>
        </p:spPr>
        <p:txBody>
          <a:bodyPr anchorCtr="0" anchor="ctr" bIns="91425" lIns="91425" spcFirstLastPara="1" rIns="91425" wrap="square" tIns="91425">
            <a:noAutofit/>
          </a:bodyPr>
          <a:lstStyle>
            <a:lvl1pPr lvl="0">
              <a:spcBef>
                <a:spcPts val="0"/>
              </a:spcBef>
              <a:spcAft>
                <a:spcPts val="0"/>
              </a:spcAft>
              <a:buSzPts val="3650"/>
              <a:buNone/>
              <a:defRPr sz="365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88" name="Google Shape;188;p36"/>
          <p:cNvSpPr txBox="1"/>
          <p:nvPr>
            <p:ph idx="5" type="title"/>
          </p:nvPr>
        </p:nvSpPr>
        <p:spPr>
          <a:xfrm>
            <a:off x="511953" y="3955799"/>
            <a:ext cx="7464300" cy="841800"/>
          </a:xfrm>
          <a:prstGeom prst="rect">
            <a:avLst/>
          </a:prstGeom>
        </p:spPr>
        <p:txBody>
          <a:bodyPr anchorCtr="0" anchor="ctr" bIns="91425" lIns="91425" spcFirstLastPara="1" rIns="91425" wrap="square" tIns="91425">
            <a:noAutofit/>
          </a:bodyPr>
          <a:lstStyle>
            <a:lvl1pPr lvl="0">
              <a:spcBef>
                <a:spcPts val="0"/>
              </a:spcBef>
              <a:spcAft>
                <a:spcPts val="0"/>
              </a:spcAft>
              <a:buSzPts val="3650"/>
              <a:buNone/>
              <a:defRPr sz="365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89" name="Google Shape;189;p36"/>
          <p:cNvSpPr txBox="1"/>
          <p:nvPr>
            <p:ph idx="1" type="body"/>
          </p:nvPr>
        </p:nvSpPr>
        <p:spPr>
          <a:xfrm>
            <a:off x="196951" y="196725"/>
            <a:ext cx="1860300" cy="209100"/>
          </a:xfrm>
          <a:prstGeom prst="rect">
            <a:avLst/>
          </a:prstGeom>
        </p:spPr>
        <p:txBody>
          <a:bodyPr anchorCtr="0" anchor="ctr" bIns="91425" lIns="91425" spcFirstLastPara="1" rIns="91425" wrap="square" tIns="91425">
            <a:noAutofit/>
          </a:bodyPr>
          <a:lstStyle>
            <a:lvl1pPr indent="-279400" lvl="0" marL="457200">
              <a:spcBef>
                <a:spcPts val="0"/>
              </a:spcBef>
              <a:spcAft>
                <a:spcPts val="0"/>
              </a:spcAft>
              <a:buClr>
                <a:schemeClr val="dk1"/>
              </a:buClr>
              <a:buSzPts val="800"/>
              <a:buChar char="●"/>
              <a:defRPr sz="800">
                <a:solidFill>
                  <a:schemeClr val="dk1"/>
                </a:solidFill>
              </a:defRPr>
            </a:lvl1pPr>
            <a:lvl2pPr indent="-279400" lvl="1" marL="914400">
              <a:spcBef>
                <a:spcPts val="0"/>
              </a:spcBef>
              <a:spcAft>
                <a:spcPts val="0"/>
              </a:spcAft>
              <a:buClr>
                <a:schemeClr val="dk1"/>
              </a:buClr>
              <a:buSzPts val="800"/>
              <a:buChar char="○"/>
              <a:defRPr>
                <a:solidFill>
                  <a:schemeClr val="dk1"/>
                </a:solidFill>
              </a:defRPr>
            </a:lvl2pPr>
            <a:lvl3pPr indent="-279400" lvl="2" marL="1371600">
              <a:spcBef>
                <a:spcPts val="0"/>
              </a:spcBef>
              <a:spcAft>
                <a:spcPts val="0"/>
              </a:spcAft>
              <a:buClr>
                <a:schemeClr val="dk1"/>
              </a:buClr>
              <a:buSzPts val="800"/>
              <a:buChar char="■"/>
              <a:defRPr sz="800">
                <a:solidFill>
                  <a:schemeClr val="dk1"/>
                </a:solidFill>
              </a:defRPr>
            </a:lvl3pPr>
            <a:lvl4pPr indent="-279400" lvl="3" marL="1828800">
              <a:spcBef>
                <a:spcPts val="0"/>
              </a:spcBef>
              <a:spcAft>
                <a:spcPts val="0"/>
              </a:spcAft>
              <a:buClr>
                <a:schemeClr val="dk1"/>
              </a:buClr>
              <a:buSzPts val="800"/>
              <a:buChar char="●"/>
              <a:defRPr sz="800">
                <a:solidFill>
                  <a:schemeClr val="dk1"/>
                </a:solidFill>
              </a:defRPr>
            </a:lvl4pPr>
            <a:lvl5pPr indent="-279400" lvl="4" marL="2286000">
              <a:spcBef>
                <a:spcPts val="0"/>
              </a:spcBef>
              <a:spcAft>
                <a:spcPts val="0"/>
              </a:spcAft>
              <a:buClr>
                <a:schemeClr val="dk1"/>
              </a:buClr>
              <a:buSzPts val="800"/>
              <a:buChar char="○"/>
              <a:defRPr sz="800">
                <a:solidFill>
                  <a:schemeClr val="dk1"/>
                </a:solidFill>
              </a:defRPr>
            </a:lvl5pPr>
            <a:lvl6pPr indent="-279400" lvl="5" marL="2743200">
              <a:spcBef>
                <a:spcPts val="0"/>
              </a:spcBef>
              <a:spcAft>
                <a:spcPts val="0"/>
              </a:spcAft>
              <a:buClr>
                <a:schemeClr val="dk1"/>
              </a:buClr>
              <a:buSzPts val="800"/>
              <a:buChar char="■"/>
              <a:defRPr sz="800">
                <a:solidFill>
                  <a:schemeClr val="dk1"/>
                </a:solidFill>
              </a:defRPr>
            </a:lvl6pPr>
            <a:lvl7pPr indent="-279400" lvl="6" marL="3200400">
              <a:spcBef>
                <a:spcPts val="0"/>
              </a:spcBef>
              <a:spcAft>
                <a:spcPts val="0"/>
              </a:spcAft>
              <a:buClr>
                <a:schemeClr val="dk1"/>
              </a:buClr>
              <a:buSzPts val="800"/>
              <a:buChar char="●"/>
              <a:defRPr sz="800">
                <a:solidFill>
                  <a:schemeClr val="dk1"/>
                </a:solidFill>
              </a:defRPr>
            </a:lvl7pPr>
            <a:lvl8pPr indent="-279400" lvl="7" marL="3657600">
              <a:spcBef>
                <a:spcPts val="0"/>
              </a:spcBef>
              <a:spcAft>
                <a:spcPts val="0"/>
              </a:spcAft>
              <a:buClr>
                <a:schemeClr val="dk1"/>
              </a:buClr>
              <a:buSzPts val="800"/>
              <a:buChar char="○"/>
              <a:defRPr sz="800">
                <a:solidFill>
                  <a:schemeClr val="dk1"/>
                </a:solidFill>
              </a:defRPr>
            </a:lvl8pPr>
            <a:lvl9pPr indent="-279400" lvl="8" marL="4114800">
              <a:spcBef>
                <a:spcPts val="0"/>
              </a:spcBef>
              <a:spcAft>
                <a:spcPts val="0"/>
              </a:spcAft>
              <a:buClr>
                <a:schemeClr val="dk1"/>
              </a:buClr>
              <a:buSzPts val="800"/>
              <a:buChar char="■"/>
              <a:defRPr sz="800">
                <a:solidFill>
                  <a:schemeClr val="dk1"/>
                </a:solidFill>
              </a:defRPr>
            </a:lvl9pPr>
          </a:lstStyle>
          <a:p/>
        </p:txBody>
      </p:sp>
      <p:sp>
        <p:nvSpPr>
          <p:cNvPr id="190" name="Google Shape;190;p36"/>
          <p:cNvSpPr txBox="1"/>
          <p:nvPr>
            <p:ph idx="6" type="body"/>
          </p:nvPr>
        </p:nvSpPr>
        <p:spPr>
          <a:xfrm>
            <a:off x="7087526" y="196725"/>
            <a:ext cx="1933500" cy="209100"/>
          </a:xfrm>
          <a:prstGeom prst="rect">
            <a:avLst/>
          </a:prstGeom>
        </p:spPr>
        <p:txBody>
          <a:bodyPr anchorCtr="0" anchor="ctr" bIns="91425" lIns="91425" spcFirstLastPara="1" rIns="91425" wrap="square" tIns="91425">
            <a:noAutofit/>
          </a:bodyPr>
          <a:lstStyle>
            <a:lvl1pPr indent="-279400" lvl="0" marL="457200" algn="r">
              <a:spcBef>
                <a:spcPts val="0"/>
              </a:spcBef>
              <a:spcAft>
                <a:spcPts val="0"/>
              </a:spcAft>
              <a:buClr>
                <a:schemeClr val="dk1"/>
              </a:buClr>
              <a:buSzPts val="800"/>
              <a:buChar char="●"/>
              <a:defRPr sz="800">
                <a:solidFill>
                  <a:schemeClr val="dk1"/>
                </a:solidFill>
              </a:defRPr>
            </a:lvl1pPr>
            <a:lvl2pPr indent="-279400" lvl="1" marL="914400" algn="r">
              <a:spcBef>
                <a:spcPts val="0"/>
              </a:spcBef>
              <a:spcAft>
                <a:spcPts val="0"/>
              </a:spcAft>
              <a:buClr>
                <a:schemeClr val="dk1"/>
              </a:buClr>
              <a:buSzPts val="800"/>
              <a:buChar char="○"/>
              <a:defRPr>
                <a:solidFill>
                  <a:schemeClr val="dk1"/>
                </a:solidFill>
              </a:defRPr>
            </a:lvl2pPr>
            <a:lvl3pPr indent="-279400" lvl="2" marL="1371600" algn="r">
              <a:spcBef>
                <a:spcPts val="0"/>
              </a:spcBef>
              <a:spcAft>
                <a:spcPts val="0"/>
              </a:spcAft>
              <a:buClr>
                <a:schemeClr val="dk1"/>
              </a:buClr>
              <a:buSzPts val="800"/>
              <a:buChar char="■"/>
              <a:defRPr sz="800">
                <a:solidFill>
                  <a:schemeClr val="dk1"/>
                </a:solidFill>
              </a:defRPr>
            </a:lvl3pPr>
            <a:lvl4pPr indent="-279400" lvl="3" marL="1828800" algn="r">
              <a:spcBef>
                <a:spcPts val="0"/>
              </a:spcBef>
              <a:spcAft>
                <a:spcPts val="0"/>
              </a:spcAft>
              <a:buClr>
                <a:schemeClr val="dk1"/>
              </a:buClr>
              <a:buSzPts val="800"/>
              <a:buChar char="●"/>
              <a:defRPr sz="800">
                <a:solidFill>
                  <a:schemeClr val="dk1"/>
                </a:solidFill>
              </a:defRPr>
            </a:lvl4pPr>
            <a:lvl5pPr indent="-279400" lvl="4" marL="2286000" algn="r">
              <a:spcBef>
                <a:spcPts val="0"/>
              </a:spcBef>
              <a:spcAft>
                <a:spcPts val="0"/>
              </a:spcAft>
              <a:buClr>
                <a:schemeClr val="dk1"/>
              </a:buClr>
              <a:buSzPts val="800"/>
              <a:buChar char="○"/>
              <a:defRPr sz="800">
                <a:solidFill>
                  <a:schemeClr val="dk1"/>
                </a:solidFill>
              </a:defRPr>
            </a:lvl5pPr>
            <a:lvl6pPr indent="-279400" lvl="5" marL="2743200" algn="r">
              <a:spcBef>
                <a:spcPts val="0"/>
              </a:spcBef>
              <a:spcAft>
                <a:spcPts val="0"/>
              </a:spcAft>
              <a:buClr>
                <a:schemeClr val="dk1"/>
              </a:buClr>
              <a:buSzPts val="800"/>
              <a:buChar char="■"/>
              <a:defRPr sz="800">
                <a:solidFill>
                  <a:schemeClr val="dk1"/>
                </a:solidFill>
              </a:defRPr>
            </a:lvl6pPr>
            <a:lvl7pPr indent="-279400" lvl="6" marL="3200400" algn="r">
              <a:spcBef>
                <a:spcPts val="0"/>
              </a:spcBef>
              <a:spcAft>
                <a:spcPts val="0"/>
              </a:spcAft>
              <a:buClr>
                <a:schemeClr val="dk1"/>
              </a:buClr>
              <a:buSzPts val="800"/>
              <a:buChar char="●"/>
              <a:defRPr sz="800">
                <a:solidFill>
                  <a:schemeClr val="dk1"/>
                </a:solidFill>
              </a:defRPr>
            </a:lvl7pPr>
            <a:lvl8pPr indent="-279400" lvl="7" marL="3657600" algn="r">
              <a:spcBef>
                <a:spcPts val="0"/>
              </a:spcBef>
              <a:spcAft>
                <a:spcPts val="0"/>
              </a:spcAft>
              <a:buClr>
                <a:schemeClr val="dk1"/>
              </a:buClr>
              <a:buSzPts val="800"/>
              <a:buChar char="○"/>
              <a:defRPr sz="800">
                <a:solidFill>
                  <a:schemeClr val="dk1"/>
                </a:solidFill>
              </a:defRPr>
            </a:lvl8pPr>
            <a:lvl9pPr indent="-279400" lvl="8" marL="4114800" algn="r">
              <a:spcBef>
                <a:spcPts val="0"/>
              </a:spcBef>
              <a:spcAft>
                <a:spcPts val="0"/>
              </a:spcAft>
              <a:buClr>
                <a:schemeClr val="dk1"/>
              </a:buClr>
              <a:buSzPts val="800"/>
              <a:buChar char="■"/>
              <a:defRPr sz="800">
                <a:solidFill>
                  <a:schemeClr val="dk1"/>
                </a:solidFill>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1" type="tx">
  <p:cSld name="TITLE_AND_BODY">
    <p:spTree>
      <p:nvGrpSpPr>
        <p:cNvPr id="191" name="Shape 191"/>
        <p:cNvGrpSpPr/>
        <p:nvPr/>
      </p:nvGrpSpPr>
      <p:grpSpPr>
        <a:xfrm>
          <a:off x="0" y="0"/>
          <a:ext cx="0" cy="0"/>
          <a:chOff x="0" y="0"/>
          <a:chExt cx="0" cy="0"/>
        </a:xfrm>
      </p:grpSpPr>
      <p:sp>
        <p:nvSpPr>
          <p:cNvPr id="192" name="Google Shape;192;p3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93" name="Google Shape;193;p37"/>
          <p:cNvSpPr txBox="1"/>
          <p:nvPr>
            <p:ph idx="1" type="subTitle"/>
          </p:nvPr>
        </p:nvSpPr>
        <p:spPr>
          <a:xfrm>
            <a:off x="975300" y="1864050"/>
            <a:ext cx="7193400" cy="1415400"/>
          </a:xfrm>
          <a:prstGeom prst="rect">
            <a:avLst/>
          </a:prstGeom>
        </p:spPr>
        <p:txBody>
          <a:bodyPr anchorCtr="0" anchor="ctr" bIns="91425" lIns="91425" spcFirstLastPara="1" rIns="91425" wrap="square" tIns="91425">
            <a:spAutoFit/>
          </a:bodyPr>
          <a:lstStyle>
            <a:lvl1pPr lvl="0" algn="ctr">
              <a:lnSpc>
                <a:spcPct val="100000"/>
              </a:lnSpc>
              <a:spcBef>
                <a:spcPts val="0"/>
              </a:spcBef>
              <a:spcAft>
                <a:spcPts val="0"/>
              </a:spcAft>
              <a:buClr>
                <a:schemeClr val="dk1"/>
              </a:buClr>
              <a:buSzPts val="2650"/>
              <a:buFont typeface="Merriweather"/>
              <a:buNone/>
              <a:defRPr sz="2650">
                <a:solidFill>
                  <a:schemeClr val="dk1"/>
                </a:solidFill>
                <a:latin typeface="Merriweather"/>
                <a:ea typeface="Merriweather"/>
                <a:cs typeface="Merriweather"/>
                <a:sym typeface="Merriweather"/>
              </a:defRPr>
            </a:lvl1pPr>
            <a:lvl2pPr lvl="1" algn="ctr">
              <a:lnSpc>
                <a:spcPct val="100000"/>
              </a:lnSpc>
              <a:spcBef>
                <a:spcPts val="0"/>
              </a:spcBef>
              <a:spcAft>
                <a:spcPts val="0"/>
              </a:spcAft>
              <a:buClr>
                <a:schemeClr val="dk1"/>
              </a:buClr>
              <a:buSzPts val="2650"/>
              <a:buFont typeface="Merriweather"/>
              <a:buNone/>
              <a:defRPr sz="2650">
                <a:solidFill>
                  <a:schemeClr val="dk1"/>
                </a:solidFill>
                <a:latin typeface="Merriweather"/>
                <a:ea typeface="Merriweather"/>
                <a:cs typeface="Merriweather"/>
                <a:sym typeface="Merriweather"/>
              </a:defRPr>
            </a:lvl2pPr>
            <a:lvl3pPr lvl="2" algn="ctr">
              <a:lnSpc>
                <a:spcPct val="100000"/>
              </a:lnSpc>
              <a:spcBef>
                <a:spcPts val="0"/>
              </a:spcBef>
              <a:spcAft>
                <a:spcPts val="0"/>
              </a:spcAft>
              <a:buClr>
                <a:schemeClr val="dk1"/>
              </a:buClr>
              <a:buSzPts val="2650"/>
              <a:buFont typeface="Merriweather"/>
              <a:buNone/>
              <a:defRPr sz="2650">
                <a:solidFill>
                  <a:schemeClr val="dk1"/>
                </a:solidFill>
                <a:latin typeface="Merriweather"/>
                <a:ea typeface="Merriweather"/>
                <a:cs typeface="Merriweather"/>
                <a:sym typeface="Merriweather"/>
              </a:defRPr>
            </a:lvl3pPr>
            <a:lvl4pPr lvl="3" algn="ctr">
              <a:lnSpc>
                <a:spcPct val="100000"/>
              </a:lnSpc>
              <a:spcBef>
                <a:spcPts val="0"/>
              </a:spcBef>
              <a:spcAft>
                <a:spcPts val="0"/>
              </a:spcAft>
              <a:buClr>
                <a:schemeClr val="dk1"/>
              </a:buClr>
              <a:buSzPts val="2650"/>
              <a:buFont typeface="Merriweather"/>
              <a:buNone/>
              <a:defRPr sz="2650">
                <a:solidFill>
                  <a:schemeClr val="dk1"/>
                </a:solidFill>
                <a:latin typeface="Merriweather"/>
                <a:ea typeface="Merriweather"/>
                <a:cs typeface="Merriweather"/>
                <a:sym typeface="Merriweather"/>
              </a:defRPr>
            </a:lvl4pPr>
            <a:lvl5pPr lvl="4" algn="ctr">
              <a:lnSpc>
                <a:spcPct val="100000"/>
              </a:lnSpc>
              <a:spcBef>
                <a:spcPts val="0"/>
              </a:spcBef>
              <a:spcAft>
                <a:spcPts val="0"/>
              </a:spcAft>
              <a:buClr>
                <a:schemeClr val="dk1"/>
              </a:buClr>
              <a:buSzPts val="2650"/>
              <a:buFont typeface="Merriweather"/>
              <a:buNone/>
              <a:defRPr sz="2650">
                <a:solidFill>
                  <a:schemeClr val="dk1"/>
                </a:solidFill>
                <a:latin typeface="Merriweather"/>
                <a:ea typeface="Merriweather"/>
                <a:cs typeface="Merriweather"/>
                <a:sym typeface="Merriweather"/>
              </a:defRPr>
            </a:lvl5pPr>
            <a:lvl6pPr lvl="5" algn="ctr">
              <a:lnSpc>
                <a:spcPct val="100000"/>
              </a:lnSpc>
              <a:spcBef>
                <a:spcPts val="0"/>
              </a:spcBef>
              <a:spcAft>
                <a:spcPts val="0"/>
              </a:spcAft>
              <a:buClr>
                <a:schemeClr val="dk1"/>
              </a:buClr>
              <a:buSzPts val="2650"/>
              <a:buFont typeface="Merriweather"/>
              <a:buNone/>
              <a:defRPr sz="2650">
                <a:solidFill>
                  <a:schemeClr val="dk1"/>
                </a:solidFill>
                <a:latin typeface="Merriweather"/>
                <a:ea typeface="Merriweather"/>
                <a:cs typeface="Merriweather"/>
                <a:sym typeface="Merriweather"/>
              </a:defRPr>
            </a:lvl6pPr>
            <a:lvl7pPr lvl="6" algn="ctr">
              <a:lnSpc>
                <a:spcPct val="100000"/>
              </a:lnSpc>
              <a:spcBef>
                <a:spcPts val="0"/>
              </a:spcBef>
              <a:spcAft>
                <a:spcPts val="0"/>
              </a:spcAft>
              <a:buClr>
                <a:schemeClr val="dk1"/>
              </a:buClr>
              <a:buSzPts val="2650"/>
              <a:buFont typeface="Merriweather"/>
              <a:buNone/>
              <a:defRPr sz="2650">
                <a:solidFill>
                  <a:schemeClr val="dk1"/>
                </a:solidFill>
                <a:latin typeface="Merriweather"/>
                <a:ea typeface="Merriweather"/>
                <a:cs typeface="Merriweather"/>
                <a:sym typeface="Merriweather"/>
              </a:defRPr>
            </a:lvl7pPr>
            <a:lvl8pPr lvl="7" algn="ctr">
              <a:lnSpc>
                <a:spcPct val="100000"/>
              </a:lnSpc>
              <a:spcBef>
                <a:spcPts val="0"/>
              </a:spcBef>
              <a:spcAft>
                <a:spcPts val="0"/>
              </a:spcAft>
              <a:buClr>
                <a:schemeClr val="dk1"/>
              </a:buClr>
              <a:buSzPts val="2650"/>
              <a:buFont typeface="Merriweather"/>
              <a:buNone/>
              <a:defRPr sz="2650">
                <a:solidFill>
                  <a:schemeClr val="dk1"/>
                </a:solidFill>
                <a:latin typeface="Merriweather"/>
                <a:ea typeface="Merriweather"/>
                <a:cs typeface="Merriweather"/>
                <a:sym typeface="Merriweather"/>
              </a:defRPr>
            </a:lvl8pPr>
            <a:lvl9pPr lvl="8" algn="ctr">
              <a:lnSpc>
                <a:spcPct val="100000"/>
              </a:lnSpc>
              <a:spcBef>
                <a:spcPts val="0"/>
              </a:spcBef>
              <a:spcAft>
                <a:spcPts val="0"/>
              </a:spcAft>
              <a:buClr>
                <a:schemeClr val="dk1"/>
              </a:buClr>
              <a:buSzPts val="2650"/>
              <a:buFont typeface="Merriweather"/>
              <a:buNone/>
              <a:defRPr sz="2650">
                <a:solidFill>
                  <a:schemeClr val="dk1"/>
                </a:solidFill>
                <a:latin typeface="Merriweather"/>
                <a:ea typeface="Merriweather"/>
                <a:cs typeface="Merriweather"/>
                <a:sym typeface="Merriweather"/>
              </a:defRPr>
            </a:lvl9pPr>
          </a:lstStyle>
          <a:p/>
        </p:txBody>
      </p:sp>
      <p:sp>
        <p:nvSpPr>
          <p:cNvPr id="194" name="Google Shape;194;p37"/>
          <p:cNvSpPr txBox="1"/>
          <p:nvPr>
            <p:ph idx="2" type="body"/>
          </p:nvPr>
        </p:nvSpPr>
        <p:spPr>
          <a:xfrm>
            <a:off x="196951" y="196725"/>
            <a:ext cx="1859100" cy="209100"/>
          </a:xfrm>
          <a:prstGeom prst="rect">
            <a:avLst/>
          </a:prstGeom>
        </p:spPr>
        <p:txBody>
          <a:bodyPr anchorCtr="0" anchor="ctr" bIns="91425" lIns="91425" spcFirstLastPara="1" rIns="91425" wrap="square" tIns="91425">
            <a:noAutofit/>
          </a:bodyPr>
          <a:lstStyle>
            <a:lvl1pPr indent="-279400" lvl="0" marL="457200">
              <a:spcBef>
                <a:spcPts val="0"/>
              </a:spcBef>
              <a:spcAft>
                <a:spcPts val="0"/>
              </a:spcAft>
              <a:buClr>
                <a:schemeClr val="dk1"/>
              </a:buClr>
              <a:buSzPts val="800"/>
              <a:buChar char="●"/>
              <a:defRPr sz="800">
                <a:solidFill>
                  <a:schemeClr val="dk1"/>
                </a:solidFill>
              </a:defRPr>
            </a:lvl1pPr>
            <a:lvl2pPr indent="-279400" lvl="1" marL="914400">
              <a:spcBef>
                <a:spcPts val="0"/>
              </a:spcBef>
              <a:spcAft>
                <a:spcPts val="0"/>
              </a:spcAft>
              <a:buClr>
                <a:schemeClr val="dk1"/>
              </a:buClr>
              <a:buSzPts val="800"/>
              <a:buChar char="○"/>
              <a:defRPr>
                <a:solidFill>
                  <a:schemeClr val="dk1"/>
                </a:solidFill>
              </a:defRPr>
            </a:lvl2pPr>
            <a:lvl3pPr indent="-279400" lvl="2" marL="1371600">
              <a:spcBef>
                <a:spcPts val="0"/>
              </a:spcBef>
              <a:spcAft>
                <a:spcPts val="0"/>
              </a:spcAft>
              <a:buClr>
                <a:schemeClr val="dk1"/>
              </a:buClr>
              <a:buSzPts val="800"/>
              <a:buChar char="■"/>
              <a:defRPr sz="800">
                <a:solidFill>
                  <a:schemeClr val="dk1"/>
                </a:solidFill>
              </a:defRPr>
            </a:lvl3pPr>
            <a:lvl4pPr indent="-279400" lvl="3" marL="1828800">
              <a:spcBef>
                <a:spcPts val="0"/>
              </a:spcBef>
              <a:spcAft>
                <a:spcPts val="0"/>
              </a:spcAft>
              <a:buClr>
                <a:schemeClr val="dk1"/>
              </a:buClr>
              <a:buSzPts val="800"/>
              <a:buChar char="●"/>
              <a:defRPr sz="800">
                <a:solidFill>
                  <a:schemeClr val="dk1"/>
                </a:solidFill>
              </a:defRPr>
            </a:lvl4pPr>
            <a:lvl5pPr indent="-279400" lvl="4" marL="2286000">
              <a:spcBef>
                <a:spcPts val="0"/>
              </a:spcBef>
              <a:spcAft>
                <a:spcPts val="0"/>
              </a:spcAft>
              <a:buClr>
                <a:schemeClr val="dk1"/>
              </a:buClr>
              <a:buSzPts val="800"/>
              <a:buChar char="○"/>
              <a:defRPr sz="800">
                <a:solidFill>
                  <a:schemeClr val="dk1"/>
                </a:solidFill>
              </a:defRPr>
            </a:lvl5pPr>
            <a:lvl6pPr indent="-279400" lvl="5" marL="2743200">
              <a:spcBef>
                <a:spcPts val="0"/>
              </a:spcBef>
              <a:spcAft>
                <a:spcPts val="0"/>
              </a:spcAft>
              <a:buClr>
                <a:schemeClr val="dk1"/>
              </a:buClr>
              <a:buSzPts val="800"/>
              <a:buChar char="■"/>
              <a:defRPr sz="800">
                <a:solidFill>
                  <a:schemeClr val="dk1"/>
                </a:solidFill>
              </a:defRPr>
            </a:lvl6pPr>
            <a:lvl7pPr indent="-279400" lvl="6" marL="3200400">
              <a:spcBef>
                <a:spcPts val="0"/>
              </a:spcBef>
              <a:spcAft>
                <a:spcPts val="0"/>
              </a:spcAft>
              <a:buClr>
                <a:schemeClr val="dk1"/>
              </a:buClr>
              <a:buSzPts val="800"/>
              <a:buChar char="●"/>
              <a:defRPr sz="800">
                <a:solidFill>
                  <a:schemeClr val="dk1"/>
                </a:solidFill>
              </a:defRPr>
            </a:lvl7pPr>
            <a:lvl8pPr indent="-279400" lvl="7" marL="3657600">
              <a:spcBef>
                <a:spcPts val="0"/>
              </a:spcBef>
              <a:spcAft>
                <a:spcPts val="0"/>
              </a:spcAft>
              <a:buClr>
                <a:schemeClr val="dk1"/>
              </a:buClr>
              <a:buSzPts val="800"/>
              <a:buChar char="○"/>
              <a:defRPr sz="800">
                <a:solidFill>
                  <a:schemeClr val="dk1"/>
                </a:solidFill>
              </a:defRPr>
            </a:lvl8pPr>
            <a:lvl9pPr indent="-279400" lvl="8" marL="4114800">
              <a:spcBef>
                <a:spcPts val="0"/>
              </a:spcBef>
              <a:spcAft>
                <a:spcPts val="0"/>
              </a:spcAft>
              <a:buClr>
                <a:schemeClr val="dk1"/>
              </a:buClr>
              <a:buSzPts val="800"/>
              <a:buChar char="■"/>
              <a:defRPr sz="800">
                <a:solidFill>
                  <a:schemeClr val="dk1"/>
                </a:solidFill>
              </a:defRPr>
            </a:lvl9pPr>
          </a:lstStyle>
          <a:p/>
        </p:txBody>
      </p:sp>
      <p:sp>
        <p:nvSpPr>
          <p:cNvPr id="195" name="Google Shape;195;p37"/>
          <p:cNvSpPr txBox="1"/>
          <p:nvPr>
            <p:ph idx="3" type="body"/>
          </p:nvPr>
        </p:nvSpPr>
        <p:spPr>
          <a:xfrm>
            <a:off x="7087526" y="196725"/>
            <a:ext cx="1933500" cy="209100"/>
          </a:xfrm>
          <a:prstGeom prst="rect">
            <a:avLst/>
          </a:prstGeom>
        </p:spPr>
        <p:txBody>
          <a:bodyPr anchorCtr="0" anchor="ctr" bIns="91425" lIns="91425" spcFirstLastPara="1" rIns="91425" wrap="square" tIns="91425">
            <a:noAutofit/>
          </a:bodyPr>
          <a:lstStyle>
            <a:lvl1pPr indent="-279400" lvl="0" marL="457200" algn="r">
              <a:spcBef>
                <a:spcPts val="0"/>
              </a:spcBef>
              <a:spcAft>
                <a:spcPts val="0"/>
              </a:spcAft>
              <a:buClr>
                <a:schemeClr val="dk1"/>
              </a:buClr>
              <a:buSzPts val="800"/>
              <a:buChar char="●"/>
              <a:defRPr sz="800">
                <a:solidFill>
                  <a:schemeClr val="dk1"/>
                </a:solidFill>
              </a:defRPr>
            </a:lvl1pPr>
            <a:lvl2pPr indent="-279400" lvl="1" marL="914400" algn="r">
              <a:spcBef>
                <a:spcPts val="0"/>
              </a:spcBef>
              <a:spcAft>
                <a:spcPts val="0"/>
              </a:spcAft>
              <a:buClr>
                <a:schemeClr val="dk1"/>
              </a:buClr>
              <a:buSzPts val="800"/>
              <a:buChar char="○"/>
              <a:defRPr>
                <a:solidFill>
                  <a:schemeClr val="dk1"/>
                </a:solidFill>
              </a:defRPr>
            </a:lvl2pPr>
            <a:lvl3pPr indent="-279400" lvl="2" marL="1371600" algn="r">
              <a:spcBef>
                <a:spcPts val="0"/>
              </a:spcBef>
              <a:spcAft>
                <a:spcPts val="0"/>
              </a:spcAft>
              <a:buClr>
                <a:schemeClr val="dk1"/>
              </a:buClr>
              <a:buSzPts val="800"/>
              <a:buChar char="■"/>
              <a:defRPr sz="800">
                <a:solidFill>
                  <a:schemeClr val="dk1"/>
                </a:solidFill>
              </a:defRPr>
            </a:lvl3pPr>
            <a:lvl4pPr indent="-279400" lvl="3" marL="1828800" algn="r">
              <a:spcBef>
                <a:spcPts val="0"/>
              </a:spcBef>
              <a:spcAft>
                <a:spcPts val="0"/>
              </a:spcAft>
              <a:buClr>
                <a:schemeClr val="dk1"/>
              </a:buClr>
              <a:buSzPts val="800"/>
              <a:buChar char="●"/>
              <a:defRPr sz="800">
                <a:solidFill>
                  <a:schemeClr val="dk1"/>
                </a:solidFill>
              </a:defRPr>
            </a:lvl4pPr>
            <a:lvl5pPr indent="-279400" lvl="4" marL="2286000" algn="r">
              <a:spcBef>
                <a:spcPts val="0"/>
              </a:spcBef>
              <a:spcAft>
                <a:spcPts val="0"/>
              </a:spcAft>
              <a:buClr>
                <a:schemeClr val="dk1"/>
              </a:buClr>
              <a:buSzPts val="800"/>
              <a:buChar char="○"/>
              <a:defRPr sz="800">
                <a:solidFill>
                  <a:schemeClr val="dk1"/>
                </a:solidFill>
              </a:defRPr>
            </a:lvl5pPr>
            <a:lvl6pPr indent="-279400" lvl="5" marL="2743200" algn="r">
              <a:spcBef>
                <a:spcPts val="0"/>
              </a:spcBef>
              <a:spcAft>
                <a:spcPts val="0"/>
              </a:spcAft>
              <a:buClr>
                <a:schemeClr val="dk1"/>
              </a:buClr>
              <a:buSzPts val="800"/>
              <a:buChar char="■"/>
              <a:defRPr sz="800">
                <a:solidFill>
                  <a:schemeClr val="dk1"/>
                </a:solidFill>
              </a:defRPr>
            </a:lvl6pPr>
            <a:lvl7pPr indent="-279400" lvl="6" marL="3200400" algn="r">
              <a:spcBef>
                <a:spcPts val="0"/>
              </a:spcBef>
              <a:spcAft>
                <a:spcPts val="0"/>
              </a:spcAft>
              <a:buClr>
                <a:schemeClr val="dk1"/>
              </a:buClr>
              <a:buSzPts val="800"/>
              <a:buChar char="●"/>
              <a:defRPr sz="800">
                <a:solidFill>
                  <a:schemeClr val="dk1"/>
                </a:solidFill>
              </a:defRPr>
            </a:lvl7pPr>
            <a:lvl8pPr indent="-279400" lvl="7" marL="3657600" algn="r">
              <a:spcBef>
                <a:spcPts val="0"/>
              </a:spcBef>
              <a:spcAft>
                <a:spcPts val="0"/>
              </a:spcAft>
              <a:buClr>
                <a:schemeClr val="dk1"/>
              </a:buClr>
              <a:buSzPts val="800"/>
              <a:buChar char="○"/>
              <a:defRPr sz="800">
                <a:solidFill>
                  <a:schemeClr val="dk1"/>
                </a:solidFill>
              </a:defRPr>
            </a:lvl8pPr>
            <a:lvl9pPr indent="-279400" lvl="8" marL="4114800" algn="r">
              <a:spcBef>
                <a:spcPts val="0"/>
              </a:spcBef>
              <a:spcAft>
                <a:spcPts val="0"/>
              </a:spcAft>
              <a:buClr>
                <a:schemeClr val="dk1"/>
              </a:buClr>
              <a:buSzPts val="800"/>
              <a:buChar char="■"/>
              <a:defRPr sz="800">
                <a:solidFill>
                  <a:schemeClr val="dk1"/>
                </a:solidFill>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2">
  <p:cSld name="TITLE_AND_BODY_1">
    <p:bg>
      <p:bgPr>
        <a:solidFill>
          <a:schemeClr val="dk1"/>
        </a:solidFill>
      </p:bgPr>
    </p:bg>
    <p:spTree>
      <p:nvGrpSpPr>
        <p:cNvPr id="196" name="Shape 196"/>
        <p:cNvGrpSpPr/>
        <p:nvPr/>
      </p:nvGrpSpPr>
      <p:grpSpPr>
        <a:xfrm>
          <a:off x="0" y="0"/>
          <a:ext cx="0" cy="0"/>
          <a:chOff x="0" y="0"/>
          <a:chExt cx="0" cy="0"/>
        </a:xfrm>
      </p:grpSpPr>
      <p:sp>
        <p:nvSpPr>
          <p:cNvPr id="197" name="Google Shape;197;p3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
        <p:nvSpPr>
          <p:cNvPr id="198" name="Google Shape;198;p38"/>
          <p:cNvSpPr txBox="1"/>
          <p:nvPr>
            <p:ph idx="1" type="subTitle"/>
          </p:nvPr>
        </p:nvSpPr>
        <p:spPr>
          <a:xfrm>
            <a:off x="975300" y="1864050"/>
            <a:ext cx="7193400" cy="1415400"/>
          </a:xfrm>
          <a:prstGeom prst="rect">
            <a:avLst/>
          </a:prstGeom>
        </p:spPr>
        <p:txBody>
          <a:bodyPr anchorCtr="0" anchor="ctr" bIns="91425" lIns="91425" spcFirstLastPara="1" rIns="91425" wrap="square" tIns="91425">
            <a:spAutoFit/>
          </a:bodyPr>
          <a:lstStyle>
            <a:lvl1pPr lvl="0" algn="ctr">
              <a:lnSpc>
                <a:spcPct val="100000"/>
              </a:lnSpc>
              <a:spcBef>
                <a:spcPts val="0"/>
              </a:spcBef>
              <a:spcAft>
                <a:spcPts val="0"/>
              </a:spcAft>
              <a:buClr>
                <a:schemeClr val="lt1"/>
              </a:buClr>
              <a:buSzPts val="2650"/>
              <a:buFont typeface="Merriweather"/>
              <a:buNone/>
              <a:defRPr sz="2650">
                <a:solidFill>
                  <a:schemeClr val="lt1"/>
                </a:solidFill>
                <a:latin typeface="Merriweather"/>
                <a:ea typeface="Merriweather"/>
                <a:cs typeface="Merriweather"/>
                <a:sym typeface="Merriweather"/>
              </a:defRPr>
            </a:lvl1pPr>
            <a:lvl2pPr lvl="1" algn="ctr">
              <a:lnSpc>
                <a:spcPct val="100000"/>
              </a:lnSpc>
              <a:spcBef>
                <a:spcPts val="0"/>
              </a:spcBef>
              <a:spcAft>
                <a:spcPts val="0"/>
              </a:spcAft>
              <a:buClr>
                <a:schemeClr val="lt1"/>
              </a:buClr>
              <a:buSzPts val="2650"/>
              <a:buFont typeface="Merriweather"/>
              <a:buNone/>
              <a:defRPr sz="2650">
                <a:solidFill>
                  <a:schemeClr val="lt1"/>
                </a:solidFill>
                <a:latin typeface="Merriweather"/>
                <a:ea typeface="Merriweather"/>
                <a:cs typeface="Merriweather"/>
                <a:sym typeface="Merriweather"/>
              </a:defRPr>
            </a:lvl2pPr>
            <a:lvl3pPr lvl="2" algn="ctr">
              <a:lnSpc>
                <a:spcPct val="100000"/>
              </a:lnSpc>
              <a:spcBef>
                <a:spcPts val="0"/>
              </a:spcBef>
              <a:spcAft>
                <a:spcPts val="0"/>
              </a:spcAft>
              <a:buClr>
                <a:schemeClr val="lt1"/>
              </a:buClr>
              <a:buSzPts val="2650"/>
              <a:buFont typeface="Merriweather"/>
              <a:buNone/>
              <a:defRPr sz="2650">
                <a:solidFill>
                  <a:schemeClr val="lt1"/>
                </a:solidFill>
                <a:latin typeface="Merriweather"/>
                <a:ea typeface="Merriweather"/>
                <a:cs typeface="Merriweather"/>
                <a:sym typeface="Merriweather"/>
              </a:defRPr>
            </a:lvl3pPr>
            <a:lvl4pPr lvl="3" algn="ctr">
              <a:lnSpc>
                <a:spcPct val="100000"/>
              </a:lnSpc>
              <a:spcBef>
                <a:spcPts val="0"/>
              </a:spcBef>
              <a:spcAft>
                <a:spcPts val="0"/>
              </a:spcAft>
              <a:buClr>
                <a:schemeClr val="lt1"/>
              </a:buClr>
              <a:buSzPts val="2650"/>
              <a:buFont typeface="Merriweather"/>
              <a:buNone/>
              <a:defRPr sz="2650">
                <a:solidFill>
                  <a:schemeClr val="lt1"/>
                </a:solidFill>
                <a:latin typeface="Merriweather"/>
                <a:ea typeface="Merriweather"/>
                <a:cs typeface="Merriweather"/>
                <a:sym typeface="Merriweather"/>
              </a:defRPr>
            </a:lvl4pPr>
            <a:lvl5pPr lvl="4" algn="ctr">
              <a:lnSpc>
                <a:spcPct val="100000"/>
              </a:lnSpc>
              <a:spcBef>
                <a:spcPts val="0"/>
              </a:spcBef>
              <a:spcAft>
                <a:spcPts val="0"/>
              </a:spcAft>
              <a:buClr>
                <a:schemeClr val="lt1"/>
              </a:buClr>
              <a:buSzPts val="2650"/>
              <a:buFont typeface="Merriweather"/>
              <a:buNone/>
              <a:defRPr sz="2650">
                <a:solidFill>
                  <a:schemeClr val="lt1"/>
                </a:solidFill>
                <a:latin typeface="Merriweather"/>
                <a:ea typeface="Merriweather"/>
                <a:cs typeface="Merriweather"/>
                <a:sym typeface="Merriweather"/>
              </a:defRPr>
            </a:lvl5pPr>
            <a:lvl6pPr lvl="5" algn="ctr">
              <a:lnSpc>
                <a:spcPct val="100000"/>
              </a:lnSpc>
              <a:spcBef>
                <a:spcPts val="0"/>
              </a:spcBef>
              <a:spcAft>
                <a:spcPts val="0"/>
              </a:spcAft>
              <a:buClr>
                <a:schemeClr val="lt1"/>
              </a:buClr>
              <a:buSzPts val="2650"/>
              <a:buFont typeface="Merriweather"/>
              <a:buNone/>
              <a:defRPr sz="2650">
                <a:solidFill>
                  <a:schemeClr val="lt1"/>
                </a:solidFill>
                <a:latin typeface="Merriweather"/>
                <a:ea typeface="Merriweather"/>
                <a:cs typeface="Merriweather"/>
                <a:sym typeface="Merriweather"/>
              </a:defRPr>
            </a:lvl6pPr>
            <a:lvl7pPr lvl="6" algn="ctr">
              <a:lnSpc>
                <a:spcPct val="100000"/>
              </a:lnSpc>
              <a:spcBef>
                <a:spcPts val="0"/>
              </a:spcBef>
              <a:spcAft>
                <a:spcPts val="0"/>
              </a:spcAft>
              <a:buClr>
                <a:schemeClr val="lt1"/>
              </a:buClr>
              <a:buSzPts val="2650"/>
              <a:buFont typeface="Merriweather"/>
              <a:buNone/>
              <a:defRPr sz="2650">
                <a:solidFill>
                  <a:schemeClr val="lt1"/>
                </a:solidFill>
                <a:latin typeface="Merriweather"/>
                <a:ea typeface="Merriweather"/>
                <a:cs typeface="Merriweather"/>
                <a:sym typeface="Merriweather"/>
              </a:defRPr>
            </a:lvl7pPr>
            <a:lvl8pPr lvl="7" algn="ctr">
              <a:lnSpc>
                <a:spcPct val="100000"/>
              </a:lnSpc>
              <a:spcBef>
                <a:spcPts val="0"/>
              </a:spcBef>
              <a:spcAft>
                <a:spcPts val="0"/>
              </a:spcAft>
              <a:buClr>
                <a:schemeClr val="lt1"/>
              </a:buClr>
              <a:buSzPts val="2650"/>
              <a:buFont typeface="Merriweather"/>
              <a:buNone/>
              <a:defRPr sz="2650">
                <a:solidFill>
                  <a:schemeClr val="lt1"/>
                </a:solidFill>
                <a:latin typeface="Merriweather"/>
                <a:ea typeface="Merriweather"/>
                <a:cs typeface="Merriweather"/>
                <a:sym typeface="Merriweather"/>
              </a:defRPr>
            </a:lvl8pPr>
            <a:lvl9pPr lvl="8" algn="ctr">
              <a:lnSpc>
                <a:spcPct val="100000"/>
              </a:lnSpc>
              <a:spcBef>
                <a:spcPts val="0"/>
              </a:spcBef>
              <a:spcAft>
                <a:spcPts val="0"/>
              </a:spcAft>
              <a:buClr>
                <a:schemeClr val="lt1"/>
              </a:buClr>
              <a:buSzPts val="2650"/>
              <a:buFont typeface="Merriweather"/>
              <a:buNone/>
              <a:defRPr sz="2650">
                <a:solidFill>
                  <a:schemeClr val="lt1"/>
                </a:solidFill>
                <a:latin typeface="Merriweather"/>
                <a:ea typeface="Merriweather"/>
                <a:cs typeface="Merriweather"/>
                <a:sym typeface="Merriweather"/>
              </a:defRPr>
            </a:lvl9pPr>
          </a:lstStyle>
          <a:p/>
        </p:txBody>
      </p:sp>
      <p:sp>
        <p:nvSpPr>
          <p:cNvPr id="199" name="Google Shape;199;p38"/>
          <p:cNvSpPr txBox="1"/>
          <p:nvPr>
            <p:ph idx="2" type="body"/>
          </p:nvPr>
        </p:nvSpPr>
        <p:spPr>
          <a:xfrm>
            <a:off x="196951" y="196725"/>
            <a:ext cx="1860300" cy="209100"/>
          </a:xfrm>
          <a:prstGeom prst="rect">
            <a:avLst/>
          </a:prstGeom>
        </p:spPr>
        <p:txBody>
          <a:bodyPr anchorCtr="0" anchor="ctr" bIns="91425" lIns="91425" spcFirstLastPara="1" rIns="91425" wrap="square" tIns="91425">
            <a:noAutofit/>
          </a:bodyPr>
          <a:lstStyle>
            <a:lvl1pPr indent="-279400" lvl="0" marL="457200">
              <a:spcBef>
                <a:spcPts val="0"/>
              </a:spcBef>
              <a:spcAft>
                <a:spcPts val="0"/>
              </a:spcAft>
              <a:buClr>
                <a:schemeClr val="lt1"/>
              </a:buClr>
              <a:buSzPts val="800"/>
              <a:buChar char="●"/>
              <a:defRPr sz="800">
                <a:solidFill>
                  <a:schemeClr val="lt1"/>
                </a:solidFill>
              </a:defRPr>
            </a:lvl1pPr>
            <a:lvl2pPr indent="-279400" lvl="1" marL="914400">
              <a:spcBef>
                <a:spcPts val="0"/>
              </a:spcBef>
              <a:spcAft>
                <a:spcPts val="0"/>
              </a:spcAft>
              <a:buClr>
                <a:schemeClr val="lt1"/>
              </a:buClr>
              <a:buSzPts val="800"/>
              <a:buChar char="○"/>
              <a:defRPr>
                <a:solidFill>
                  <a:schemeClr val="lt1"/>
                </a:solidFill>
              </a:defRPr>
            </a:lvl2pPr>
            <a:lvl3pPr indent="-279400" lvl="2" marL="1371600">
              <a:spcBef>
                <a:spcPts val="0"/>
              </a:spcBef>
              <a:spcAft>
                <a:spcPts val="0"/>
              </a:spcAft>
              <a:buClr>
                <a:schemeClr val="lt1"/>
              </a:buClr>
              <a:buSzPts val="800"/>
              <a:buChar char="■"/>
              <a:defRPr sz="800">
                <a:solidFill>
                  <a:schemeClr val="lt1"/>
                </a:solidFill>
              </a:defRPr>
            </a:lvl3pPr>
            <a:lvl4pPr indent="-279400" lvl="3" marL="1828800">
              <a:spcBef>
                <a:spcPts val="0"/>
              </a:spcBef>
              <a:spcAft>
                <a:spcPts val="0"/>
              </a:spcAft>
              <a:buClr>
                <a:schemeClr val="lt1"/>
              </a:buClr>
              <a:buSzPts val="800"/>
              <a:buChar char="●"/>
              <a:defRPr sz="800">
                <a:solidFill>
                  <a:schemeClr val="lt1"/>
                </a:solidFill>
              </a:defRPr>
            </a:lvl4pPr>
            <a:lvl5pPr indent="-279400" lvl="4" marL="2286000">
              <a:spcBef>
                <a:spcPts val="0"/>
              </a:spcBef>
              <a:spcAft>
                <a:spcPts val="0"/>
              </a:spcAft>
              <a:buClr>
                <a:schemeClr val="lt1"/>
              </a:buClr>
              <a:buSzPts val="800"/>
              <a:buChar char="○"/>
              <a:defRPr sz="800">
                <a:solidFill>
                  <a:schemeClr val="lt1"/>
                </a:solidFill>
              </a:defRPr>
            </a:lvl5pPr>
            <a:lvl6pPr indent="-279400" lvl="5" marL="2743200">
              <a:spcBef>
                <a:spcPts val="0"/>
              </a:spcBef>
              <a:spcAft>
                <a:spcPts val="0"/>
              </a:spcAft>
              <a:buClr>
                <a:schemeClr val="lt1"/>
              </a:buClr>
              <a:buSzPts val="800"/>
              <a:buChar char="■"/>
              <a:defRPr sz="800">
                <a:solidFill>
                  <a:schemeClr val="lt1"/>
                </a:solidFill>
              </a:defRPr>
            </a:lvl6pPr>
            <a:lvl7pPr indent="-279400" lvl="6" marL="3200400">
              <a:spcBef>
                <a:spcPts val="0"/>
              </a:spcBef>
              <a:spcAft>
                <a:spcPts val="0"/>
              </a:spcAft>
              <a:buClr>
                <a:schemeClr val="lt1"/>
              </a:buClr>
              <a:buSzPts val="800"/>
              <a:buChar char="●"/>
              <a:defRPr sz="800">
                <a:solidFill>
                  <a:schemeClr val="lt1"/>
                </a:solidFill>
              </a:defRPr>
            </a:lvl7pPr>
            <a:lvl8pPr indent="-279400" lvl="7" marL="3657600">
              <a:spcBef>
                <a:spcPts val="0"/>
              </a:spcBef>
              <a:spcAft>
                <a:spcPts val="0"/>
              </a:spcAft>
              <a:buClr>
                <a:schemeClr val="lt1"/>
              </a:buClr>
              <a:buSzPts val="800"/>
              <a:buChar char="○"/>
              <a:defRPr sz="800">
                <a:solidFill>
                  <a:schemeClr val="lt1"/>
                </a:solidFill>
              </a:defRPr>
            </a:lvl8pPr>
            <a:lvl9pPr indent="-279400" lvl="8" marL="4114800">
              <a:spcBef>
                <a:spcPts val="0"/>
              </a:spcBef>
              <a:spcAft>
                <a:spcPts val="0"/>
              </a:spcAft>
              <a:buClr>
                <a:schemeClr val="lt1"/>
              </a:buClr>
              <a:buSzPts val="800"/>
              <a:buChar char="■"/>
              <a:defRPr sz="800">
                <a:solidFill>
                  <a:schemeClr val="lt1"/>
                </a:solidFill>
              </a:defRPr>
            </a:lvl9pPr>
          </a:lstStyle>
          <a:p/>
        </p:txBody>
      </p:sp>
      <p:sp>
        <p:nvSpPr>
          <p:cNvPr id="200" name="Google Shape;200;p38"/>
          <p:cNvSpPr txBox="1"/>
          <p:nvPr>
            <p:ph idx="3" type="body"/>
          </p:nvPr>
        </p:nvSpPr>
        <p:spPr>
          <a:xfrm>
            <a:off x="7087526" y="196725"/>
            <a:ext cx="1933500" cy="209100"/>
          </a:xfrm>
          <a:prstGeom prst="rect">
            <a:avLst/>
          </a:prstGeom>
        </p:spPr>
        <p:txBody>
          <a:bodyPr anchorCtr="0" anchor="ctr" bIns="91425" lIns="91425" spcFirstLastPara="1" rIns="91425" wrap="square" tIns="91425">
            <a:noAutofit/>
          </a:bodyPr>
          <a:lstStyle>
            <a:lvl1pPr indent="-279400" lvl="0" marL="457200" algn="r">
              <a:spcBef>
                <a:spcPts val="0"/>
              </a:spcBef>
              <a:spcAft>
                <a:spcPts val="0"/>
              </a:spcAft>
              <a:buClr>
                <a:schemeClr val="lt1"/>
              </a:buClr>
              <a:buSzPts val="800"/>
              <a:buChar char="●"/>
              <a:defRPr sz="800">
                <a:solidFill>
                  <a:schemeClr val="lt1"/>
                </a:solidFill>
              </a:defRPr>
            </a:lvl1pPr>
            <a:lvl2pPr indent="-279400" lvl="1" marL="914400" algn="r">
              <a:spcBef>
                <a:spcPts val="0"/>
              </a:spcBef>
              <a:spcAft>
                <a:spcPts val="0"/>
              </a:spcAft>
              <a:buClr>
                <a:schemeClr val="lt1"/>
              </a:buClr>
              <a:buSzPts val="800"/>
              <a:buChar char="○"/>
              <a:defRPr>
                <a:solidFill>
                  <a:schemeClr val="lt1"/>
                </a:solidFill>
              </a:defRPr>
            </a:lvl2pPr>
            <a:lvl3pPr indent="-279400" lvl="2" marL="1371600" algn="r">
              <a:spcBef>
                <a:spcPts val="0"/>
              </a:spcBef>
              <a:spcAft>
                <a:spcPts val="0"/>
              </a:spcAft>
              <a:buClr>
                <a:schemeClr val="lt1"/>
              </a:buClr>
              <a:buSzPts val="800"/>
              <a:buChar char="■"/>
              <a:defRPr sz="800">
                <a:solidFill>
                  <a:schemeClr val="lt1"/>
                </a:solidFill>
              </a:defRPr>
            </a:lvl3pPr>
            <a:lvl4pPr indent="-279400" lvl="3" marL="1828800" algn="r">
              <a:spcBef>
                <a:spcPts val="0"/>
              </a:spcBef>
              <a:spcAft>
                <a:spcPts val="0"/>
              </a:spcAft>
              <a:buClr>
                <a:schemeClr val="lt1"/>
              </a:buClr>
              <a:buSzPts val="800"/>
              <a:buChar char="●"/>
              <a:defRPr sz="800">
                <a:solidFill>
                  <a:schemeClr val="lt1"/>
                </a:solidFill>
              </a:defRPr>
            </a:lvl4pPr>
            <a:lvl5pPr indent="-279400" lvl="4" marL="2286000" algn="r">
              <a:spcBef>
                <a:spcPts val="0"/>
              </a:spcBef>
              <a:spcAft>
                <a:spcPts val="0"/>
              </a:spcAft>
              <a:buClr>
                <a:schemeClr val="lt1"/>
              </a:buClr>
              <a:buSzPts val="800"/>
              <a:buChar char="○"/>
              <a:defRPr sz="800">
                <a:solidFill>
                  <a:schemeClr val="lt1"/>
                </a:solidFill>
              </a:defRPr>
            </a:lvl5pPr>
            <a:lvl6pPr indent="-279400" lvl="5" marL="2743200" algn="r">
              <a:spcBef>
                <a:spcPts val="0"/>
              </a:spcBef>
              <a:spcAft>
                <a:spcPts val="0"/>
              </a:spcAft>
              <a:buClr>
                <a:schemeClr val="lt1"/>
              </a:buClr>
              <a:buSzPts val="800"/>
              <a:buChar char="■"/>
              <a:defRPr sz="800">
                <a:solidFill>
                  <a:schemeClr val="lt1"/>
                </a:solidFill>
              </a:defRPr>
            </a:lvl6pPr>
            <a:lvl7pPr indent="-279400" lvl="6" marL="3200400" algn="r">
              <a:spcBef>
                <a:spcPts val="0"/>
              </a:spcBef>
              <a:spcAft>
                <a:spcPts val="0"/>
              </a:spcAft>
              <a:buClr>
                <a:schemeClr val="lt1"/>
              </a:buClr>
              <a:buSzPts val="800"/>
              <a:buChar char="●"/>
              <a:defRPr sz="800">
                <a:solidFill>
                  <a:schemeClr val="lt1"/>
                </a:solidFill>
              </a:defRPr>
            </a:lvl7pPr>
            <a:lvl8pPr indent="-279400" lvl="7" marL="3657600" algn="r">
              <a:spcBef>
                <a:spcPts val="0"/>
              </a:spcBef>
              <a:spcAft>
                <a:spcPts val="0"/>
              </a:spcAft>
              <a:buClr>
                <a:schemeClr val="lt1"/>
              </a:buClr>
              <a:buSzPts val="800"/>
              <a:buChar char="○"/>
              <a:defRPr sz="800">
                <a:solidFill>
                  <a:schemeClr val="lt1"/>
                </a:solidFill>
              </a:defRPr>
            </a:lvl8pPr>
            <a:lvl9pPr indent="-279400" lvl="8" marL="4114800" algn="r">
              <a:spcBef>
                <a:spcPts val="0"/>
              </a:spcBef>
              <a:spcAft>
                <a:spcPts val="0"/>
              </a:spcAft>
              <a:buClr>
                <a:schemeClr val="lt1"/>
              </a:buClr>
              <a:buSzPts val="800"/>
              <a:buChar char="■"/>
              <a:defRPr sz="800">
                <a:solidFill>
                  <a:schemeClr val="lt1"/>
                </a:solidFill>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1" type="twoColTx">
  <p:cSld name="TITLE_AND_TWO_COLUMNS">
    <p:spTree>
      <p:nvGrpSpPr>
        <p:cNvPr id="201" name="Shape 201"/>
        <p:cNvGrpSpPr/>
        <p:nvPr/>
      </p:nvGrpSpPr>
      <p:grpSpPr>
        <a:xfrm>
          <a:off x="0" y="0"/>
          <a:ext cx="0" cy="0"/>
          <a:chOff x="0" y="0"/>
          <a:chExt cx="0" cy="0"/>
        </a:xfrm>
      </p:grpSpPr>
      <p:sp>
        <p:nvSpPr>
          <p:cNvPr id="202" name="Google Shape;202;p39"/>
          <p:cNvSpPr txBox="1"/>
          <p:nvPr>
            <p:ph type="title"/>
          </p:nvPr>
        </p:nvSpPr>
        <p:spPr>
          <a:xfrm>
            <a:off x="197375" y="1052750"/>
            <a:ext cx="3151800" cy="1632900"/>
          </a:xfrm>
          <a:prstGeom prst="rect">
            <a:avLst/>
          </a:prstGeom>
        </p:spPr>
        <p:txBody>
          <a:bodyPr anchorCtr="0" anchor="b" bIns="91425" lIns="91425" spcFirstLastPara="1" rIns="91425" wrap="square" tIns="91425">
            <a:noAutofit/>
          </a:bodyPr>
          <a:lstStyle>
            <a:lvl1pPr lvl="0">
              <a:spcBef>
                <a:spcPts val="0"/>
              </a:spcBef>
              <a:spcAft>
                <a:spcPts val="0"/>
              </a:spcAft>
              <a:buSzPts val="3450"/>
              <a:buNone/>
              <a:defRPr/>
            </a:lvl1pPr>
            <a:lvl2pPr lvl="1">
              <a:spcBef>
                <a:spcPts val="0"/>
              </a:spcBef>
              <a:spcAft>
                <a:spcPts val="0"/>
              </a:spcAft>
              <a:buSzPts val="3450"/>
              <a:buNone/>
              <a:defRPr/>
            </a:lvl2pPr>
            <a:lvl3pPr lvl="2">
              <a:spcBef>
                <a:spcPts val="0"/>
              </a:spcBef>
              <a:spcAft>
                <a:spcPts val="0"/>
              </a:spcAft>
              <a:buSzPts val="3450"/>
              <a:buNone/>
              <a:defRPr/>
            </a:lvl3pPr>
            <a:lvl4pPr lvl="3">
              <a:spcBef>
                <a:spcPts val="0"/>
              </a:spcBef>
              <a:spcAft>
                <a:spcPts val="0"/>
              </a:spcAft>
              <a:buSzPts val="3450"/>
              <a:buNone/>
              <a:defRPr/>
            </a:lvl4pPr>
            <a:lvl5pPr lvl="4">
              <a:spcBef>
                <a:spcPts val="0"/>
              </a:spcBef>
              <a:spcAft>
                <a:spcPts val="0"/>
              </a:spcAft>
              <a:buSzPts val="3450"/>
              <a:buNone/>
              <a:defRPr/>
            </a:lvl5pPr>
            <a:lvl6pPr lvl="5">
              <a:spcBef>
                <a:spcPts val="0"/>
              </a:spcBef>
              <a:spcAft>
                <a:spcPts val="0"/>
              </a:spcAft>
              <a:buSzPts val="3450"/>
              <a:buNone/>
              <a:defRPr/>
            </a:lvl6pPr>
            <a:lvl7pPr lvl="6">
              <a:spcBef>
                <a:spcPts val="0"/>
              </a:spcBef>
              <a:spcAft>
                <a:spcPts val="0"/>
              </a:spcAft>
              <a:buSzPts val="3450"/>
              <a:buNone/>
              <a:defRPr/>
            </a:lvl7pPr>
            <a:lvl8pPr lvl="7">
              <a:spcBef>
                <a:spcPts val="0"/>
              </a:spcBef>
              <a:spcAft>
                <a:spcPts val="0"/>
              </a:spcAft>
              <a:buSzPts val="3450"/>
              <a:buNone/>
              <a:defRPr/>
            </a:lvl8pPr>
            <a:lvl9pPr lvl="8">
              <a:spcBef>
                <a:spcPts val="0"/>
              </a:spcBef>
              <a:spcAft>
                <a:spcPts val="0"/>
              </a:spcAft>
              <a:buSzPts val="3450"/>
              <a:buNone/>
              <a:defRPr/>
            </a:lvl9pPr>
          </a:lstStyle>
          <a:p/>
        </p:txBody>
      </p:sp>
      <p:sp>
        <p:nvSpPr>
          <p:cNvPr id="203" name="Google Shape;203;p39"/>
          <p:cNvSpPr txBox="1"/>
          <p:nvPr>
            <p:ph idx="1" type="body"/>
          </p:nvPr>
        </p:nvSpPr>
        <p:spPr>
          <a:xfrm>
            <a:off x="197375" y="2685650"/>
            <a:ext cx="3151800" cy="1822500"/>
          </a:xfrm>
          <a:prstGeom prst="rect">
            <a:avLst/>
          </a:prstGeom>
        </p:spPr>
        <p:txBody>
          <a:bodyPr anchorCtr="0" anchor="t" bIns="91425" lIns="91425" spcFirstLastPara="1" rIns="91425" wrap="square" tIns="91425">
            <a:noAutofit/>
          </a:bodyPr>
          <a:lstStyle>
            <a:lvl1pPr indent="-292100" lvl="0" marL="457200">
              <a:lnSpc>
                <a:spcPct val="100000"/>
              </a:lnSpc>
              <a:spcBef>
                <a:spcPts val="0"/>
              </a:spcBef>
              <a:spcAft>
                <a:spcPts val="0"/>
              </a:spcAft>
              <a:buClr>
                <a:schemeClr val="dk1"/>
              </a:buClr>
              <a:buSzPts val="1000"/>
              <a:buChar char="●"/>
              <a:defRPr>
                <a:solidFill>
                  <a:schemeClr val="dk1"/>
                </a:solidFill>
              </a:defRPr>
            </a:lvl1pPr>
            <a:lvl2pPr indent="-292100" lvl="1" marL="914400">
              <a:lnSpc>
                <a:spcPct val="100000"/>
              </a:lnSpc>
              <a:spcBef>
                <a:spcPts val="0"/>
              </a:spcBef>
              <a:spcAft>
                <a:spcPts val="0"/>
              </a:spcAft>
              <a:buClr>
                <a:schemeClr val="dk1"/>
              </a:buClr>
              <a:buSzPts val="1000"/>
              <a:buChar char="○"/>
              <a:defRPr sz="1000">
                <a:solidFill>
                  <a:schemeClr val="dk1"/>
                </a:solidFill>
              </a:defRPr>
            </a:lvl2pPr>
            <a:lvl3pPr indent="-292100" lvl="2" marL="1371600">
              <a:lnSpc>
                <a:spcPct val="100000"/>
              </a:lnSpc>
              <a:spcBef>
                <a:spcPts val="0"/>
              </a:spcBef>
              <a:spcAft>
                <a:spcPts val="0"/>
              </a:spcAft>
              <a:buClr>
                <a:schemeClr val="dk1"/>
              </a:buClr>
              <a:buSzPts val="1000"/>
              <a:buChar char="■"/>
              <a:defRPr>
                <a:solidFill>
                  <a:schemeClr val="dk1"/>
                </a:solidFill>
              </a:defRPr>
            </a:lvl3pPr>
            <a:lvl4pPr indent="-292100" lvl="3" marL="1828800">
              <a:lnSpc>
                <a:spcPct val="100000"/>
              </a:lnSpc>
              <a:spcBef>
                <a:spcPts val="0"/>
              </a:spcBef>
              <a:spcAft>
                <a:spcPts val="0"/>
              </a:spcAft>
              <a:buClr>
                <a:schemeClr val="dk1"/>
              </a:buClr>
              <a:buSzPts val="1000"/>
              <a:buChar char="●"/>
              <a:defRPr>
                <a:solidFill>
                  <a:schemeClr val="dk1"/>
                </a:solidFill>
              </a:defRPr>
            </a:lvl4pPr>
            <a:lvl5pPr indent="-292100" lvl="4" marL="2286000">
              <a:lnSpc>
                <a:spcPct val="100000"/>
              </a:lnSpc>
              <a:spcBef>
                <a:spcPts val="0"/>
              </a:spcBef>
              <a:spcAft>
                <a:spcPts val="0"/>
              </a:spcAft>
              <a:buClr>
                <a:schemeClr val="dk1"/>
              </a:buClr>
              <a:buSzPts val="1000"/>
              <a:buChar char="○"/>
              <a:defRPr>
                <a:solidFill>
                  <a:schemeClr val="dk1"/>
                </a:solidFill>
              </a:defRPr>
            </a:lvl5pPr>
            <a:lvl6pPr indent="-292100" lvl="5" marL="2743200">
              <a:lnSpc>
                <a:spcPct val="100000"/>
              </a:lnSpc>
              <a:spcBef>
                <a:spcPts val="0"/>
              </a:spcBef>
              <a:spcAft>
                <a:spcPts val="0"/>
              </a:spcAft>
              <a:buClr>
                <a:schemeClr val="dk1"/>
              </a:buClr>
              <a:buSzPts val="1000"/>
              <a:buChar char="■"/>
              <a:defRPr>
                <a:solidFill>
                  <a:schemeClr val="dk1"/>
                </a:solidFill>
              </a:defRPr>
            </a:lvl6pPr>
            <a:lvl7pPr indent="-292100" lvl="6" marL="3200400">
              <a:lnSpc>
                <a:spcPct val="100000"/>
              </a:lnSpc>
              <a:spcBef>
                <a:spcPts val="0"/>
              </a:spcBef>
              <a:spcAft>
                <a:spcPts val="0"/>
              </a:spcAft>
              <a:buClr>
                <a:schemeClr val="dk1"/>
              </a:buClr>
              <a:buSzPts val="1000"/>
              <a:buChar char="●"/>
              <a:defRPr>
                <a:solidFill>
                  <a:schemeClr val="dk1"/>
                </a:solidFill>
              </a:defRPr>
            </a:lvl7pPr>
            <a:lvl8pPr indent="-292100" lvl="7" marL="3657600">
              <a:lnSpc>
                <a:spcPct val="100000"/>
              </a:lnSpc>
              <a:spcBef>
                <a:spcPts val="0"/>
              </a:spcBef>
              <a:spcAft>
                <a:spcPts val="0"/>
              </a:spcAft>
              <a:buClr>
                <a:schemeClr val="dk1"/>
              </a:buClr>
              <a:buSzPts val="1000"/>
              <a:buChar char="○"/>
              <a:defRPr>
                <a:solidFill>
                  <a:schemeClr val="dk1"/>
                </a:solidFill>
              </a:defRPr>
            </a:lvl8pPr>
            <a:lvl9pPr indent="-292100" lvl="8" marL="4114800">
              <a:lnSpc>
                <a:spcPct val="100000"/>
              </a:lnSpc>
              <a:spcBef>
                <a:spcPts val="0"/>
              </a:spcBef>
              <a:spcAft>
                <a:spcPts val="0"/>
              </a:spcAft>
              <a:buClr>
                <a:schemeClr val="dk1"/>
              </a:buClr>
              <a:buSzPts val="1000"/>
              <a:buChar char="■"/>
              <a:defRPr>
                <a:solidFill>
                  <a:schemeClr val="dk1"/>
                </a:solidFill>
              </a:defRPr>
            </a:lvl9pPr>
          </a:lstStyle>
          <a:p/>
        </p:txBody>
      </p:sp>
      <p:sp>
        <p:nvSpPr>
          <p:cNvPr id="204" name="Google Shape;204;p3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05" name="Google Shape;205;p39"/>
          <p:cNvSpPr/>
          <p:nvPr>
            <p:ph idx="2" type="pic"/>
          </p:nvPr>
        </p:nvSpPr>
        <p:spPr>
          <a:xfrm>
            <a:off x="3726325" y="669925"/>
            <a:ext cx="5220900" cy="4276800"/>
          </a:xfrm>
          <a:prstGeom prst="round2DiagRect">
            <a:avLst>
              <a:gd fmla="val 16667" name="adj1"/>
              <a:gd fmla="val 0" name="adj2"/>
            </a:avLst>
          </a:prstGeom>
          <a:noFill/>
          <a:ln>
            <a:noFill/>
          </a:ln>
        </p:spPr>
      </p:sp>
      <p:sp>
        <p:nvSpPr>
          <p:cNvPr id="206" name="Google Shape;206;p39"/>
          <p:cNvSpPr txBox="1"/>
          <p:nvPr>
            <p:ph idx="3" type="body"/>
          </p:nvPr>
        </p:nvSpPr>
        <p:spPr>
          <a:xfrm>
            <a:off x="196951" y="196725"/>
            <a:ext cx="1860600" cy="209100"/>
          </a:xfrm>
          <a:prstGeom prst="rect">
            <a:avLst/>
          </a:prstGeom>
        </p:spPr>
        <p:txBody>
          <a:bodyPr anchorCtr="0" anchor="ctr" bIns="91425" lIns="91425" spcFirstLastPara="1" rIns="91425" wrap="square" tIns="91425">
            <a:noAutofit/>
          </a:bodyPr>
          <a:lstStyle>
            <a:lvl1pPr indent="-279400" lvl="0" marL="457200">
              <a:spcBef>
                <a:spcPts val="0"/>
              </a:spcBef>
              <a:spcAft>
                <a:spcPts val="0"/>
              </a:spcAft>
              <a:buClr>
                <a:schemeClr val="dk1"/>
              </a:buClr>
              <a:buSzPts val="800"/>
              <a:buChar char="●"/>
              <a:defRPr sz="800">
                <a:solidFill>
                  <a:schemeClr val="dk1"/>
                </a:solidFill>
              </a:defRPr>
            </a:lvl1pPr>
            <a:lvl2pPr indent="-279400" lvl="1" marL="914400">
              <a:spcBef>
                <a:spcPts val="0"/>
              </a:spcBef>
              <a:spcAft>
                <a:spcPts val="0"/>
              </a:spcAft>
              <a:buClr>
                <a:schemeClr val="dk1"/>
              </a:buClr>
              <a:buSzPts val="800"/>
              <a:buChar char="○"/>
              <a:defRPr>
                <a:solidFill>
                  <a:schemeClr val="dk1"/>
                </a:solidFill>
              </a:defRPr>
            </a:lvl2pPr>
            <a:lvl3pPr indent="-279400" lvl="2" marL="1371600">
              <a:spcBef>
                <a:spcPts val="0"/>
              </a:spcBef>
              <a:spcAft>
                <a:spcPts val="0"/>
              </a:spcAft>
              <a:buClr>
                <a:schemeClr val="dk1"/>
              </a:buClr>
              <a:buSzPts val="800"/>
              <a:buChar char="■"/>
              <a:defRPr sz="800">
                <a:solidFill>
                  <a:schemeClr val="dk1"/>
                </a:solidFill>
              </a:defRPr>
            </a:lvl3pPr>
            <a:lvl4pPr indent="-279400" lvl="3" marL="1828800">
              <a:spcBef>
                <a:spcPts val="0"/>
              </a:spcBef>
              <a:spcAft>
                <a:spcPts val="0"/>
              </a:spcAft>
              <a:buClr>
                <a:schemeClr val="dk1"/>
              </a:buClr>
              <a:buSzPts val="800"/>
              <a:buChar char="●"/>
              <a:defRPr sz="800">
                <a:solidFill>
                  <a:schemeClr val="dk1"/>
                </a:solidFill>
              </a:defRPr>
            </a:lvl4pPr>
            <a:lvl5pPr indent="-279400" lvl="4" marL="2286000">
              <a:spcBef>
                <a:spcPts val="0"/>
              </a:spcBef>
              <a:spcAft>
                <a:spcPts val="0"/>
              </a:spcAft>
              <a:buClr>
                <a:schemeClr val="dk1"/>
              </a:buClr>
              <a:buSzPts val="800"/>
              <a:buChar char="○"/>
              <a:defRPr sz="800">
                <a:solidFill>
                  <a:schemeClr val="dk1"/>
                </a:solidFill>
              </a:defRPr>
            </a:lvl5pPr>
            <a:lvl6pPr indent="-279400" lvl="5" marL="2743200">
              <a:spcBef>
                <a:spcPts val="0"/>
              </a:spcBef>
              <a:spcAft>
                <a:spcPts val="0"/>
              </a:spcAft>
              <a:buClr>
                <a:schemeClr val="dk1"/>
              </a:buClr>
              <a:buSzPts val="800"/>
              <a:buChar char="■"/>
              <a:defRPr sz="800">
                <a:solidFill>
                  <a:schemeClr val="dk1"/>
                </a:solidFill>
              </a:defRPr>
            </a:lvl6pPr>
            <a:lvl7pPr indent="-279400" lvl="6" marL="3200400">
              <a:spcBef>
                <a:spcPts val="0"/>
              </a:spcBef>
              <a:spcAft>
                <a:spcPts val="0"/>
              </a:spcAft>
              <a:buClr>
                <a:schemeClr val="dk1"/>
              </a:buClr>
              <a:buSzPts val="800"/>
              <a:buChar char="●"/>
              <a:defRPr sz="800">
                <a:solidFill>
                  <a:schemeClr val="dk1"/>
                </a:solidFill>
              </a:defRPr>
            </a:lvl7pPr>
            <a:lvl8pPr indent="-279400" lvl="7" marL="3657600">
              <a:spcBef>
                <a:spcPts val="0"/>
              </a:spcBef>
              <a:spcAft>
                <a:spcPts val="0"/>
              </a:spcAft>
              <a:buClr>
                <a:schemeClr val="dk1"/>
              </a:buClr>
              <a:buSzPts val="800"/>
              <a:buChar char="○"/>
              <a:defRPr sz="800">
                <a:solidFill>
                  <a:schemeClr val="dk1"/>
                </a:solidFill>
              </a:defRPr>
            </a:lvl8pPr>
            <a:lvl9pPr indent="-279400" lvl="8" marL="4114800">
              <a:spcBef>
                <a:spcPts val="0"/>
              </a:spcBef>
              <a:spcAft>
                <a:spcPts val="0"/>
              </a:spcAft>
              <a:buClr>
                <a:schemeClr val="dk1"/>
              </a:buClr>
              <a:buSzPts val="800"/>
              <a:buChar char="■"/>
              <a:defRPr sz="800">
                <a:solidFill>
                  <a:schemeClr val="dk1"/>
                </a:solidFill>
              </a:defRPr>
            </a:lvl9pPr>
          </a:lstStyle>
          <a:p/>
        </p:txBody>
      </p:sp>
      <p:sp>
        <p:nvSpPr>
          <p:cNvPr id="207" name="Google Shape;207;p39"/>
          <p:cNvSpPr txBox="1"/>
          <p:nvPr>
            <p:ph idx="4" type="body"/>
          </p:nvPr>
        </p:nvSpPr>
        <p:spPr>
          <a:xfrm>
            <a:off x="7087526" y="196725"/>
            <a:ext cx="1933500" cy="209100"/>
          </a:xfrm>
          <a:prstGeom prst="rect">
            <a:avLst/>
          </a:prstGeom>
        </p:spPr>
        <p:txBody>
          <a:bodyPr anchorCtr="0" anchor="ctr" bIns="91425" lIns="91425" spcFirstLastPara="1" rIns="91425" wrap="square" tIns="91425">
            <a:noAutofit/>
          </a:bodyPr>
          <a:lstStyle>
            <a:lvl1pPr indent="-279400" lvl="0" marL="457200" algn="r">
              <a:spcBef>
                <a:spcPts val="0"/>
              </a:spcBef>
              <a:spcAft>
                <a:spcPts val="0"/>
              </a:spcAft>
              <a:buClr>
                <a:schemeClr val="dk1"/>
              </a:buClr>
              <a:buSzPts val="800"/>
              <a:buChar char="●"/>
              <a:defRPr sz="800">
                <a:solidFill>
                  <a:schemeClr val="dk1"/>
                </a:solidFill>
              </a:defRPr>
            </a:lvl1pPr>
            <a:lvl2pPr indent="-279400" lvl="1" marL="914400" algn="r">
              <a:spcBef>
                <a:spcPts val="0"/>
              </a:spcBef>
              <a:spcAft>
                <a:spcPts val="0"/>
              </a:spcAft>
              <a:buClr>
                <a:schemeClr val="dk1"/>
              </a:buClr>
              <a:buSzPts val="800"/>
              <a:buChar char="○"/>
              <a:defRPr>
                <a:solidFill>
                  <a:schemeClr val="dk1"/>
                </a:solidFill>
              </a:defRPr>
            </a:lvl2pPr>
            <a:lvl3pPr indent="-279400" lvl="2" marL="1371600" algn="r">
              <a:spcBef>
                <a:spcPts val="0"/>
              </a:spcBef>
              <a:spcAft>
                <a:spcPts val="0"/>
              </a:spcAft>
              <a:buClr>
                <a:schemeClr val="dk1"/>
              </a:buClr>
              <a:buSzPts val="800"/>
              <a:buChar char="■"/>
              <a:defRPr sz="800">
                <a:solidFill>
                  <a:schemeClr val="dk1"/>
                </a:solidFill>
              </a:defRPr>
            </a:lvl3pPr>
            <a:lvl4pPr indent="-279400" lvl="3" marL="1828800" algn="r">
              <a:spcBef>
                <a:spcPts val="0"/>
              </a:spcBef>
              <a:spcAft>
                <a:spcPts val="0"/>
              </a:spcAft>
              <a:buClr>
                <a:schemeClr val="dk1"/>
              </a:buClr>
              <a:buSzPts val="800"/>
              <a:buChar char="●"/>
              <a:defRPr sz="800">
                <a:solidFill>
                  <a:schemeClr val="dk1"/>
                </a:solidFill>
              </a:defRPr>
            </a:lvl4pPr>
            <a:lvl5pPr indent="-279400" lvl="4" marL="2286000" algn="r">
              <a:spcBef>
                <a:spcPts val="0"/>
              </a:spcBef>
              <a:spcAft>
                <a:spcPts val="0"/>
              </a:spcAft>
              <a:buClr>
                <a:schemeClr val="dk1"/>
              </a:buClr>
              <a:buSzPts val="800"/>
              <a:buChar char="○"/>
              <a:defRPr sz="800">
                <a:solidFill>
                  <a:schemeClr val="dk1"/>
                </a:solidFill>
              </a:defRPr>
            </a:lvl5pPr>
            <a:lvl6pPr indent="-279400" lvl="5" marL="2743200" algn="r">
              <a:spcBef>
                <a:spcPts val="0"/>
              </a:spcBef>
              <a:spcAft>
                <a:spcPts val="0"/>
              </a:spcAft>
              <a:buClr>
                <a:schemeClr val="dk1"/>
              </a:buClr>
              <a:buSzPts val="800"/>
              <a:buChar char="■"/>
              <a:defRPr sz="800">
                <a:solidFill>
                  <a:schemeClr val="dk1"/>
                </a:solidFill>
              </a:defRPr>
            </a:lvl6pPr>
            <a:lvl7pPr indent="-279400" lvl="6" marL="3200400" algn="r">
              <a:spcBef>
                <a:spcPts val="0"/>
              </a:spcBef>
              <a:spcAft>
                <a:spcPts val="0"/>
              </a:spcAft>
              <a:buClr>
                <a:schemeClr val="dk1"/>
              </a:buClr>
              <a:buSzPts val="800"/>
              <a:buChar char="●"/>
              <a:defRPr sz="800">
                <a:solidFill>
                  <a:schemeClr val="dk1"/>
                </a:solidFill>
              </a:defRPr>
            </a:lvl7pPr>
            <a:lvl8pPr indent="-279400" lvl="7" marL="3657600" algn="r">
              <a:spcBef>
                <a:spcPts val="0"/>
              </a:spcBef>
              <a:spcAft>
                <a:spcPts val="0"/>
              </a:spcAft>
              <a:buClr>
                <a:schemeClr val="dk1"/>
              </a:buClr>
              <a:buSzPts val="800"/>
              <a:buChar char="○"/>
              <a:defRPr sz="800">
                <a:solidFill>
                  <a:schemeClr val="dk1"/>
                </a:solidFill>
              </a:defRPr>
            </a:lvl8pPr>
            <a:lvl9pPr indent="-279400" lvl="8" marL="4114800" algn="r">
              <a:spcBef>
                <a:spcPts val="0"/>
              </a:spcBef>
              <a:spcAft>
                <a:spcPts val="0"/>
              </a:spcAft>
              <a:buClr>
                <a:schemeClr val="dk1"/>
              </a:buClr>
              <a:buSzPts val="800"/>
              <a:buChar char="■"/>
              <a:defRPr sz="800">
                <a:solidFill>
                  <a:schemeClr val="dk1"/>
                </a:solidFill>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2">
  <p:cSld name="TITLE_AND_TWO_COLUMNS_1">
    <p:bg>
      <p:bgPr>
        <a:solidFill>
          <a:schemeClr val="dk1"/>
        </a:solidFill>
      </p:bgPr>
    </p:bg>
    <p:spTree>
      <p:nvGrpSpPr>
        <p:cNvPr id="208" name="Shape 208"/>
        <p:cNvGrpSpPr/>
        <p:nvPr/>
      </p:nvGrpSpPr>
      <p:grpSpPr>
        <a:xfrm>
          <a:off x="0" y="0"/>
          <a:ext cx="0" cy="0"/>
          <a:chOff x="0" y="0"/>
          <a:chExt cx="0" cy="0"/>
        </a:xfrm>
      </p:grpSpPr>
      <p:sp>
        <p:nvSpPr>
          <p:cNvPr id="209" name="Google Shape;209;p40"/>
          <p:cNvSpPr txBox="1"/>
          <p:nvPr>
            <p:ph type="title"/>
          </p:nvPr>
        </p:nvSpPr>
        <p:spPr>
          <a:xfrm>
            <a:off x="197375" y="1052750"/>
            <a:ext cx="3151800" cy="16329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3450"/>
              <a:buNone/>
              <a:defRPr>
                <a:solidFill>
                  <a:schemeClr val="lt1"/>
                </a:solidFill>
              </a:defRPr>
            </a:lvl1pPr>
            <a:lvl2pPr lvl="1">
              <a:spcBef>
                <a:spcPts val="0"/>
              </a:spcBef>
              <a:spcAft>
                <a:spcPts val="0"/>
              </a:spcAft>
              <a:buClr>
                <a:schemeClr val="lt1"/>
              </a:buClr>
              <a:buSzPts val="3450"/>
              <a:buNone/>
              <a:defRPr>
                <a:solidFill>
                  <a:schemeClr val="lt1"/>
                </a:solidFill>
              </a:defRPr>
            </a:lvl2pPr>
            <a:lvl3pPr lvl="2">
              <a:spcBef>
                <a:spcPts val="0"/>
              </a:spcBef>
              <a:spcAft>
                <a:spcPts val="0"/>
              </a:spcAft>
              <a:buClr>
                <a:schemeClr val="lt1"/>
              </a:buClr>
              <a:buSzPts val="3450"/>
              <a:buNone/>
              <a:defRPr>
                <a:solidFill>
                  <a:schemeClr val="lt1"/>
                </a:solidFill>
              </a:defRPr>
            </a:lvl3pPr>
            <a:lvl4pPr lvl="3">
              <a:spcBef>
                <a:spcPts val="0"/>
              </a:spcBef>
              <a:spcAft>
                <a:spcPts val="0"/>
              </a:spcAft>
              <a:buClr>
                <a:schemeClr val="lt1"/>
              </a:buClr>
              <a:buSzPts val="3450"/>
              <a:buNone/>
              <a:defRPr>
                <a:solidFill>
                  <a:schemeClr val="lt1"/>
                </a:solidFill>
              </a:defRPr>
            </a:lvl4pPr>
            <a:lvl5pPr lvl="4">
              <a:spcBef>
                <a:spcPts val="0"/>
              </a:spcBef>
              <a:spcAft>
                <a:spcPts val="0"/>
              </a:spcAft>
              <a:buClr>
                <a:schemeClr val="lt1"/>
              </a:buClr>
              <a:buSzPts val="3450"/>
              <a:buNone/>
              <a:defRPr>
                <a:solidFill>
                  <a:schemeClr val="lt1"/>
                </a:solidFill>
              </a:defRPr>
            </a:lvl5pPr>
            <a:lvl6pPr lvl="5">
              <a:spcBef>
                <a:spcPts val="0"/>
              </a:spcBef>
              <a:spcAft>
                <a:spcPts val="0"/>
              </a:spcAft>
              <a:buClr>
                <a:schemeClr val="lt1"/>
              </a:buClr>
              <a:buSzPts val="3450"/>
              <a:buNone/>
              <a:defRPr>
                <a:solidFill>
                  <a:schemeClr val="lt1"/>
                </a:solidFill>
              </a:defRPr>
            </a:lvl6pPr>
            <a:lvl7pPr lvl="6">
              <a:spcBef>
                <a:spcPts val="0"/>
              </a:spcBef>
              <a:spcAft>
                <a:spcPts val="0"/>
              </a:spcAft>
              <a:buClr>
                <a:schemeClr val="lt1"/>
              </a:buClr>
              <a:buSzPts val="3450"/>
              <a:buNone/>
              <a:defRPr>
                <a:solidFill>
                  <a:schemeClr val="lt1"/>
                </a:solidFill>
              </a:defRPr>
            </a:lvl7pPr>
            <a:lvl8pPr lvl="7">
              <a:spcBef>
                <a:spcPts val="0"/>
              </a:spcBef>
              <a:spcAft>
                <a:spcPts val="0"/>
              </a:spcAft>
              <a:buClr>
                <a:schemeClr val="lt1"/>
              </a:buClr>
              <a:buSzPts val="3450"/>
              <a:buNone/>
              <a:defRPr>
                <a:solidFill>
                  <a:schemeClr val="lt1"/>
                </a:solidFill>
              </a:defRPr>
            </a:lvl8pPr>
            <a:lvl9pPr lvl="8">
              <a:spcBef>
                <a:spcPts val="0"/>
              </a:spcBef>
              <a:spcAft>
                <a:spcPts val="0"/>
              </a:spcAft>
              <a:buClr>
                <a:schemeClr val="lt1"/>
              </a:buClr>
              <a:buSzPts val="3450"/>
              <a:buNone/>
              <a:defRPr>
                <a:solidFill>
                  <a:schemeClr val="lt1"/>
                </a:solidFill>
              </a:defRPr>
            </a:lvl9pPr>
          </a:lstStyle>
          <a:p/>
        </p:txBody>
      </p:sp>
      <p:sp>
        <p:nvSpPr>
          <p:cNvPr id="210" name="Google Shape;210;p40"/>
          <p:cNvSpPr txBox="1"/>
          <p:nvPr>
            <p:ph idx="1" type="body"/>
          </p:nvPr>
        </p:nvSpPr>
        <p:spPr>
          <a:xfrm>
            <a:off x="197375" y="2685650"/>
            <a:ext cx="3151800" cy="1822500"/>
          </a:xfrm>
          <a:prstGeom prst="rect">
            <a:avLst/>
          </a:prstGeom>
        </p:spPr>
        <p:txBody>
          <a:bodyPr anchorCtr="0" anchor="t" bIns="91425" lIns="91425" spcFirstLastPara="1" rIns="91425" wrap="square" tIns="91425">
            <a:noAutofit/>
          </a:bodyPr>
          <a:lstStyle>
            <a:lvl1pPr indent="-292100" lvl="0" marL="457200">
              <a:lnSpc>
                <a:spcPct val="100000"/>
              </a:lnSpc>
              <a:spcBef>
                <a:spcPts val="0"/>
              </a:spcBef>
              <a:spcAft>
                <a:spcPts val="0"/>
              </a:spcAft>
              <a:buClr>
                <a:schemeClr val="lt1"/>
              </a:buClr>
              <a:buSzPts val="1000"/>
              <a:buChar char="●"/>
              <a:defRPr>
                <a:solidFill>
                  <a:schemeClr val="lt1"/>
                </a:solidFill>
              </a:defRPr>
            </a:lvl1pPr>
            <a:lvl2pPr indent="-292100" lvl="1" marL="914400">
              <a:lnSpc>
                <a:spcPct val="100000"/>
              </a:lnSpc>
              <a:spcBef>
                <a:spcPts val="0"/>
              </a:spcBef>
              <a:spcAft>
                <a:spcPts val="0"/>
              </a:spcAft>
              <a:buClr>
                <a:schemeClr val="lt1"/>
              </a:buClr>
              <a:buSzPts val="1000"/>
              <a:buChar char="○"/>
              <a:defRPr sz="1000">
                <a:solidFill>
                  <a:schemeClr val="lt1"/>
                </a:solidFill>
              </a:defRPr>
            </a:lvl2pPr>
            <a:lvl3pPr indent="-292100" lvl="2" marL="1371600">
              <a:lnSpc>
                <a:spcPct val="100000"/>
              </a:lnSpc>
              <a:spcBef>
                <a:spcPts val="0"/>
              </a:spcBef>
              <a:spcAft>
                <a:spcPts val="0"/>
              </a:spcAft>
              <a:buClr>
                <a:schemeClr val="lt1"/>
              </a:buClr>
              <a:buSzPts val="1000"/>
              <a:buChar char="■"/>
              <a:defRPr>
                <a:solidFill>
                  <a:schemeClr val="lt1"/>
                </a:solidFill>
              </a:defRPr>
            </a:lvl3pPr>
            <a:lvl4pPr indent="-292100" lvl="3" marL="1828800">
              <a:lnSpc>
                <a:spcPct val="100000"/>
              </a:lnSpc>
              <a:spcBef>
                <a:spcPts val="0"/>
              </a:spcBef>
              <a:spcAft>
                <a:spcPts val="0"/>
              </a:spcAft>
              <a:buClr>
                <a:schemeClr val="lt1"/>
              </a:buClr>
              <a:buSzPts val="1000"/>
              <a:buChar char="●"/>
              <a:defRPr>
                <a:solidFill>
                  <a:schemeClr val="lt1"/>
                </a:solidFill>
              </a:defRPr>
            </a:lvl4pPr>
            <a:lvl5pPr indent="-292100" lvl="4" marL="2286000">
              <a:lnSpc>
                <a:spcPct val="100000"/>
              </a:lnSpc>
              <a:spcBef>
                <a:spcPts val="0"/>
              </a:spcBef>
              <a:spcAft>
                <a:spcPts val="0"/>
              </a:spcAft>
              <a:buClr>
                <a:schemeClr val="lt1"/>
              </a:buClr>
              <a:buSzPts val="1000"/>
              <a:buChar char="○"/>
              <a:defRPr>
                <a:solidFill>
                  <a:schemeClr val="lt1"/>
                </a:solidFill>
              </a:defRPr>
            </a:lvl5pPr>
            <a:lvl6pPr indent="-292100" lvl="5" marL="2743200">
              <a:lnSpc>
                <a:spcPct val="100000"/>
              </a:lnSpc>
              <a:spcBef>
                <a:spcPts val="0"/>
              </a:spcBef>
              <a:spcAft>
                <a:spcPts val="0"/>
              </a:spcAft>
              <a:buClr>
                <a:schemeClr val="lt1"/>
              </a:buClr>
              <a:buSzPts val="1000"/>
              <a:buChar char="■"/>
              <a:defRPr>
                <a:solidFill>
                  <a:schemeClr val="lt1"/>
                </a:solidFill>
              </a:defRPr>
            </a:lvl6pPr>
            <a:lvl7pPr indent="-292100" lvl="6" marL="3200400">
              <a:lnSpc>
                <a:spcPct val="100000"/>
              </a:lnSpc>
              <a:spcBef>
                <a:spcPts val="0"/>
              </a:spcBef>
              <a:spcAft>
                <a:spcPts val="0"/>
              </a:spcAft>
              <a:buClr>
                <a:schemeClr val="lt1"/>
              </a:buClr>
              <a:buSzPts val="1000"/>
              <a:buChar char="●"/>
              <a:defRPr>
                <a:solidFill>
                  <a:schemeClr val="lt1"/>
                </a:solidFill>
              </a:defRPr>
            </a:lvl7pPr>
            <a:lvl8pPr indent="-292100" lvl="7" marL="3657600">
              <a:lnSpc>
                <a:spcPct val="100000"/>
              </a:lnSpc>
              <a:spcBef>
                <a:spcPts val="0"/>
              </a:spcBef>
              <a:spcAft>
                <a:spcPts val="0"/>
              </a:spcAft>
              <a:buClr>
                <a:schemeClr val="lt1"/>
              </a:buClr>
              <a:buSzPts val="1000"/>
              <a:buChar char="○"/>
              <a:defRPr>
                <a:solidFill>
                  <a:schemeClr val="lt1"/>
                </a:solidFill>
              </a:defRPr>
            </a:lvl8pPr>
            <a:lvl9pPr indent="-292100" lvl="8" marL="4114800">
              <a:lnSpc>
                <a:spcPct val="100000"/>
              </a:lnSpc>
              <a:spcBef>
                <a:spcPts val="0"/>
              </a:spcBef>
              <a:spcAft>
                <a:spcPts val="0"/>
              </a:spcAft>
              <a:buClr>
                <a:schemeClr val="lt1"/>
              </a:buClr>
              <a:buSzPts val="1000"/>
              <a:buChar char="■"/>
              <a:defRPr>
                <a:solidFill>
                  <a:schemeClr val="lt1"/>
                </a:solidFill>
              </a:defRPr>
            </a:lvl9pPr>
          </a:lstStyle>
          <a:p/>
        </p:txBody>
      </p:sp>
      <p:sp>
        <p:nvSpPr>
          <p:cNvPr id="211" name="Google Shape;211;p4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212" name="Google Shape;212;p40"/>
          <p:cNvSpPr/>
          <p:nvPr>
            <p:ph idx="2" type="pic"/>
          </p:nvPr>
        </p:nvSpPr>
        <p:spPr>
          <a:xfrm>
            <a:off x="3726325" y="669925"/>
            <a:ext cx="5220900" cy="4276800"/>
          </a:xfrm>
          <a:prstGeom prst="round2DiagRect">
            <a:avLst>
              <a:gd fmla="val 16667" name="adj1"/>
              <a:gd fmla="val 0" name="adj2"/>
            </a:avLst>
          </a:prstGeom>
          <a:noFill/>
          <a:ln>
            <a:noFill/>
          </a:ln>
        </p:spPr>
      </p:sp>
      <p:sp>
        <p:nvSpPr>
          <p:cNvPr id="213" name="Google Shape;213;p40"/>
          <p:cNvSpPr txBox="1"/>
          <p:nvPr>
            <p:ph idx="3" type="body"/>
          </p:nvPr>
        </p:nvSpPr>
        <p:spPr>
          <a:xfrm>
            <a:off x="196951" y="196725"/>
            <a:ext cx="1860300" cy="209100"/>
          </a:xfrm>
          <a:prstGeom prst="rect">
            <a:avLst/>
          </a:prstGeom>
        </p:spPr>
        <p:txBody>
          <a:bodyPr anchorCtr="0" anchor="ctr" bIns="91425" lIns="91425" spcFirstLastPara="1" rIns="91425" wrap="square" tIns="91425">
            <a:noAutofit/>
          </a:bodyPr>
          <a:lstStyle>
            <a:lvl1pPr indent="-279400" lvl="0" marL="457200">
              <a:spcBef>
                <a:spcPts val="0"/>
              </a:spcBef>
              <a:spcAft>
                <a:spcPts val="0"/>
              </a:spcAft>
              <a:buClr>
                <a:schemeClr val="lt1"/>
              </a:buClr>
              <a:buSzPts val="800"/>
              <a:buChar char="●"/>
              <a:defRPr sz="800">
                <a:solidFill>
                  <a:schemeClr val="lt1"/>
                </a:solidFill>
              </a:defRPr>
            </a:lvl1pPr>
            <a:lvl2pPr indent="-279400" lvl="1" marL="914400">
              <a:spcBef>
                <a:spcPts val="0"/>
              </a:spcBef>
              <a:spcAft>
                <a:spcPts val="0"/>
              </a:spcAft>
              <a:buClr>
                <a:schemeClr val="lt1"/>
              </a:buClr>
              <a:buSzPts val="800"/>
              <a:buChar char="○"/>
              <a:defRPr>
                <a:solidFill>
                  <a:schemeClr val="lt1"/>
                </a:solidFill>
              </a:defRPr>
            </a:lvl2pPr>
            <a:lvl3pPr indent="-279400" lvl="2" marL="1371600">
              <a:spcBef>
                <a:spcPts val="0"/>
              </a:spcBef>
              <a:spcAft>
                <a:spcPts val="0"/>
              </a:spcAft>
              <a:buClr>
                <a:schemeClr val="lt1"/>
              </a:buClr>
              <a:buSzPts val="800"/>
              <a:buChar char="■"/>
              <a:defRPr sz="800">
                <a:solidFill>
                  <a:schemeClr val="lt1"/>
                </a:solidFill>
              </a:defRPr>
            </a:lvl3pPr>
            <a:lvl4pPr indent="-279400" lvl="3" marL="1828800">
              <a:spcBef>
                <a:spcPts val="0"/>
              </a:spcBef>
              <a:spcAft>
                <a:spcPts val="0"/>
              </a:spcAft>
              <a:buClr>
                <a:schemeClr val="lt1"/>
              </a:buClr>
              <a:buSzPts val="800"/>
              <a:buChar char="●"/>
              <a:defRPr sz="800">
                <a:solidFill>
                  <a:schemeClr val="lt1"/>
                </a:solidFill>
              </a:defRPr>
            </a:lvl4pPr>
            <a:lvl5pPr indent="-279400" lvl="4" marL="2286000">
              <a:spcBef>
                <a:spcPts val="0"/>
              </a:spcBef>
              <a:spcAft>
                <a:spcPts val="0"/>
              </a:spcAft>
              <a:buClr>
                <a:schemeClr val="lt1"/>
              </a:buClr>
              <a:buSzPts val="800"/>
              <a:buChar char="○"/>
              <a:defRPr sz="800">
                <a:solidFill>
                  <a:schemeClr val="lt1"/>
                </a:solidFill>
              </a:defRPr>
            </a:lvl5pPr>
            <a:lvl6pPr indent="-279400" lvl="5" marL="2743200">
              <a:spcBef>
                <a:spcPts val="0"/>
              </a:spcBef>
              <a:spcAft>
                <a:spcPts val="0"/>
              </a:spcAft>
              <a:buClr>
                <a:schemeClr val="lt1"/>
              </a:buClr>
              <a:buSzPts val="800"/>
              <a:buChar char="■"/>
              <a:defRPr sz="800">
                <a:solidFill>
                  <a:schemeClr val="lt1"/>
                </a:solidFill>
              </a:defRPr>
            </a:lvl6pPr>
            <a:lvl7pPr indent="-279400" lvl="6" marL="3200400">
              <a:spcBef>
                <a:spcPts val="0"/>
              </a:spcBef>
              <a:spcAft>
                <a:spcPts val="0"/>
              </a:spcAft>
              <a:buClr>
                <a:schemeClr val="lt1"/>
              </a:buClr>
              <a:buSzPts val="800"/>
              <a:buChar char="●"/>
              <a:defRPr sz="800">
                <a:solidFill>
                  <a:schemeClr val="lt1"/>
                </a:solidFill>
              </a:defRPr>
            </a:lvl7pPr>
            <a:lvl8pPr indent="-279400" lvl="7" marL="3657600">
              <a:spcBef>
                <a:spcPts val="0"/>
              </a:spcBef>
              <a:spcAft>
                <a:spcPts val="0"/>
              </a:spcAft>
              <a:buClr>
                <a:schemeClr val="lt1"/>
              </a:buClr>
              <a:buSzPts val="800"/>
              <a:buChar char="○"/>
              <a:defRPr sz="800">
                <a:solidFill>
                  <a:schemeClr val="lt1"/>
                </a:solidFill>
              </a:defRPr>
            </a:lvl8pPr>
            <a:lvl9pPr indent="-279400" lvl="8" marL="4114800">
              <a:spcBef>
                <a:spcPts val="0"/>
              </a:spcBef>
              <a:spcAft>
                <a:spcPts val="0"/>
              </a:spcAft>
              <a:buClr>
                <a:schemeClr val="lt1"/>
              </a:buClr>
              <a:buSzPts val="800"/>
              <a:buChar char="■"/>
              <a:defRPr sz="800">
                <a:solidFill>
                  <a:schemeClr val="lt1"/>
                </a:solidFill>
              </a:defRPr>
            </a:lvl9pPr>
          </a:lstStyle>
          <a:p/>
        </p:txBody>
      </p:sp>
      <p:sp>
        <p:nvSpPr>
          <p:cNvPr id="214" name="Google Shape;214;p40"/>
          <p:cNvSpPr txBox="1"/>
          <p:nvPr>
            <p:ph idx="4" type="body"/>
          </p:nvPr>
        </p:nvSpPr>
        <p:spPr>
          <a:xfrm>
            <a:off x="7087526" y="196725"/>
            <a:ext cx="1933500" cy="209100"/>
          </a:xfrm>
          <a:prstGeom prst="rect">
            <a:avLst/>
          </a:prstGeom>
        </p:spPr>
        <p:txBody>
          <a:bodyPr anchorCtr="0" anchor="ctr" bIns="91425" lIns="91425" spcFirstLastPara="1" rIns="91425" wrap="square" tIns="91425">
            <a:noAutofit/>
          </a:bodyPr>
          <a:lstStyle>
            <a:lvl1pPr indent="-279400" lvl="0" marL="457200" algn="r">
              <a:spcBef>
                <a:spcPts val="0"/>
              </a:spcBef>
              <a:spcAft>
                <a:spcPts val="0"/>
              </a:spcAft>
              <a:buClr>
                <a:schemeClr val="lt1"/>
              </a:buClr>
              <a:buSzPts val="800"/>
              <a:buChar char="●"/>
              <a:defRPr sz="800">
                <a:solidFill>
                  <a:schemeClr val="lt1"/>
                </a:solidFill>
              </a:defRPr>
            </a:lvl1pPr>
            <a:lvl2pPr indent="-279400" lvl="1" marL="914400" algn="r">
              <a:spcBef>
                <a:spcPts val="0"/>
              </a:spcBef>
              <a:spcAft>
                <a:spcPts val="0"/>
              </a:spcAft>
              <a:buClr>
                <a:schemeClr val="lt1"/>
              </a:buClr>
              <a:buSzPts val="800"/>
              <a:buChar char="○"/>
              <a:defRPr>
                <a:solidFill>
                  <a:schemeClr val="lt1"/>
                </a:solidFill>
              </a:defRPr>
            </a:lvl2pPr>
            <a:lvl3pPr indent="-279400" lvl="2" marL="1371600" algn="r">
              <a:spcBef>
                <a:spcPts val="0"/>
              </a:spcBef>
              <a:spcAft>
                <a:spcPts val="0"/>
              </a:spcAft>
              <a:buClr>
                <a:schemeClr val="lt1"/>
              </a:buClr>
              <a:buSzPts val="800"/>
              <a:buChar char="■"/>
              <a:defRPr sz="800">
                <a:solidFill>
                  <a:schemeClr val="lt1"/>
                </a:solidFill>
              </a:defRPr>
            </a:lvl3pPr>
            <a:lvl4pPr indent="-279400" lvl="3" marL="1828800" algn="r">
              <a:spcBef>
                <a:spcPts val="0"/>
              </a:spcBef>
              <a:spcAft>
                <a:spcPts val="0"/>
              </a:spcAft>
              <a:buClr>
                <a:schemeClr val="lt1"/>
              </a:buClr>
              <a:buSzPts val="800"/>
              <a:buChar char="●"/>
              <a:defRPr sz="800">
                <a:solidFill>
                  <a:schemeClr val="lt1"/>
                </a:solidFill>
              </a:defRPr>
            </a:lvl4pPr>
            <a:lvl5pPr indent="-279400" lvl="4" marL="2286000" algn="r">
              <a:spcBef>
                <a:spcPts val="0"/>
              </a:spcBef>
              <a:spcAft>
                <a:spcPts val="0"/>
              </a:spcAft>
              <a:buClr>
                <a:schemeClr val="lt1"/>
              </a:buClr>
              <a:buSzPts val="800"/>
              <a:buChar char="○"/>
              <a:defRPr sz="800">
                <a:solidFill>
                  <a:schemeClr val="lt1"/>
                </a:solidFill>
              </a:defRPr>
            </a:lvl5pPr>
            <a:lvl6pPr indent="-279400" lvl="5" marL="2743200" algn="r">
              <a:spcBef>
                <a:spcPts val="0"/>
              </a:spcBef>
              <a:spcAft>
                <a:spcPts val="0"/>
              </a:spcAft>
              <a:buClr>
                <a:schemeClr val="lt1"/>
              </a:buClr>
              <a:buSzPts val="800"/>
              <a:buChar char="■"/>
              <a:defRPr sz="800">
                <a:solidFill>
                  <a:schemeClr val="lt1"/>
                </a:solidFill>
              </a:defRPr>
            </a:lvl6pPr>
            <a:lvl7pPr indent="-279400" lvl="6" marL="3200400" algn="r">
              <a:spcBef>
                <a:spcPts val="0"/>
              </a:spcBef>
              <a:spcAft>
                <a:spcPts val="0"/>
              </a:spcAft>
              <a:buClr>
                <a:schemeClr val="lt1"/>
              </a:buClr>
              <a:buSzPts val="800"/>
              <a:buChar char="●"/>
              <a:defRPr sz="800">
                <a:solidFill>
                  <a:schemeClr val="lt1"/>
                </a:solidFill>
              </a:defRPr>
            </a:lvl7pPr>
            <a:lvl8pPr indent="-279400" lvl="7" marL="3657600" algn="r">
              <a:spcBef>
                <a:spcPts val="0"/>
              </a:spcBef>
              <a:spcAft>
                <a:spcPts val="0"/>
              </a:spcAft>
              <a:buClr>
                <a:schemeClr val="lt1"/>
              </a:buClr>
              <a:buSzPts val="800"/>
              <a:buChar char="○"/>
              <a:defRPr sz="800">
                <a:solidFill>
                  <a:schemeClr val="lt1"/>
                </a:solidFill>
              </a:defRPr>
            </a:lvl8pPr>
            <a:lvl9pPr indent="-279400" lvl="8" marL="4114800" algn="r">
              <a:spcBef>
                <a:spcPts val="0"/>
              </a:spcBef>
              <a:spcAft>
                <a:spcPts val="0"/>
              </a:spcAft>
              <a:buClr>
                <a:schemeClr val="lt1"/>
              </a:buClr>
              <a:buSzPts val="800"/>
              <a:buChar char="■"/>
              <a:defRPr sz="800">
                <a:solidFill>
                  <a:schemeClr val="lt1"/>
                </a:solidFill>
              </a:defRPr>
            </a:lvl9pPr>
          </a:lstStyle>
          <a:p/>
        </p:txBody>
      </p:sp>
      <p:sp>
        <p:nvSpPr>
          <p:cNvPr id="215" name="Google Shape;215;p40"/>
          <p:cNvSpPr txBox="1"/>
          <p:nvPr>
            <p:ph idx="5"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chart">
  <p:cSld name="SECTION_TITLE_AND_DESCRIPTION">
    <p:bg>
      <p:bgPr>
        <a:solidFill>
          <a:schemeClr val="lt2"/>
        </a:solidFill>
      </p:bgPr>
    </p:bg>
    <p:spTree>
      <p:nvGrpSpPr>
        <p:cNvPr id="216" name="Shape 216"/>
        <p:cNvGrpSpPr/>
        <p:nvPr/>
      </p:nvGrpSpPr>
      <p:grpSpPr>
        <a:xfrm>
          <a:off x="0" y="0"/>
          <a:ext cx="0" cy="0"/>
          <a:chOff x="0" y="0"/>
          <a:chExt cx="0" cy="0"/>
        </a:xfrm>
      </p:grpSpPr>
      <p:sp>
        <p:nvSpPr>
          <p:cNvPr id="217" name="Google Shape;217;p41"/>
          <p:cNvSpPr/>
          <p:nvPr/>
        </p:nvSpPr>
        <p:spPr>
          <a:xfrm>
            <a:off x="4305000" y="-125"/>
            <a:ext cx="4839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18" name="Google Shape;218;p4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
        <p:nvSpPr>
          <p:cNvPr id="219" name="Google Shape;219;p41"/>
          <p:cNvSpPr txBox="1"/>
          <p:nvPr>
            <p:ph type="title"/>
          </p:nvPr>
        </p:nvSpPr>
        <p:spPr>
          <a:xfrm>
            <a:off x="197375" y="1052750"/>
            <a:ext cx="3151800" cy="1632900"/>
          </a:xfrm>
          <a:prstGeom prst="rect">
            <a:avLst/>
          </a:prstGeom>
        </p:spPr>
        <p:txBody>
          <a:bodyPr anchorCtr="0" anchor="b" bIns="91425" lIns="91425" spcFirstLastPara="1" rIns="91425" wrap="square" tIns="91425">
            <a:noAutofit/>
          </a:bodyPr>
          <a:lstStyle>
            <a:lvl1pPr lvl="0">
              <a:spcBef>
                <a:spcPts val="0"/>
              </a:spcBef>
              <a:spcAft>
                <a:spcPts val="0"/>
              </a:spcAft>
              <a:buClr>
                <a:schemeClr val="dk2"/>
              </a:buClr>
              <a:buSzPts val="3450"/>
              <a:buNone/>
              <a:defRPr>
                <a:solidFill>
                  <a:schemeClr val="dk2"/>
                </a:solidFill>
              </a:defRPr>
            </a:lvl1pPr>
            <a:lvl2pPr lvl="1">
              <a:spcBef>
                <a:spcPts val="0"/>
              </a:spcBef>
              <a:spcAft>
                <a:spcPts val="0"/>
              </a:spcAft>
              <a:buClr>
                <a:schemeClr val="dk2"/>
              </a:buClr>
              <a:buSzPts val="3450"/>
              <a:buNone/>
              <a:defRPr>
                <a:solidFill>
                  <a:schemeClr val="dk2"/>
                </a:solidFill>
              </a:defRPr>
            </a:lvl2pPr>
            <a:lvl3pPr lvl="2">
              <a:spcBef>
                <a:spcPts val="0"/>
              </a:spcBef>
              <a:spcAft>
                <a:spcPts val="0"/>
              </a:spcAft>
              <a:buClr>
                <a:schemeClr val="dk2"/>
              </a:buClr>
              <a:buSzPts val="3450"/>
              <a:buNone/>
              <a:defRPr>
                <a:solidFill>
                  <a:schemeClr val="dk2"/>
                </a:solidFill>
              </a:defRPr>
            </a:lvl3pPr>
            <a:lvl4pPr lvl="3">
              <a:spcBef>
                <a:spcPts val="0"/>
              </a:spcBef>
              <a:spcAft>
                <a:spcPts val="0"/>
              </a:spcAft>
              <a:buClr>
                <a:schemeClr val="dk2"/>
              </a:buClr>
              <a:buSzPts val="3450"/>
              <a:buNone/>
              <a:defRPr>
                <a:solidFill>
                  <a:schemeClr val="dk2"/>
                </a:solidFill>
              </a:defRPr>
            </a:lvl4pPr>
            <a:lvl5pPr lvl="4">
              <a:spcBef>
                <a:spcPts val="0"/>
              </a:spcBef>
              <a:spcAft>
                <a:spcPts val="0"/>
              </a:spcAft>
              <a:buClr>
                <a:schemeClr val="dk2"/>
              </a:buClr>
              <a:buSzPts val="3450"/>
              <a:buNone/>
              <a:defRPr>
                <a:solidFill>
                  <a:schemeClr val="dk2"/>
                </a:solidFill>
              </a:defRPr>
            </a:lvl5pPr>
            <a:lvl6pPr lvl="5">
              <a:spcBef>
                <a:spcPts val="0"/>
              </a:spcBef>
              <a:spcAft>
                <a:spcPts val="0"/>
              </a:spcAft>
              <a:buClr>
                <a:schemeClr val="dk2"/>
              </a:buClr>
              <a:buSzPts val="3450"/>
              <a:buNone/>
              <a:defRPr>
                <a:solidFill>
                  <a:schemeClr val="dk2"/>
                </a:solidFill>
              </a:defRPr>
            </a:lvl6pPr>
            <a:lvl7pPr lvl="6">
              <a:spcBef>
                <a:spcPts val="0"/>
              </a:spcBef>
              <a:spcAft>
                <a:spcPts val="0"/>
              </a:spcAft>
              <a:buClr>
                <a:schemeClr val="dk2"/>
              </a:buClr>
              <a:buSzPts val="3450"/>
              <a:buNone/>
              <a:defRPr>
                <a:solidFill>
                  <a:schemeClr val="dk2"/>
                </a:solidFill>
              </a:defRPr>
            </a:lvl7pPr>
            <a:lvl8pPr lvl="7">
              <a:spcBef>
                <a:spcPts val="0"/>
              </a:spcBef>
              <a:spcAft>
                <a:spcPts val="0"/>
              </a:spcAft>
              <a:buClr>
                <a:schemeClr val="dk2"/>
              </a:buClr>
              <a:buSzPts val="3450"/>
              <a:buNone/>
              <a:defRPr>
                <a:solidFill>
                  <a:schemeClr val="dk2"/>
                </a:solidFill>
              </a:defRPr>
            </a:lvl8pPr>
            <a:lvl9pPr lvl="8">
              <a:spcBef>
                <a:spcPts val="0"/>
              </a:spcBef>
              <a:spcAft>
                <a:spcPts val="0"/>
              </a:spcAft>
              <a:buClr>
                <a:schemeClr val="dk2"/>
              </a:buClr>
              <a:buSzPts val="3450"/>
              <a:buNone/>
              <a:defRPr>
                <a:solidFill>
                  <a:schemeClr val="dk2"/>
                </a:solidFill>
              </a:defRPr>
            </a:lvl9pPr>
          </a:lstStyle>
          <a:p/>
        </p:txBody>
      </p:sp>
      <p:sp>
        <p:nvSpPr>
          <p:cNvPr id="220" name="Google Shape;220;p41"/>
          <p:cNvSpPr txBox="1"/>
          <p:nvPr>
            <p:ph idx="1" type="body"/>
          </p:nvPr>
        </p:nvSpPr>
        <p:spPr>
          <a:xfrm>
            <a:off x="197375" y="2685650"/>
            <a:ext cx="3151800" cy="1822500"/>
          </a:xfrm>
          <a:prstGeom prst="rect">
            <a:avLst/>
          </a:prstGeom>
        </p:spPr>
        <p:txBody>
          <a:bodyPr anchorCtr="0" anchor="t" bIns="91425" lIns="91425" spcFirstLastPara="1" rIns="91425" wrap="square" tIns="91425">
            <a:noAutofit/>
          </a:bodyPr>
          <a:lstStyle>
            <a:lvl1pPr indent="-292100" lvl="0" marL="457200">
              <a:lnSpc>
                <a:spcPct val="100000"/>
              </a:lnSpc>
              <a:spcBef>
                <a:spcPts val="0"/>
              </a:spcBef>
              <a:spcAft>
                <a:spcPts val="0"/>
              </a:spcAft>
              <a:buSzPts val="1000"/>
              <a:buChar char="●"/>
              <a:defRPr/>
            </a:lvl1pPr>
            <a:lvl2pPr indent="-292100" lvl="1" marL="914400">
              <a:lnSpc>
                <a:spcPct val="100000"/>
              </a:lnSpc>
              <a:spcBef>
                <a:spcPts val="0"/>
              </a:spcBef>
              <a:spcAft>
                <a:spcPts val="0"/>
              </a:spcAft>
              <a:buSzPts val="1000"/>
              <a:buChar char="○"/>
              <a:defRPr sz="1000"/>
            </a:lvl2pPr>
            <a:lvl3pPr indent="-292100" lvl="2" marL="1371600">
              <a:lnSpc>
                <a:spcPct val="100000"/>
              </a:lnSpc>
              <a:spcBef>
                <a:spcPts val="0"/>
              </a:spcBef>
              <a:spcAft>
                <a:spcPts val="0"/>
              </a:spcAft>
              <a:buSzPts val="1000"/>
              <a:buChar char="■"/>
              <a:defRPr/>
            </a:lvl3pPr>
            <a:lvl4pPr indent="-292100" lvl="3" marL="1828800">
              <a:lnSpc>
                <a:spcPct val="100000"/>
              </a:lnSpc>
              <a:spcBef>
                <a:spcPts val="0"/>
              </a:spcBef>
              <a:spcAft>
                <a:spcPts val="0"/>
              </a:spcAft>
              <a:buSzPts val="1000"/>
              <a:buChar char="●"/>
              <a:defRPr/>
            </a:lvl4pPr>
            <a:lvl5pPr indent="-292100" lvl="4" marL="2286000">
              <a:lnSpc>
                <a:spcPct val="100000"/>
              </a:lnSpc>
              <a:spcBef>
                <a:spcPts val="0"/>
              </a:spcBef>
              <a:spcAft>
                <a:spcPts val="0"/>
              </a:spcAft>
              <a:buSzPts val="1000"/>
              <a:buChar char="○"/>
              <a:defRPr/>
            </a:lvl5pPr>
            <a:lvl6pPr indent="-292100" lvl="5" marL="2743200">
              <a:lnSpc>
                <a:spcPct val="100000"/>
              </a:lnSpc>
              <a:spcBef>
                <a:spcPts val="0"/>
              </a:spcBef>
              <a:spcAft>
                <a:spcPts val="0"/>
              </a:spcAft>
              <a:buSzPts val="1000"/>
              <a:buChar char="■"/>
              <a:defRPr/>
            </a:lvl6pPr>
            <a:lvl7pPr indent="-292100" lvl="6" marL="3200400">
              <a:lnSpc>
                <a:spcPct val="100000"/>
              </a:lnSpc>
              <a:spcBef>
                <a:spcPts val="0"/>
              </a:spcBef>
              <a:spcAft>
                <a:spcPts val="0"/>
              </a:spcAft>
              <a:buSzPts val="1000"/>
              <a:buChar char="●"/>
              <a:defRPr/>
            </a:lvl7pPr>
            <a:lvl8pPr indent="-292100" lvl="7" marL="3657600">
              <a:lnSpc>
                <a:spcPct val="100000"/>
              </a:lnSpc>
              <a:spcBef>
                <a:spcPts val="0"/>
              </a:spcBef>
              <a:spcAft>
                <a:spcPts val="0"/>
              </a:spcAft>
              <a:buSzPts val="1000"/>
              <a:buChar char="○"/>
              <a:defRPr/>
            </a:lvl8pPr>
            <a:lvl9pPr indent="-292100" lvl="8" marL="4114800">
              <a:lnSpc>
                <a:spcPct val="100000"/>
              </a:lnSpc>
              <a:spcBef>
                <a:spcPts val="0"/>
              </a:spcBef>
              <a:spcAft>
                <a:spcPts val="0"/>
              </a:spcAft>
              <a:buSzPts val="1000"/>
              <a:buChar char="■"/>
              <a:defRPr/>
            </a:lvl9pPr>
          </a:lstStyle>
          <a:p/>
        </p:txBody>
      </p:sp>
      <p:sp>
        <p:nvSpPr>
          <p:cNvPr id="221" name="Google Shape;221;p41"/>
          <p:cNvSpPr txBox="1"/>
          <p:nvPr>
            <p:ph idx="2" type="body"/>
          </p:nvPr>
        </p:nvSpPr>
        <p:spPr>
          <a:xfrm>
            <a:off x="196951" y="196725"/>
            <a:ext cx="1860600" cy="209100"/>
          </a:xfrm>
          <a:prstGeom prst="rect">
            <a:avLst/>
          </a:prstGeom>
        </p:spPr>
        <p:txBody>
          <a:bodyPr anchorCtr="0" anchor="ctr" bIns="91425" lIns="91425" spcFirstLastPara="1" rIns="91425" wrap="square" tIns="91425">
            <a:noAutofit/>
          </a:bodyPr>
          <a:lstStyle>
            <a:lvl1pPr indent="-279400" lvl="0" marL="457200">
              <a:spcBef>
                <a:spcPts val="0"/>
              </a:spcBef>
              <a:spcAft>
                <a:spcPts val="0"/>
              </a:spcAft>
              <a:buSzPts val="800"/>
              <a:buChar char="●"/>
              <a:defRPr sz="800"/>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sz="800"/>
            </a:lvl3pPr>
            <a:lvl4pPr indent="-279400" lvl="3" marL="1828800">
              <a:spcBef>
                <a:spcPts val="0"/>
              </a:spcBef>
              <a:spcAft>
                <a:spcPts val="0"/>
              </a:spcAft>
              <a:buSzPts val="800"/>
              <a:buChar char="●"/>
              <a:defRPr sz="800"/>
            </a:lvl4pPr>
            <a:lvl5pPr indent="-279400" lvl="4" marL="2286000">
              <a:spcBef>
                <a:spcPts val="0"/>
              </a:spcBef>
              <a:spcAft>
                <a:spcPts val="0"/>
              </a:spcAft>
              <a:buSzPts val="800"/>
              <a:buChar char="○"/>
              <a:defRPr sz="800"/>
            </a:lvl5pPr>
            <a:lvl6pPr indent="-279400" lvl="5" marL="2743200">
              <a:spcBef>
                <a:spcPts val="0"/>
              </a:spcBef>
              <a:spcAft>
                <a:spcPts val="0"/>
              </a:spcAft>
              <a:buSzPts val="800"/>
              <a:buChar char="■"/>
              <a:defRPr sz="800"/>
            </a:lvl6pPr>
            <a:lvl7pPr indent="-279400" lvl="6" marL="3200400">
              <a:spcBef>
                <a:spcPts val="0"/>
              </a:spcBef>
              <a:spcAft>
                <a:spcPts val="0"/>
              </a:spcAft>
              <a:buSzPts val="800"/>
              <a:buChar char="●"/>
              <a:defRPr sz="800"/>
            </a:lvl7pPr>
            <a:lvl8pPr indent="-279400" lvl="7" marL="3657600">
              <a:spcBef>
                <a:spcPts val="0"/>
              </a:spcBef>
              <a:spcAft>
                <a:spcPts val="0"/>
              </a:spcAft>
              <a:buSzPts val="800"/>
              <a:buChar char="○"/>
              <a:defRPr sz="800"/>
            </a:lvl8pPr>
            <a:lvl9pPr indent="-279400" lvl="8" marL="4114800">
              <a:spcBef>
                <a:spcPts val="0"/>
              </a:spcBef>
              <a:spcAft>
                <a:spcPts val="0"/>
              </a:spcAft>
              <a:buSzPts val="800"/>
              <a:buChar char="■"/>
              <a:defRPr sz="800"/>
            </a:lvl9pPr>
          </a:lstStyle>
          <a:p/>
        </p:txBody>
      </p:sp>
      <p:sp>
        <p:nvSpPr>
          <p:cNvPr id="222" name="Google Shape;222;p41"/>
          <p:cNvSpPr txBox="1"/>
          <p:nvPr>
            <p:ph idx="3" type="body"/>
          </p:nvPr>
        </p:nvSpPr>
        <p:spPr>
          <a:xfrm>
            <a:off x="7087526" y="196725"/>
            <a:ext cx="1933500" cy="209100"/>
          </a:xfrm>
          <a:prstGeom prst="rect">
            <a:avLst/>
          </a:prstGeom>
        </p:spPr>
        <p:txBody>
          <a:bodyPr anchorCtr="0" anchor="ctr" bIns="91425" lIns="91425" spcFirstLastPara="1" rIns="91425" wrap="square" tIns="91425">
            <a:noAutofit/>
          </a:bodyPr>
          <a:lstStyle>
            <a:lvl1pPr indent="-279400" lvl="0" marL="457200" algn="r">
              <a:spcBef>
                <a:spcPts val="0"/>
              </a:spcBef>
              <a:spcAft>
                <a:spcPts val="0"/>
              </a:spcAft>
              <a:buClr>
                <a:schemeClr val="lt1"/>
              </a:buClr>
              <a:buSzPts val="800"/>
              <a:buChar char="●"/>
              <a:defRPr sz="800">
                <a:solidFill>
                  <a:schemeClr val="lt1"/>
                </a:solidFill>
              </a:defRPr>
            </a:lvl1pPr>
            <a:lvl2pPr indent="-279400" lvl="1" marL="914400" algn="r">
              <a:spcBef>
                <a:spcPts val="0"/>
              </a:spcBef>
              <a:spcAft>
                <a:spcPts val="0"/>
              </a:spcAft>
              <a:buClr>
                <a:schemeClr val="lt1"/>
              </a:buClr>
              <a:buSzPts val="800"/>
              <a:buChar char="○"/>
              <a:defRPr>
                <a:solidFill>
                  <a:schemeClr val="lt1"/>
                </a:solidFill>
              </a:defRPr>
            </a:lvl2pPr>
            <a:lvl3pPr indent="-279400" lvl="2" marL="1371600" algn="r">
              <a:spcBef>
                <a:spcPts val="0"/>
              </a:spcBef>
              <a:spcAft>
                <a:spcPts val="0"/>
              </a:spcAft>
              <a:buClr>
                <a:schemeClr val="lt1"/>
              </a:buClr>
              <a:buSzPts val="800"/>
              <a:buChar char="■"/>
              <a:defRPr sz="800">
                <a:solidFill>
                  <a:schemeClr val="lt1"/>
                </a:solidFill>
              </a:defRPr>
            </a:lvl3pPr>
            <a:lvl4pPr indent="-279400" lvl="3" marL="1828800" algn="r">
              <a:spcBef>
                <a:spcPts val="0"/>
              </a:spcBef>
              <a:spcAft>
                <a:spcPts val="0"/>
              </a:spcAft>
              <a:buClr>
                <a:schemeClr val="lt1"/>
              </a:buClr>
              <a:buSzPts val="800"/>
              <a:buChar char="●"/>
              <a:defRPr sz="800">
                <a:solidFill>
                  <a:schemeClr val="lt1"/>
                </a:solidFill>
              </a:defRPr>
            </a:lvl4pPr>
            <a:lvl5pPr indent="-279400" lvl="4" marL="2286000" algn="r">
              <a:spcBef>
                <a:spcPts val="0"/>
              </a:spcBef>
              <a:spcAft>
                <a:spcPts val="0"/>
              </a:spcAft>
              <a:buClr>
                <a:schemeClr val="lt1"/>
              </a:buClr>
              <a:buSzPts val="800"/>
              <a:buChar char="○"/>
              <a:defRPr sz="800">
                <a:solidFill>
                  <a:schemeClr val="lt1"/>
                </a:solidFill>
              </a:defRPr>
            </a:lvl5pPr>
            <a:lvl6pPr indent="-279400" lvl="5" marL="2743200" algn="r">
              <a:spcBef>
                <a:spcPts val="0"/>
              </a:spcBef>
              <a:spcAft>
                <a:spcPts val="0"/>
              </a:spcAft>
              <a:buClr>
                <a:schemeClr val="lt1"/>
              </a:buClr>
              <a:buSzPts val="800"/>
              <a:buChar char="■"/>
              <a:defRPr sz="800">
                <a:solidFill>
                  <a:schemeClr val="lt1"/>
                </a:solidFill>
              </a:defRPr>
            </a:lvl6pPr>
            <a:lvl7pPr indent="-279400" lvl="6" marL="3200400" algn="r">
              <a:spcBef>
                <a:spcPts val="0"/>
              </a:spcBef>
              <a:spcAft>
                <a:spcPts val="0"/>
              </a:spcAft>
              <a:buClr>
                <a:schemeClr val="lt1"/>
              </a:buClr>
              <a:buSzPts val="800"/>
              <a:buChar char="●"/>
              <a:defRPr sz="800">
                <a:solidFill>
                  <a:schemeClr val="lt1"/>
                </a:solidFill>
              </a:defRPr>
            </a:lvl7pPr>
            <a:lvl8pPr indent="-279400" lvl="7" marL="3657600" algn="r">
              <a:spcBef>
                <a:spcPts val="0"/>
              </a:spcBef>
              <a:spcAft>
                <a:spcPts val="0"/>
              </a:spcAft>
              <a:buClr>
                <a:schemeClr val="lt1"/>
              </a:buClr>
              <a:buSzPts val="800"/>
              <a:buChar char="○"/>
              <a:defRPr sz="800">
                <a:solidFill>
                  <a:schemeClr val="lt1"/>
                </a:solidFill>
              </a:defRPr>
            </a:lvl8pPr>
            <a:lvl9pPr indent="-279400" lvl="8" marL="4114800" algn="r">
              <a:spcBef>
                <a:spcPts val="0"/>
              </a:spcBef>
              <a:spcAft>
                <a:spcPts val="0"/>
              </a:spcAft>
              <a:buClr>
                <a:schemeClr val="lt1"/>
              </a:buClr>
              <a:buSzPts val="800"/>
              <a:buChar char="■"/>
              <a:defRPr sz="800">
                <a:solidFill>
                  <a:schemeClr val="lt1"/>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ppendix">
  <p:cSld name="CAPTION_ONLY">
    <p:bg>
      <p:bgPr>
        <a:solidFill>
          <a:schemeClr val="lt2"/>
        </a:solidFill>
      </p:bgPr>
    </p:bg>
    <p:spTree>
      <p:nvGrpSpPr>
        <p:cNvPr id="223" name="Shape 223"/>
        <p:cNvGrpSpPr/>
        <p:nvPr/>
      </p:nvGrpSpPr>
      <p:grpSpPr>
        <a:xfrm>
          <a:off x="0" y="0"/>
          <a:ext cx="0" cy="0"/>
          <a:chOff x="0" y="0"/>
          <a:chExt cx="0" cy="0"/>
        </a:xfrm>
      </p:grpSpPr>
      <p:sp>
        <p:nvSpPr>
          <p:cNvPr id="224" name="Google Shape;224;p4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225" name="Google Shape;225;p42"/>
          <p:cNvSpPr txBox="1"/>
          <p:nvPr>
            <p:ph idx="1" type="body"/>
          </p:nvPr>
        </p:nvSpPr>
        <p:spPr>
          <a:xfrm>
            <a:off x="203000" y="891450"/>
            <a:ext cx="2644800" cy="429000"/>
          </a:xfrm>
          <a:prstGeom prst="rect">
            <a:avLst/>
          </a:prstGeom>
        </p:spPr>
        <p:txBody>
          <a:bodyPr anchorCtr="0" anchor="ctr" bIns="91425" lIns="91425" spcFirstLastPara="1" rIns="91425" wrap="square" tIns="91425">
            <a:noAutofit/>
          </a:bodyPr>
          <a:lstStyle>
            <a:lvl1pPr indent="-342900" lvl="0" marL="457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226" name="Google Shape;226;p42"/>
          <p:cNvSpPr txBox="1"/>
          <p:nvPr>
            <p:ph idx="2" type="body"/>
          </p:nvPr>
        </p:nvSpPr>
        <p:spPr>
          <a:xfrm>
            <a:off x="203000" y="1320450"/>
            <a:ext cx="2644800" cy="268200"/>
          </a:xfrm>
          <a:prstGeom prst="rect">
            <a:avLst/>
          </a:prstGeom>
        </p:spPr>
        <p:txBody>
          <a:bodyPr anchorCtr="0" anchor="t" bIns="91425" lIns="91425" spcFirstLastPara="1" rIns="91425" wrap="square" tIns="91425">
            <a:normAutofit/>
          </a:bodyPr>
          <a:lstStyle>
            <a:lvl1pPr indent="-292100" lvl="0" marL="457200">
              <a:lnSpc>
                <a:spcPct val="100000"/>
              </a:lnSpc>
              <a:spcBef>
                <a:spcPts val="0"/>
              </a:spcBef>
              <a:spcAft>
                <a:spcPts val="0"/>
              </a:spcAft>
              <a:buSzPts val="1000"/>
              <a:buChar char="●"/>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227" name="Google Shape;227;p42"/>
          <p:cNvSpPr txBox="1"/>
          <p:nvPr>
            <p:ph idx="3" type="body"/>
          </p:nvPr>
        </p:nvSpPr>
        <p:spPr>
          <a:xfrm>
            <a:off x="203000" y="1588650"/>
            <a:ext cx="2644800" cy="268200"/>
          </a:xfrm>
          <a:prstGeom prst="rect">
            <a:avLst/>
          </a:prstGeom>
        </p:spPr>
        <p:txBody>
          <a:bodyPr anchorCtr="0" anchor="t" bIns="91425" lIns="91425" spcFirstLastPara="1" rIns="91425" wrap="square" tIns="91425">
            <a:normAutofit/>
          </a:bodyPr>
          <a:lstStyle>
            <a:lvl1pPr indent="-279400" lvl="0" marL="457200">
              <a:lnSpc>
                <a:spcPct val="100000"/>
              </a:lnSpc>
              <a:spcBef>
                <a:spcPts val="0"/>
              </a:spcBef>
              <a:spcAft>
                <a:spcPts val="0"/>
              </a:spcAft>
              <a:buSzPts val="800"/>
              <a:buChar char="●"/>
              <a:defRPr sz="800"/>
            </a:lvl1pPr>
            <a:lvl2pPr indent="-279400" lvl="1" marL="914400">
              <a:lnSpc>
                <a:spcPct val="100000"/>
              </a:lnSpc>
              <a:spcBef>
                <a:spcPts val="0"/>
              </a:spcBef>
              <a:spcAft>
                <a:spcPts val="0"/>
              </a:spcAft>
              <a:buSzPts val="800"/>
              <a:buFont typeface="DM Sans Medium"/>
              <a:buChar char="○"/>
              <a:defRPr>
                <a:latin typeface="DM Sans Medium"/>
                <a:ea typeface="DM Sans Medium"/>
                <a:cs typeface="DM Sans Medium"/>
                <a:sym typeface="DM Sans Medium"/>
              </a:defRPr>
            </a:lvl2pPr>
            <a:lvl3pPr indent="-279400" lvl="2" marL="1371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3pPr>
            <a:lvl4pPr indent="-279400" lvl="3" marL="1828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4pPr>
            <a:lvl5pPr indent="-279400" lvl="4" marL="22860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5pPr>
            <a:lvl6pPr indent="-279400" lvl="5" marL="27432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6pPr>
            <a:lvl7pPr indent="-279400" lvl="6" marL="3200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7pPr>
            <a:lvl8pPr indent="-279400" lvl="7" marL="3657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8pPr>
            <a:lvl9pPr indent="-279400" lvl="8" marL="4114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9pPr>
          </a:lstStyle>
          <a:p/>
        </p:txBody>
      </p:sp>
      <p:sp>
        <p:nvSpPr>
          <p:cNvPr id="228" name="Google Shape;228;p42"/>
          <p:cNvSpPr txBox="1"/>
          <p:nvPr>
            <p:ph idx="4" type="body"/>
          </p:nvPr>
        </p:nvSpPr>
        <p:spPr>
          <a:xfrm>
            <a:off x="203000" y="2206550"/>
            <a:ext cx="2644800" cy="429000"/>
          </a:xfrm>
          <a:prstGeom prst="rect">
            <a:avLst/>
          </a:prstGeom>
        </p:spPr>
        <p:txBody>
          <a:bodyPr anchorCtr="0" anchor="ctr" bIns="91425" lIns="91425" spcFirstLastPara="1" rIns="91425" wrap="square" tIns="91425">
            <a:normAutofit/>
          </a:bodyPr>
          <a:lstStyle>
            <a:lvl1pPr indent="-342900" lvl="0" marL="457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229" name="Google Shape;229;p42"/>
          <p:cNvSpPr txBox="1"/>
          <p:nvPr>
            <p:ph idx="5" type="body"/>
          </p:nvPr>
        </p:nvSpPr>
        <p:spPr>
          <a:xfrm>
            <a:off x="203000" y="2635550"/>
            <a:ext cx="2644800" cy="268200"/>
          </a:xfrm>
          <a:prstGeom prst="rect">
            <a:avLst/>
          </a:prstGeom>
        </p:spPr>
        <p:txBody>
          <a:bodyPr anchorCtr="0" anchor="t" bIns="91425" lIns="91425" spcFirstLastPara="1" rIns="91425" wrap="square" tIns="91425">
            <a:normAutofit/>
          </a:bodyPr>
          <a:lstStyle>
            <a:lvl1pPr indent="-292100" lvl="0" marL="457200">
              <a:lnSpc>
                <a:spcPct val="100000"/>
              </a:lnSpc>
              <a:spcBef>
                <a:spcPts val="0"/>
              </a:spcBef>
              <a:spcAft>
                <a:spcPts val="0"/>
              </a:spcAft>
              <a:buSzPts val="1000"/>
              <a:buChar char="●"/>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230" name="Google Shape;230;p42"/>
          <p:cNvSpPr txBox="1"/>
          <p:nvPr>
            <p:ph idx="6" type="body"/>
          </p:nvPr>
        </p:nvSpPr>
        <p:spPr>
          <a:xfrm>
            <a:off x="203000" y="2903750"/>
            <a:ext cx="2644800" cy="268200"/>
          </a:xfrm>
          <a:prstGeom prst="rect">
            <a:avLst/>
          </a:prstGeom>
        </p:spPr>
        <p:txBody>
          <a:bodyPr anchorCtr="0" anchor="t" bIns="91425" lIns="91425" spcFirstLastPara="1" rIns="91425" wrap="square" tIns="91425">
            <a:normAutofit/>
          </a:bodyPr>
          <a:lstStyle>
            <a:lvl1pPr indent="-279400" lvl="0" marL="457200">
              <a:lnSpc>
                <a:spcPct val="100000"/>
              </a:lnSpc>
              <a:spcBef>
                <a:spcPts val="0"/>
              </a:spcBef>
              <a:spcAft>
                <a:spcPts val="0"/>
              </a:spcAft>
              <a:buSzPts val="800"/>
              <a:buChar char="●"/>
              <a:defRPr sz="800"/>
            </a:lvl1pPr>
            <a:lvl2pPr indent="-279400" lvl="1" marL="914400">
              <a:lnSpc>
                <a:spcPct val="100000"/>
              </a:lnSpc>
              <a:spcBef>
                <a:spcPts val="0"/>
              </a:spcBef>
              <a:spcAft>
                <a:spcPts val="0"/>
              </a:spcAft>
              <a:buSzPts val="800"/>
              <a:buFont typeface="DM Sans Medium"/>
              <a:buChar char="○"/>
              <a:defRPr>
                <a:latin typeface="DM Sans Medium"/>
                <a:ea typeface="DM Sans Medium"/>
                <a:cs typeface="DM Sans Medium"/>
                <a:sym typeface="DM Sans Medium"/>
              </a:defRPr>
            </a:lvl2pPr>
            <a:lvl3pPr indent="-279400" lvl="2" marL="1371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3pPr>
            <a:lvl4pPr indent="-279400" lvl="3" marL="1828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4pPr>
            <a:lvl5pPr indent="-279400" lvl="4" marL="22860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5pPr>
            <a:lvl6pPr indent="-279400" lvl="5" marL="27432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6pPr>
            <a:lvl7pPr indent="-279400" lvl="6" marL="3200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7pPr>
            <a:lvl8pPr indent="-279400" lvl="7" marL="3657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8pPr>
            <a:lvl9pPr indent="-279400" lvl="8" marL="4114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9pPr>
          </a:lstStyle>
          <a:p/>
        </p:txBody>
      </p:sp>
      <p:sp>
        <p:nvSpPr>
          <p:cNvPr id="231" name="Google Shape;231;p42"/>
          <p:cNvSpPr txBox="1"/>
          <p:nvPr>
            <p:ph idx="7" type="body"/>
          </p:nvPr>
        </p:nvSpPr>
        <p:spPr>
          <a:xfrm>
            <a:off x="203000" y="3433400"/>
            <a:ext cx="2644800" cy="429000"/>
          </a:xfrm>
          <a:prstGeom prst="rect">
            <a:avLst/>
          </a:prstGeom>
        </p:spPr>
        <p:txBody>
          <a:bodyPr anchorCtr="0" anchor="ctr" bIns="91425" lIns="91425" spcFirstLastPara="1" rIns="91425" wrap="square" tIns="91425">
            <a:noAutofit/>
          </a:bodyPr>
          <a:lstStyle>
            <a:lvl1pPr indent="-342900" lvl="0" marL="457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232" name="Google Shape;232;p42"/>
          <p:cNvSpPr txBox="1"/>
          <p:nvPr>
            <p:ph idx="8" type="body"/>
          </p:nvPr>
        </p:nvSpPr>
        <p:spPr>
          <a:xfrm>
            <a:off x="203000" y="3862400"/>
            <a:ext cx="2644800" cy="268200"/>
          </a:xfrm>
          <a:prstGeom prst="rect">
            <a:avLst/>
          </a:prstGeom>
        </p:spPr>
        <p:txBody>
          <a:bodyPr anchorCtr="0" anchor="t" bIns="91425" lIns="91425" spcFirstLastPara="1" rIns="91425" wrap="square" tIns="91425">
            <a:normAutofit/>
          </a:bodyPr>
          <a:lstStyle>
            <a:lvl1pPr indent="-292100" lvl="0" marL="457200">
              <a:lnSpc>
                <a:spcPct val="100000"/>
              </a:lnSpc>
              <a:spcBef>
                <a:spcPts val="0"/>
              </a:spcBef>
              <a:spcAft>
                <a:spcPts val="0"/>
              </a:spcAft>
              <a:buSzPts val="1000"/>
              <a:buChar char="●"/>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233" name="Google Shape;233;p42"/>
          <p:cNvSpPr txBox="1"/>
          <p:nvPr>
            <p:ph idx="9" type="body"/>
          </p:nvPr>
        </p:nvSpPr>
        <p:spPr>
          <a:xfrm>
            <a:off x="203000" y="4130600"/>
            <a:ext cx="2644800" cy="268200"/>
          </a:xfrm>
          <a:prstGeom prst="rect">
            <a:avLst/>
          </a:prstGeom>
        </p:spPr>
        <p:txBody>
          <a:bodyPr anchorCtr="0" anchor="t" bIns="91425" lIns="91425" spcFirstLastPara="1" rIns="91425" wrap="square" tIns="91425">
            <a:normAutofit/>
          </a:bodyPr>
          <a:lstStyle>
            <a:lvl1pPr indent="-279400" lvl="0" marL="457200">
              <a:lnSpc>
                <a:spcPct val="100000"/>
              </a:lnSpc>
              <a:spcBef>
                <a:spcPts val="0"/>
              </a:spcBef>
              <a:spcAft>
                <a:spcPts val="0"/>
              </a:spcAft>
              <a:buSzPts val="800"/>
              <a:buChar char="●"/>
              <a:defRPr sz="800"/>
            </a:lvl1pPr>
            <a:lvl2pPr indent="-279400" lvl="1" marL="914400">
              <a:lnSpc>
                <a:spcPct val="100000"/>
              </a:lnSpc>
              <a:spcBef>
                <a:spcPts val="0"/>
              </a:spcBef>
              <a:spcAft>
                <a:spcPts val="0"/>
              </a:spcAft>
              <a:buSzPts val="800"/>
              <a:buFont typeface="DM Sans Medium"/>
              <a:buChar char="○"/>
              <a:defRPr>
                <a:latin typeface="DM Sans Medium"/>
                <a:ea typeface="DM Sans Medium"/>
                <a:cs typeface="DM Sans Medium"/>
                <a:sym typeface="DM Sans Medium"/>
              </a:defRPr>
            </a:lvl2pPr>
            <a:lvl3pPr indent="-279400" lvl="2" marL="1371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3pPr>
            <a:lvl4pPr indent="-279400" lvl="3" marL="1828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4pPr>
            <a:lvl5pPr indent="-279400" lvl="4" marL="22860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5pPr>
            <a:lvl6pPr indent="-279400" lvl="5" marL="27432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6pPr>
            <a:lvl7pPr indent="-279400" lvl="6" marL="3200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7pPr>
            <a:lvl8pPr indent="-279400" lvl="7" marL="3657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8pPr>
            <a:lvl9pPr indent="-279400" lvl="8" marL="4114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9pPr>
          </a:lstStyle>
          <a:p/>
        </p:txBody>
      </p:sp>
      <p:sp>
        <p:nvSpPr>
          <p:cNvPr id="234" name="Google Shape;234;p42"/>
          <p:cNvSpPr txBox="1"/>
          <p:nvPr>
            <p:ph idx="13" type="body"/>
          </p:nvPr>
        </p:nvSpPr>
        <p:spPr>
          <a:xfrm>
            <a:off x="3249600" y="891450"/>
            <a:ext cx="2644800" cy="429000"/>
          </a:xfrm>
          <a:prstGeom prst="rect">
            <a:avLst/>
          </a:prstGeom>
        </p:spPr>
        <p:txBody>
          <a:bodyPr anchorCtr="0" anchor="ctr" bIns="91425" lIns="91425" spcFirstLastPara="1" rIns="91425" wrap="square" tIns="91425">
            <a:normAutofit/>
          </a:bodyPr>
          <a:lstStyle>
            <a:lvl1pPr indent="-342900" lvl="0" marL="457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235" name="Google Shape;235;p42"/>
          <p:cNvSpPr txBox="1"/>
          <p:nvPr>
            <p:ph idx="14" type="body"/>
          </p:nvPr>
        </p:nvSpPr>
        <p:spPr>
          <a:xfrm>
            <a:off x="3249600" y="1320450"/>
            <a:ext cx="2644800" cy="268200"/>
          </a:xfrm>
          <a:prstGeom prst="rect">
            <a:avLst/>
          </a:prstGeom>
        </p:spPr>
        <p:txBody>
          <a:bodyPr anchorCtr="0" anchor="t" bIns="91425" lIns="91425" spcFirstLastPara="1" rIns="91425" wrap="square" tIns="91425">
            <a:normAutofit/>
          </a:bodyPr>
          <a:lstStyle>
            <a:lvl1pPr indent="-292100" lvl="0" marL="457200">
              <a:lnSpc>
                <a:spcPct val="100000"/>
              </a:lnSpc>
              <a:spcBef>
                <a:spcPts val="0"/>
              </a:spcBef>
              <a:spcAft>
                <a:spcPts val="0"/>
              </a:spcAft>
              <a:buSzPts val="1000"/>
              <a:buChar char="●"/>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236" name="Google Shape;236;p42"/>
          <p:cNvSpPr txBox="1"/>
          <p:nvPr>
            <p:ph idx="15" type="body"/>
          </p:nvPr>
        </p:nvSpPr>
        <p:spPr>
          <a:xfrm>
            <a:off x="3249600" y="1588650"/>
            <a:ext cx="2644800" cy="268200"/>
          </a:xfrm>
          <a:prstGeom prst="rect">
            <a:avLst/>
          </a:prstGeom>
        </p:spPr>
        <p:txBody>
          <a:bodyPr anchorCtr="0" anchor="t" bIns="91425" lIns="91425" spcFirstLastPara="1" rIns="91425" wrap="square" tIns="91425">
            <a:normAutofit/>
          </a:bodyPr>
          <a:lstStyle>
            <a:lvl1pPr indent="-279400" lvl="0" marL="457200">
              <a:lnSpc>
                <a:spcPct val="100000"/>
              </a:lnSpc>
              <a:spcBef>
                <a:spcPts val="0"/>
              </a:spcBef>
              <a:spcAft>
                <a:spcPts val="0"/>
              </a:spcAft>
              <a:buSzPts val="800"/>
              <a:buChar char="●"/>
              <a:defRPr sz="800"/>
            </a:lvl1pPr>
            <a:lvl2pPr indent="-279400" lvl="1" marL="914400">
              <a:lnSpc>
                <a:spcPct val="100000"/>
              </a:lnSpc>
              <a:spcBef>
                <a:spcPts val="0"/>
              </a:spcBef>
              <a:spcAft>
                <a:spcPts val="0"/>
              </a:spcAft>
              <a:buSzPts val="800"/>
              <a:buFont typeface="DM Sans Medium"/>
              <a:buChar char="○"/>
              <a:defRPr>
                <a:latin typeface="DM Sans Medium"/>
                <a:ea typeface="DM Sans Medium"/>
                <a:cs typeface="DM Sans Medium"/>
                <a:sym typeface="DM Sans Medium"/>
              </a:defRPr>
            </a:lvl2pPr>
            <a:lvl3pPr indent="-279400" lvl="2" marL="1371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3pPr>
            <a:lvl4pPr indent="-279400" lvl="3" marL="1828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4pPr>
            <a:lvl5pPr indent="-279400" lvl="4" marL="22860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5pPr>
            <a:lvl6pPr indent="-279400" lvl="5" marL="27432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6pPr>
            <a:lvl7pPr indent="-279400" lvl="6" marL="3200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7pPr>
            <a:lvl8pPr indent="-279400" lvl="7" marL="3657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8pPr>
            <a:lvl9pPr indent="-279400" lvl="8" marL="4114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9pPr>
          </a:lstStyle>
          <a:p/>
        </p:txBody>
      </p:sp>
      <p:sp>
        <p:nvSpPr>
          <p:cNvPr id="237" name="Google Shape;237;p42"/>
          <p:cNvSpPr txBox="1"/>
          <p:nvPr>
            <p:ph idx="16" type="body"/>
          </p:nvPr>
        </p:nvSpPr>
        <p:spPr>
          <a:xfrm>
            <a:off x="3249600" y="2206550"/>
            <a:ext cx="2644800" cy="429000"/>
          </a:xfrm>
          <a:prstGeom prst="rect">
            <a:avLst/>
          </a:prstGeom>
        </p:spPr>
        <p:txBody>
          <a:bodyPr anchorCtr="0" anchor="ctr" bIns="91425" lIns="91425" spcFirstLastPara="1" rIns="91425" wrap="square" tIns="91425">
            <a:normAutofit/>
          </a:bodyPr>
          <a:lstStyle>
            <a:lvl1pPr indent="-342900" lvl="0" marL="457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238" name="Google Shape;238;p42"/>
          <p:cNvSpPr txBox="1"/>
          <p:nvPr>
            <p:ph idx="17" type="body"/>
          </p:nvPr>
        </p:nvSpPr>
        <p:spPr>
          <a:xfrm>
            <a:off x="3249600" y="2635550"/>
            <a:ext cx="2644800" cy="268200"/>
          </a:xfrm>
          <a:prstGeom prst="rect">
            <a:avLst/>
          </a:prstGeom>
        </p:spPr>
        <p:txBody>
          <a:bodyPr anchorCtr="0" anchor="t" bIns="91425" lIns="91425" spcFirstLastPara="1" rIns="91425" wrap="square" tIns="91425">
            <a:normAutofit/>
          </a:bodyPr>
          <a:lstStyle>
            <a:lvl1pPr indent="-292100" lvl="0" marL="457200">
              <a:lnSpc>
                <a:spcPct val="100000"/>
              </a:lnSpc>
              <a:spcBef>
                <a:spcPts val="0"/>
              </a:spcBef>
              <a:spcAft>
                <a:spcPts val="0"/>
              </a:spcAft>
              <a:buSzPts val="1000"/>
              <a:buChar char="●"/>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239" name="Google Shape;239;p42"/>
          <p:cNvSpPr txBox="1"/>
          <p:nvPr>
            <p:ph idx="18" type="body"/>
          </p:nvPr>
        </p:nvSpPr>
        <p:spPr>
          <a:xfrm>
            <a:off x="3249600" y="2903750"/>
            <a:ext cx="2644800" cy="268200"/>
          </a:xfrm>
          <a:prstGeom prst="rect">
            <a:avLst/>
          </a:prstGeom>
        </p:spPr>
        <p:txBody>
          <a:bodyPr anchorCtr="0" anchor="t" bIns="91425" lIns="91425" spcFirstLastPara="1" rIns="91425" wrap="square" tIns="91425">
            <a:normAutofit/>
          </a:bodyPr>
          <a:lstStyle>
            <a:lvl1pPr indent="-279400" lvl="0" marL="457200">
              <a:lnSpc>
                <a:spcPct val="100000"/>
              </a:lnSpc>
              <a:spcBef>
                <a:spcPts val="0"/>
              </a:spcBef>
              <a:spcAft>
                <a:spcPts val="0"/>
              </a:spcAft>
              <a:buSzPts val="800"/>
              <a:buChar char="●"/>
              <a:defRPr sz="800"/>
            </a:lvl1pPr>
            <a:lvl2pPr indent="-279400" lvl="1" marL="914400">
              <a:lnSpc>
                <a:spcPct val="100000"/>
              </a:lnSpc>
              <a:spcBef>
                <a:spcPts val="0"/>
              </a:spcBef>
              <a:spcAft>
                <a:spcPts val="0"/>
              </a:spcAft>
              <a:buSzPts val="800"/>
              <a:buFont typeface="DM Sans Medium"/>
              <a:buChar char="○"/>
              <a:defRPr>
                <a:latin typeface="DM Sans Medium"/>
                <a:ea typeface="DM Sans Medium"/>
                <a:cs typeface="DM Sans Medium"/>
                <a:sym typeface="DM Sans Medium"/>
              </a:defRPr>
            </a:lvl2pPr>
            <a:lvl3pPr indent="-279400" lvl="2" marL="1371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3pPr>
            <a:lvl4pPr indent="-279400" lvl="3" marL="1828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4pPr>
            <a:lvl5pPr indent="-279400" lvl="4" marL="22860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5pPr>
            <a:lvl6pPr indent="-279400" lvl="5" marL="27432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6pPr>
            <a:lvl7pPr indent="-279400" lvl="6" marL="3200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7pPr>
            <a:lvl8pPr indent="-279400" lvl="7" marL="3657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8pPr>
            <a:lvl9pPr indent="-279400" lvl="8" marL="4114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9pPr>
          </a:lstStyle>
          <a:p/>
        </p:txBody>
      </p:sp>
      <p:sp>
        <p:nvSpPr>
          <p:cNvPr id="240" name="Google Shape;240;p42"/>
          <p:cNvSpPr txBox="1"/>
          <p:nvPr>
            <p:ph idx="19" type="body"/>
          </p:nvPr>
        </p:nvSpPr>
        <p:spPr>
          <a:xfrm>
            <a:off x="3249600" y="3433400"/>
            <a:ext cx="2644800" cy="429000"/>
          </a:xfrm>
          <a:prstGeom prst="rect">
            <a:avLst/>
          </a:prstGeom>
        </p:spPr>
        <p:txBody>
          <a:bodyPr anchorCtr="0" anchor="ctr" bIns="91425" lIns="91425" spcFirstLastPara="1" rIns="91425" wrap="square" tIns="91425">
            <a:noAutofit/>
          </a:bodyPr>
          <a:lstStyle>
            <a:lvl1pPr indent="-342900" lvl="0" marL="457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241" name="Google Shape;241;p42"/>
          <p:cNvSpPr txBox="1"/>
          <p:nvPr>
            <p:ph idx="20" type="body"/>
          </p:nvPr>
        </p:nvSpPr>
        <p:spPr>
          <a:xfrm>
            <a:off x="3249600" y="3862400"/>
            <a:ext cx="2644800" cy="268200"/>
          </a:xfrm>
          <a:prstGeom prst="rect">
            <a:avLst/>
          </a:prstGeom>
        </p:spPr>
        <p:txBody>
          <a:bodyPr anchorCtr="0" anchor="t" bIns="91425" lIns="91425" spcFirstLastPara="1" rIns="91425" wrap="square" tIns="91425">
            <a:noAutofit/>
          </a:bodyPr>
          <a:lstStyle>
            <a:lvl1pPr indent="-292100" lvl="0" marL="457200">
              <a:lnSpc>
                <a:spcPct val="100000"/>
              </a:lnSpc>
              <a:spcBef>
                <a:spcPts val="0"/>
              </a:spcBef>
              <a:spcAft>
                <a:spcPts val="0"/>
              </a:spcAft>
              <a:buSzPts val="1000"/>
              <a:buChar char="●"/>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242" name="Google Shape;242;p42"/>
          <p:cNvSpPr txBox="1"/>
          <p:nvPr>
            <p:ph idx="21" type="body"/>
          </p:nvPr>
        </p:nvSpPr>
        <p:spPr>
          <a:xfrm>
            <a:off x="3249600" y="4130600"/>
            <a:ext cx="2644800" cy="268200"/>
          </a:xfrm>
          <a:prstGeom prst="rect">
            <a:avLst/>
          </a:prstGeom>
        </p:spPr>
        <p:txBody>
          <a:bodyPr anchorCtr="0" anchor="t" bIns="91425" lIns="91425" spcFirstLastPara="1" rIns="91425" wrap="square" tIns="91425">
            <a:normAutofit/>
          </a:bodyPr>
          <a:lstStyle>
            <a:lvl1pPr indent="-279400" lvl="0" marL="457200">
              <a:lnSpc>
                <a:spcPct val="100000"/>
              </a:lnSpc>
              <a:spcBef>
                <a:spcPts val="0"/>
              </a:spcBef>
              <a:spcAft>
                <a:spcPts val="0"/>
              </a:spcAft>
              <a:buSzPts val="800"/>
              <a:buChar char="●"/>
              <a:defRPr sz="800"/>
            </a:lvl1pPr>
            <a:lvl2pPr indent="-279400" lvl="1" marL="914400">
              <a:lnSpc>
                <a:spcPct val="100000"/>
              </a:lnSpc>
              <a:spcBef>
                <a:spcPts val="0"/>
              </a:spcBef>
              <a:spcAft>
                <a:spcPts val="0"/>
              </a:spcAft>
              <a:buSzPts val="800"/>
              <a:buFont typeface="DM Sans Medium"/>
              <a:buChar char="○"/>
              <a:defRPr>
                <a:latin typeface="DM Sans Medium"/>
                <a:ea typeface="DM Sans Medium"/>
                <a:cs typeface="DM Sans Medium"/>
                <a:sym typeface="DM Sans Medium"/>
              </a:defRPr>
            </a:lvl2pPr>
            <a:lvl3pPr indent="-279400" lvl="2" marL="1371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3pPr>
            <a:lvl4pPr indent="-279400" lvl="3" marL="1828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4pPr>
            <a:lvl5pPr indent="-279400" lvl="4" marL="22860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5pPr>
            <a:lvl6pPr indent="-279400" lvl="5" marL="27432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6pPr>
            <a:lvl7pPr indent="-279400" lvl="6" marL="3200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7pPr>
            <a:lvl8pPr indent="-279400" lvl="7" marL="3657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8pPr>
            <a:lvl9pPr indent="-279400" lvl="8" marL="4114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9pPr>
          </a:lstStyle>
          <a:p/>
        </p:txBody>
      </p:sp>
      <p:sp>
        <p:nvSpPr>
          <p:cNvPr id="243" name="Google Shape;243;p42"/>
          <p:cNvSpPr txBox="1"/>
          <p:nvPr>
            <p:ph idx="22" type="body"/>
          </p:nvPr>
        </p:nvSpPr>
        <p:spPr>
          <a:xfrm>
            <a:off x="6296200" y="891450"/>
            <a:ext cx="2644800" cy="429000"/>
          </a:xfrm>
          <a:prstGeom prst="rect">
            <a:avLst/>
          </a:prstGeom>
        </p:spPr>
        <p:txBody>
          <a:bodyPr anchorCtr="0" anchor="ctr" bIns="91425" lIns="91425" spcFirstLastPara="1" rIns="91425" wrap="square" tIns="91425">
            <a:normAutofit/>
          </a:bodyPr>
          <a:lstStyle>
            <a:lvl1pPr indent="-342900" lvl="0" marL="457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244" name="Google Shape;244;p42"/>
          <p:cNvSpPr txBox="1"/>
          <p:nvPr>
            <p:ph idx="23" type="body"/>
          </p:nvPr>
        </p:nvSpPr>
        <p:spPr>
          <a:xfrm>
            <a:off x="6296200" y="1320450"/>
            <a:ext cx="2644800" cy="268200"/>
          </a:xfrm>
          <a:prstGeom prst="rect">
            <a:avLst/>
          </a:prstGeom>
        </p:spPr>
        <p:txBody>
          <a:bodyPr anchorCtr="0" anchor="t" bIns="91425" lIns="91425" spcFirstLastPara="1" rIns="91425" wrap="square" tIns="91425">
            <a:normAutofit/>
          </a:bodyPr>
          <a:lstStyle>
            <a:lvl1pPr indent="-292100" lvl="0" marL="457200">
              <a:lnSpc>
                <a:spcPct val="100000"/>
              </a:lnSpc>
              <a:spcBef>
                <a:spcPts val="0"/>
              </a:spcBef>
              <a:spcAft>
                <a:spcPts val="0"/>
              </a:spcAft>
              <a:buSzPts val="1000"/>
              <a:buChar char="●"/>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245" name="Google Shape;245;p42"/>
          <p:cNvSpPr txBox="1"/>
          <p:nvPr>
            <p:ph idx="24" type="body"/>
          </p:nvPr>
        </p:nvSpPr>
        <p:spPr>
          <a:xfrm>
            <a:off x="6296200" y="1588650"/>
            <a:ext cx="2644800" cy="268200"/>
          </a:xfrm>
          <a:prstGeom prst="rect">
            <a:avLst/>
          </a:prstGeom>
        </p:spPr>
        <p:txBody>
          <a:bodyPr anchorCtr="0" anchor="t" bIns="91425" lIns="91425" spcFirstLastPara="1" rIns="91425" wrap="square" tIns="91425">
            <a:normAutofit/>
          </a:bodyPr>
          <a:lstStyle>
            <a:lvl1pPr indent="-279400" lvl="0" marL="457200">
              <a:lnSpc>
                <a:spcPct val="100000"/>
              </a:lnSpc>
              <a:spcBef>
                <a:spcPts val="0"/>
              </a:spcBef>
              <a:spcAft>
                <a:spcPts val="0"/>
              </a:spcAft>
              <a:buSzPts val="800"/>
              <a:buChar char="●"/>
              <a:defRPr sz="800"/>
            </a:lvl1pPr>
            <a:lvl2pPr indent="-279400" lvl="1" marL="914400">
              <a:lnSpc>
                <a:spcPct val="100000"/>
              </a:lnSpc>
              <a:spcBef>
                <a:spcPts val="0"/>
              </a:spcBef>
              <a:spcAft>
                <a:spcPts val="0"/>
              </a:spcAft>
              <a:buSzPts val="800"/>
              <a:buFont typeface="DM Sans Medium"/>
              <a:buChar char="○"/>
              <a:defRPr>
                <a:latin typeface="DM Sans Medium"/>
                <a:ea typeface="DM Sans Medium"/>
                <a:cs typeface="DM Sans Medium"/>
                <a:sym typeface="DM Sans Medium"/>
              </a:defRPr>
            </a:lvl2pPr>
            <a:lvl3pPr indent="-279400" lvl="2" marL="1371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3pPr>
            <a:lvl4pPr indent="-279400" lvl="3" marL="1828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4pPr>
            <a:lvl5pPr indent="-279400" lvl="4" marL="22860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5pPr>
            <a:lvl6pPr indent="-279400" lvl="5" marL="27432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6pPr>
            <a:lvl7pPr indent="-279400" lvl="6" marL="3200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7pPr>
            <a:lvl8pPr indent="-279400" lvl="7" marL="3657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8pPr>
            <a:lvl9pPr indent="-279400" lvl="8" marL="4114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9pPr>
          </a:lstStyle>
          <a:p/>
        </p:txBody>
      </p:sp>
      <p:sp>
        <p:nvSpPr>
          <p:cNvPr id="246" name="Google Shape;246;p42"/>
          <p:cNvSpPr txBox="1"/>
          <p:nvPr>
            <p:ph idx="25" type="body"/>
          </p:nvPr>
        </p:nvSpPr>
        <p:spPr>
          <a:xfrm>
            <a:off x="6296200" y="2206550"/>
            <a:ext cx="2644800" cy="429000"/>
          </a:xfrm>
          <a:prstGeom prst="rect">
            <a:avLst/>
          </a:prstGeom>
        </p:spPr>
        <p:txBody>
          <a:bodyPr anchorCtr="0" anchor="ctr" bIns="91425" lIns="91425" spcFirstLastPara="1" rIns="91425" wrap="square" tIns="91425">
            <a:normAutofit/>
          </a:bodyPr>
          <a:lstStyle>
            <a:lvl1pPr indent="-342900" lvl="0" marL="457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247" name="Google Shape;247;p42"/>
          <p:cNvSpPr txBox="1"/>
          <p:nvPr>
            <p:ph idx="26" type="body"/>
          </p:nvPr>
        </p:nvSpPr>
        <p:spPr>
          <a:xfrm>
            <a:off x="6296200" y="2635550"/>
            <a:ext cx="2644800" cy="268200"/>
          </a:xfrm>
          <a:prstGeom prst="rect">
            <a:avLst/>
          </a:prstGeom>
        </p:spPr>
        <p:txBody>
          <a:bodyPr anchorCtr="0" anchor="t" bIns="91425" lIns="91425" spcFirstLastPara="1" rIns="91425" wrap="square" tIns="91425">
            <a:normAutofit/>
          </a:bodyPr>
          <a:lstStyle>
            <a:lvl1pPr indent="-292100" lvl="0" marL="457200">
              <a:lnSpc>
                <a:spcPct val="100000"/>
              </a:lnSpc>
              <a:spcBef>
                <a:spcPts val="0"/>
              </a:spcBef>
              <a:spcAft>
                <a:spcPts val="0"/>
              </a:spcAft>
              <a:buSzPts val="1000"/>
              <a:buChar char="●"/>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248" name="Google Shape;248;p42"/>
          <p:cNvSpPr txBox="1"/>
          <p:nvPr>
            <p:ph idx="27" type="body"/>
          </p:nvPr>
        </p:nvSpPr>
        <p:spPr>
          <a:xfrm>
            <a:off x="6296200" y="2903750"/>
            <a:ext cx="2644800" cy="268200"/>
          </a:xfrm>
          <a:prstGeom prst="rect">
            <a:avLst/>
          </a:prstGeom>
        </p:spPr>
        <p:txBody>
          <a:bodyPr anchorCtr="0" anchor="t" bIns="91425" lIns="91425" spcFirstLastPara="1" rIns="91425" wrap="square" tIns="91425">
            <a:normAutofit/>
          </a:bodyPr>
          <a:lstStyle>
            <a:lvl1pPr indent="-279400" lvl="0" marL="457200">
              <a:lnSpc>
                <a:spcPct val="100000"/>
              </a:lnSpc>
              <a:spcBef>
                <a:spcPts val="0"/>
              </a:spcBef>
              <a:spcAft>
                <a:spcPts val="0"/>
              </a:spcAft>
              <a:buSzPts val="800"/>
              <a:buChar char="●"/>
              <a:defRPr sz="800"/>
            </a:lvl1pPr>
            <a:lvl2pPr indent="-279400" lvl="1" marL="914400">
              <a:lnSpc>
                <a:spcPct val="100000"/>
              </a:lnSpc>
              <a:spcBef>
                <a:spcPts val="0"/>
              </a:spcBef>
              <a:spcAft>
                <a:spcPts val="0"/>
              </a:spcAft>
              <a:buSzPts val="800"/>
              <a:buFont typeface="DM Sans Medium"/>
              <a:buChar char="○"/>
              <a:defRPr>
                <a:latin typeface="DM Sans Medium"/>
                <a:ea typeface="DM Sans Medium"/>
                <a:cs typeface="DM Sans Medium"/>
                <a:sym typeface="DM Sans Medium"/>
              </a:defRPr>
            </a:lvl2pPr>
            <a:lvl3pPr indent="-279400" lvl="2" marL="1371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3pPr>
            <a:lvl4pPr indent="-279400" lvl="3" marL="1828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4pPr>
            <a:lvl5pPr indent="-279400" lvl="4" marL="22860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5pPr>
            <a:lvl6pPr indent="-279400" lvl="5" marL="27432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6pPr>
            <a:lvl7pPr indent="-279400" lvl="6" marL="3200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7pPr>
            <a:lvl8pPr indent="-279400" lvl="7" marL="3657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8pPr>
            <a:lvl9pPr indent="-279400" lvl="8" marL="4114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9pPr>
          </a:lstStyle>
          <a:p/>
        </p:txBody>
      </p:sp>
      <p:sp>
        <p:nvSpPr>
          <p:cNvPr id="249" name="Google Shape;249;p42"/>
          <p:cNvSpPr txBox="1"/>
          <p:nvPr>
            <p:ph idx="28" type="body"/>
          </p:nvPr>
        </p:nvSpPr>
        <p:spPr>
          <a:xfrm>
            <a:off x="6296200" y="3433400"/>
            <a:ext cx="2644800" cy="429000"/>
          </a:xfrm>
          <a:prstGeom prst="rect">
            <a:avLst/>
          </a:prstGeom>
        </p:spPr>
        <p:txBody>
          <a:bodyPr anchorCtr="0" anchor="ctr" bIns="91425" lIns="91425" spcFirstLastPara="1" rIns="91425" wrap="square" tIns="91425">
            <a:noAutofit/>
          </a:bodyPr>
          <a:lstStyle>
            <a:lvl1pPr indent="-342900" lvl="0" marL="457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250" name="Google Shape;250;p42"/>
          <p:cNvSpPr txBox="1"/>
          <p:nvPr>
            <p:ph idx="29" type="body"/>
          </p:nvPr>
        </p:nvSpPr>
        <p:spPr>
          <a:xfrm>
            <a:off x="6296200" y="3862400"/>
            <a:ext cx="2644800" cy="268200"/>
          </a:xfrm>
          <a:prstGeom prst="rect">
            <a:avLst/>
          </a:prstGeom>
        </p:spPr>
        <p:txBody>
          <a:bodyPr anchorCtr="0" anchor="t" bIns="91425" lIns="91425" spcFirstLastPara="1" rIns="91425" wrap="square" tIns="91425">
            <a:noAutofit/>
          </a:bodyPr>
          <a:lstStyle>
            <a:lvl1pPr indent="-292100" lvl="0" marL="457200">
              <a:lnSpc>
                <a:spcPct val="100000"/>
              </a:lnSpc>
              <a:spcBef>
                <a:spcPts val="0"/>
              </a:spcBef>
              <a:spcAft>
                <a:spcPts val="0"/>
              </a:spcAft>
              <a:buSzPts val="1000"/>
              <a:buChar char="●"/>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251" name="Google Shape;251;p42"/>
          <p:cNvSpPr txBox="1"/>
          <p:nvPr>
            <p:ph idx="30" type="body"/>
          </p:nvPr>
        </p:nvSpPr>
        <p:spPr>
          <a:xfrm>
            <a:off x="6296200" y="4130600"/>
            <a:ext cx="2644800" cy="268200"/>
          </a:xfrm>
          <a:prstGeom prst="rect">
            <a:avLst/>
          </a:prstGeom>
        </p:spPr>
        <p:txBody>
          <a:bodyPr anchorCtr="0" anchor="t" bIns="91425" lIns="91425" spcFirstLastPara="1" rIns="91425" wrap="square" tIns="91425">
            <a:noAutofit/>
          </a:bodyPr>
          <a:lstStyle>
            <a:lvl1pPr indent="-279400" lvl="0" marL="457200">
              <a:lnSpc>
                <a:spcPct val="100000"/>
              </a:lnSpc>
              <a:spcBef>
                <a:spcPts val="0"/>
              </a:spcBef>
              <a:spcAft>
                <a:spcPts val="0"/>
              </a:spcAft>
              <a:buSzPts val="800"/>
              <a:buChar char="●"/>
              <a:defRPr sz="800"/>
            </a:lvl1pPr>
            <a:lvl2pPr indent="-279400" lvl="1" marL="914400">
              <a:lnSpc>
                <a:spcPct val="100000"/>
              </a:lnSpc>
              <a:spcBef>
                <a:spcPts val="0"/>
              </a:spcBef>
              <a:spcAft>
                <a:spcPts val="0"/>
              </a:spcAft>
              <a:buSzPts val="800"/>
              <a:buFont typeface="DM Sans Medium"/>
              <a:buChar char="○"/>
              <a:defRPr>
                <a:latin typeface="DM Sans Medium"/>
                <a:ea typeface="DM Sans Medium"/>
                <a:cs typeface="DM Sans Medium"/>
                <a:sym typeface="DM Sans Medium"/>
              </a:defRPr>
            </a:lvl2pPr>
            <a:lvl3pPr indent="-279400" lvl="2" marL="1371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3pPr>
            <a:lvl4pPr indent="-279400" lvl="3" marL="1828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4pPr>
            <a:lvl5pPr indent="-279400" lvl="4" marL="22860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5pPr>
            <a:lvl6pPr indent="-279400" lvl="5" marL="27432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6pPr>
            <a:lvl7pPr indent="-279400" lvl="6" marL="3200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7pPr>
            <a:lvl8pPr indent="-279400" lvl="7" marL="3657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8pPr>
            <a:lvl9pPr indent="-279400" lvl="8" marL="4114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9pPr>
          </a:lstStyle>
          <a:p/>
        </p:txBody>
      </p:sp>
      <p:sp>
        <p:nvSpPr>
          <p:cNvPr id="252" name="Google Shape;252;p42"/>
          <p:cNvSpPr txBox="1"/>
          <p:nvPr>
            <p:ph idx="31" type="body"/>
          </p:nvPr>
        </p:nvSpPr>
        <p:spPr>
          <a:xfrm>
            <a:off x="196951" y="196725"/>
            <a:ext cx="1860600" cy="209100"/>
          </a:xfrm>
          <a:prstGeom prst="rect">
            <a:avLst/>
          </a:prstGeom>
        </p:spPr>
        <p:txBody>
          <a:bodyPr anchorCtr="0" anchor="ctr" bIns="91425" lIns="91425" spcFirstLastPara="1" rIns="91425" wrap="square" tIns="91425">
            <a:noAutofit/>
          </a:bodyPr>
          <a:lstStyle>
            <a:lvl1pPr indent="-279400" lvl="0" marL="457200">
              <a:spcBef>
                <a:spcPts val="0"/>
              </a:spcBef>
              <a:spcAft>
                <a:spcPts val="0"/>
              </a:spcAft>
              <a:buSzPts val="800"/>
              <a:buChar char="●"/>
              <a:defRPr sz="800"/>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sz="800"/>
            </a:lvl3pPr>
            <a:lvl4pPr indent="-279400" lvl="3" marL="1828800">
              <a:spcBef>
                <a:spcPts val="0"/>
              </a:spcBef>
              <a:spcAft>
                <a:spcPts val="0"/>
              </a:spcAft>
              <a:buSzPts val="800"/>
              <a:buChar char="●"/>
              <a:defRPr sz="800"/>
            </a:lvl4pPr>
            <a:lvl5pPr indent="-279400" lvl="4" marL="2286000">
              <a:spcBef>
                <a:spcPts val="0"/>
              </a:spcBef>
              <a:spcAft>
                <a:spcPts val="0"/>
              </a:spcAft>
              <a:buSzPts val="800"/>
              <a:buChar char="○"/>
              <a:defRPr sz="800"/>
            </a:lvl5pPr>
            <a:lvl6pPr indent="-279400" lvl="5" marL="2743200">
              <a:spcBef>
                <a:spcPts val="0"/>
              </a:spcBef>
              <a:spcAft>
                <a:spcPts val="0"/>
              </a:spcAft>
              <a:buSzPts val="800"/>
              <a:buChar char="■"/>
              <a:defRPr sz="800"/>
            </a:lvl6pPr>
            <a:lvl7pPr indent="-279400" lvl="6" marL="3200400">
              <a:spcBef>
                <a:spcPts val="0"/>
              </a:spcBef>
              <a:spcAft>
                <a:spcPts val="0"/>
              </a:spcAft>
              <a:buSzPts val="800"/>
              <a:buChar char="●"/>
              <a:defRPr sz="800"/>
            </a:lvl7pPr>
            <a:lvl8pPr indent="-279400" lvl="7" marL="3657600">
              <a:spcBef>
                <a:spcPts val="0"/>
              </a:spcBef>
              <a:spcAft>
                <a:spcPts val="0"/>
              </a:spcAft>
              <a:buSzPts val="800"/>
              <a:buChar char="○"/>
              <a:defRPr sz="800"/>
            </a:lvl8pPr>
            <a:lvl9pPr indent="-279400" lvl="8" marL="4114800">
              <a:spcBef>
                <a:spcPts val="0"/>
              </a:spcBef>
              <a:spcAft>
                <a:spcPts val="0"/>
              </a:spcAft>
              <a:buSzPts val="800"/>
              <a:buChar char="■"/>
              <a:defRPr sz="800"/>
            </a:lvl9pPr>
          </a:lstStyle>
          <a:p/>
        </p:txBody>
      </p:sp>
      <p:sp>
        <p:nvSpPr>
          <p:cNvPr id="253" name="Google Shape;253;p42"/>
          <p:cNvSpPr txBox="1"/>
          <p:nvPr>
            <p:ph idx="32" type="body"/>
          </p:nvPr>
        </p:nvSpPr>
        <p:spPr>
          <a:xfrm>
            <a:off x="7087526" y="196725"/>
            <a:ext cx="1933500" cy="209100"/>
          </a:xfrm>
          <a:prstGeom prst="rect">
            <a:avLst/>
          </a:prstGeom>
        </p:spPr>
        <p:txBody>
          <a:bodyPr anchorCtr="0" anchor="ctr" bIns="91425" lIns="91425" spcFirstLastPara="1" rIns="91425" wrap="square" tIns="91425">
            <a:noAutofit/>
          </a:bodyPr>
          <a:lstStyle>
            <a:lvl1pPr indent="-279400" lvl="0" marL="457200" algn="r">
              <a:spcBef>
                <a:spcPts val="0"/>
              </a:spcBef>
              <a:spcAft>
                <a:spcPts val="0"/>
              </a:spcAft>
              <a:buSzPts val="800"/>
              <a:buChar char="●"/>
              <a:defRPr sz="800"/>
            </a:lvl1pPr>
            <a:lvl2pPr indent="-279400" lvl="1" marL="914400" algn="r">
              <a:spcBef>
                <a:spcPts val="0"/>
              </a:spcBef>
              <a:spcAft>
                <a:spcPts val="0"/>
              </a:spcAft>
              <a:buSzPts val="800"/>
              <a:buChar char="○"/>
              <a:defRPr/>
            </a:lvl2pPr>
            <a:lvl3pPr indent="-279400" lvl="2" marL="1371600" algn="r">
              <a:spcBef>
                <a:spcPts val="0"/>
              </a:spcBef>
              <a:spcAft>
                <a:spcPts val="0"/>
              </a:spcAft>
              <a:buSzPts val="800"/>
              <a:buChar char="■"/>
              <a:defRPr sz="800"/>
            </a:lvl3pPr>
            <a:lvl4pPr indent="-279400" lvl="3" marL="1828800" algn="r">
              <a:spcBef>
                <a:spcPts val="0"/>
              </a:spcBef>
              <a:spcAft>
                <a:spcPts val="0"/>
              </a:spcAft>
              <a:buSzPts val="800"/>
              <a:buChar char="●"/>
              <a:defRPr sz="800"/>
            </a:lvl4pPr>
            <a:lvl5pPr indent="-279400" lvl="4" marL="2286000" algn="r">
              <a:spcBef>
                <a:spcPts val="0"/>
              </a:spcBef>
              <a:spcAft>
                <a:spcPts val="0"/>
              </a:spcAft>
              <a:buSzPts val="800"/>
              <a:buChar char="○"/>
              <a:defRPr sz="800"/>
            </a:lvl5pPr>
            <a:lvl6pPr indent="-279400" lvl="5" marL="2743200" algn="r">
              <a:spcBef>
                <a:spcPts val="0"/>
              </a:spcBef>
              <a:spcAft>
                <a:spcPts val="0"/>
              </a:spcAft>
              <a:buSzPts val="800"/>
              <a:buChar char="■"/>
              <a:defRPr sz="800"/>
            </a:lvl6pPr>
            <a:lvl7pPr indent="-279400" lvl="6" marL="3200400" algn="r">
              <a:spcBef>
                <a:spcPts val="0"/>
              </a:spcBef>
              <a:spcAft>
                <a:spcPts val="0"/>
              </a:spcAft>
              <a:buSzPts val="800"/>
              <a:buChar char="●"/>
              <a:defRPr sz="800"/>
            </a:lvl7pPr>
            <a:lvl8pPr indent="-279400" lvl="7" marL="3657600" algn="r">
              <a:spcBef>
                <a:spcPts val="0"/>
              </a:spcBef>
              <a:spcAft>
                <a:spcPts val="0"/>
              </a:spcAft>
              <a:buSzPts val="800"/>
              <a:buChar char="○"/>
              <a:defRPr sz="800"/>
            </a:lvl8pPr>
            <a:lvl9pPr indent="-279400" lvl="8" marL="4114800" algn="r">
              <a:spcBef>
                <a:spcPts val="0"/>
              </a:spcBef>
              <a:spcAft>
                <a:spcPts val="0"/>
              </a:spcAft>
              <a:buSzPts val="800"/>
              <a:buChar char="■"/>
              <a:defRPr sz="800"/>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blank">
  <p:cSld name="CUSTOM">
    <p:spTree>
      <p:nvGrpSpPr>
        <p:cNvPr id="254" name="Shape 254"/>
        <p:cNvGrpSpPr/>
        <p:nvPr/>
      </p:nvGrpSpPr>
      <p:grpSpPr>
        <a:xfrm>
          <a:off x="0" y="0"/>
          <a:ext cx="0" cy="0"/>
          <a:chOff x="0" y="0"/>
          <a:chExt cx="0" cy="0"/>
        </a:xfrm>
      </p:grpSpPr>
      <p:sp>
        <p:nvSpPr>
          <p:cNvPr id="255" name="Google Shape;255;p4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56" name="Google Shape;256;p43"/>
          <p:cNvSpPr txBox="1"/>
          <p:nvPr>
            <p:ph idx="1" type="body"/>
          </p:nvPr>
        </p:nvSpPr>
        <p:spPr>
          <a:xfrm>
            <a:off x="196951" y="196725"/>
            <a:ext cx="1860300" cy="209100"/>
          </a:xfrm>
          <a:prstGeom prst="rect">
            <a:avLst/>
          </a:prstGeom>
        </p:spPr>
        <p:txBody>
          <a:bodyPr anchorCtr="0" anchor="ctr" bIns="91425" lIns="91425" spcFirstLastPara="1" rIns="91425" wrap="square" tIns="91425">
            <a:noAutofit/>
          </a:bodyPr>
          <a:lstStyle>
            <a:lvl1pPr indent="-279400" lvl="0" marL="457200">
              <a:spcBef>
                <a:spcPts val="0"/>
              </a:spcBef>
              <a:spcAft>
                <a:spcPts val="0"/>
              </a:spcAft>
              <a:buClr>
                <a:schemeClr val="dk1"/>
              </a:buClr>
              <a:buSzPts val="800"/>
              <a:buChar char="●"/>
              <a:defRPr sz="800">
                <a:solidFill>
                  <a:schemeClr val="dk1"/>
                </a:solidFill>
              </a:defRPr>
            </a:lvl1pPr>
            <a:lvl2pPr indent="-279400" lvl="1" marL="914400">
              <a:spcBef>
                <a:spcPts val="0"/>
              </a:spcBef>
              <a:spcAft>
                <a:spcPts val="0"/>
              </a:spcAft>
              <a:buClr>
                <a:schemeClr val="dk1"/>
              </a:buClr>
              <a:buSzPts val="800"/>
              <a:buChar char="○"/>
              <a:defRPr>
                <a:solidFill>
                  <a:schemeClr val="dk1"/>
                </a:solidFill>
              </a:defRPr>
            </a:lvl2pPr>
            <a:lvl3pPr indent="-279400" lvl="2" marL="1371600">
              <a:spcBef>
                <a:spcPts val="0"/>
              </a:spcBef>
              <a:spcAft>
                <a:spcPts val="0"/>
              </a:spcAft>
              <a:buClr>
                <a:schemeClr val="dk1"/>
              </a:buClr>
              <a:buSzPts val="800"/>
              <a:buChar char="■"/>
              <a:defRPr sz="800">
                <a:solidFill>
                  <a:schemeClr val="dk1"/>
                </a:solidFill>
              </a:defRPr>
            </a:lvl3pPr>
            <a:lvl4pPr indent="-279400" lvl="3" marL="1828800">
              <a:spcBef>
                <a:spcPts val="0"/>
              </a:spcBef>
              <a:spcAft>
                <a:spcPts val="0"/>
              </a:spcAft>
              <a:buClr>
                <a:schemeClr val="dk1"/>
              </a:buClr>
              <a:buSzPts val="800"/>
              <a:buChar char="●"/>
              <a:defRPr sz="800">
                <a:solidFill>
                  <a:schemeClr val="dk1"/>
                </a:solidFill>
              </a:defRPr>
            </a:lvl4pPr>
            <a:lvl5pPr indent="-279400" lvl="4" marL="2286000">
              <a:spcBef>
                <a:spcPts val="0"/>
              </a:spcBef>
              <a:spcAft>
                <a:spcPts val="0"/>
              </a:spcAft>
              <a:buClr>
                <a:schemeClr val="dk1"/>
              </a:buClr>
              <a:buSzPts val="800"/>
              <a:buChar char="○"/>
              <a:defRPr sz="800">
                <a:solidFill>
                  <a:schemeClr val="dk1"/>
                </a:solidFill>
              </a:defRPr>
            </a:lvl5pPr>
            <a:lvl6pPr indent="-279400" lvl="5" marL="2743200">
              <a:spcBef>
                <a:spcPts val="0"/>
              </a:spcBef>
              <a:spcAft>
                <a:spcPts val="0"/>
              </a:spcAft>
              <a:buClr>
                <a:schemeClr val="dk1"/>
              </a:buClr>
              <a:buSzPts val="800"/>
              <a:buChar char="■"/>
              <a:defRPr sz="800">
                <a:solidFill>
                  <a:schemeClr val="dk1"/>
                </a:solidFill>
              </a:defRPr>
            </a:lvl6pPr>
            <a:lvl7pPr indent="-279400" lvl="6" marL="3200400">
              <a:spcBef>
                <a:spcPts val="0"/>
              </a:spcBef>
              <a:spcAft>
                <a:spcPts val="0"/>
              </a:spcAft>
              <a:buClr>
                <a:schemeClr val="dk1"/>
              </a:buClr>
              <a:buSzPts val="800"/>
              <a:buChar char="●"/>
              <a:defRPr sz="800">
                <a:solidFill>
                  <a:schemeClr val="dk1"/>
                </a:solidFill>
              </a:defRPr>
            </a:lvl7pPr>
            <a:lvl8pPr indent="-279400" lvl="7" marL="3657600">
              <a:spcBef>
                <a:spcPts val="0"/>
              </a:spcBef>
              <a:spcAft>
                <a:spcPts val="0"/>
              </a:spcAft>
              <a:buClr>
                <a:schemeClr val="dk1"/>
              </a:buClr>
              <a:buSzPts val="800"/>
              <a:buChar char="○"/>
              <a:defRPr sz="800">
                <a:solidFill>
                  <a:schemeClr val="dk1"/>
                </a:solidFill>
              </a:defRPr>
            </a:lvl8pPr>
            <a:lvl9pPr indent="-279400" lvl="8" marL="4114800">
              <a:spcBef>
                <a:spcPts val="0"/>
              </a:spcBef>
              <a:spcAft>
                <a:spcPts val="0"/>
              </a:spcAft>
              <a:buClr>
                <a:schemeClr val="dk1"/>
              </a:buClr>
              <a:buSzPts val="800"/>
              <a:buChar char="■"/>
              <a:defRPr sz="800">
                <a:solidFill>
                  <a:schemeClr val="dk1"/>
                </a:solidFill>
              </a:defRPr>
            </a:lvl9pPr>
          </a:lstStyle>
          <a:p/>
        </p:txBody>
      </p:sp>
      <p:sp>
        <p:nvSpPr>
          <p:cNvPr id="257" name="Google Shape;257;p43"/>
          <p:cNvSpPr txBox="1"/>
          <p:nvPr>
            <p:ph idx="2" type="body"/>
          </p:nvPr>
        </p:nvSpPr>
        <p:spPr>
          <a:xfrm>
            <a:off x="7087526" y="196725"/>
            <a:ext cx="1933500" cy="209100"/>
          </a:xfrm>
          <a:prstGeom prst="rect">
            <a:avLst/>
          </a:prstGeom>
        </p:spPr>
        <p:txBody>
          <a:bodyPr anchorCtr="0" anchor="ctr" bIns="91425" lIns="91425" spcFirstLastPara="1" rIns="91425" wrap="square" tIns="91425">
            <a:noAutofit/>
          </a:bodyPr>
          <a:lstStyle>
            <a:lvl1pPr indent="-279400" lvl="0" marL="457200" algn="r">
              <a:spcBef>
                <a:spcPts val="0"/>
              </a:spcBef>
              <a:spcAft>
                <a:spcPts val="0"/>
              </a:spcAft>
              <a:buClr>
                <a:schemeClr val="dk1"/>
              </a:buClr>
              <a:buSzPts val="800"/>
              <a:buChar char="●"/>
              <a:defRPr sz="800">
                <a:solidFill>
                  <a:schemeClr val="dk1"/>
                </a:solidFill>
              </a:defRPr>
            </a:lvl1pPr>
            <a:lvl2pPr indent="-279400" lvl="1" marL="914400" algn="r">
              <a:spcBef>
                <a:spcPts val="0"/>
              </a:spcBef>
              <a:spcAft>
                <a:spcPts val="0"/>
              </a:spcAft>
              <a:buClr>
                <a:schemeClr val="dk1"/>
              </a:buClr>
              <a:buSzPts val="800"/>
              <a:buChar char="○"/>
              <a:defRPr>
                <a:solidFill>
                  <a:schemeClr val="dk1"/>
                </a:solidFill>
              </a:defRPr>
            </a:lvl2pPr>
            <a:lvl3pPr indent="-279400" lvl="2" marL="1371600" algn="r">
              <a:spcBef>
                <a:spcPts val="0"/>
              </a:spcBef>
              <a:spcAft>
                <a:spcPts val="0"/>
              </a:spcAft>
              <a:buClr>
                <a:schemeClr val="dk1"/>
              </a:buClr>
              <a:buSzPts val="800"/>
              <a:buChar char="■"/>
              <a:defRPr sz="800">
                <a:solidFill>
                  <a:schemeClr val="dk1"/>
                </a:solidFill>
              </a:defRPr>
            </a:lvl3pPr>
            <a:lvl4pPr indent="-279400" lvl="3" marL="1828800" algn="r">
              <a:spcBef>
                <a:spcPts val="0"/>
              </a:spcBef>
              <a:spcAft>
                <a:spcPts val="0"/>
              </a:spcAft>
              <a:buClr>
                <a:schemeClr val="dk1"/>
              </a:buClr>
              <a:buSzPts val="800"/>
              <a:buChar char="●"/>
              <a:defRPr sz="800">
                <a:solidFill>
                  <a:schemeClr val="dk1"/>
                </a:solidFill>
              </a:defRPr>
            </a:lvl4pPr>
            <a:lvl5pPr indent="-279400" lvl="4" marL="2286000" algn="r">
              <a:spcBef>
                <a:spcPts val="0"/>
              </a:spcBef>
              <a:spcAft>
                <a:spcPts val="0"/>
              </a:spcAft>
              <a:buClr>
                <a:schemeClr val="dk1"/>
              </a:buClr>
              <a:buSzPts val="800"/>
              <a:buChar char="○"/>
              <a:defRPr sz="800">
                <a:solidFill>
                  <a:schemeClr val="dk1"/>
                </a:solidFill>
              </a:defRPr>
            </a:lvl5pPr>
            <a:lvl6pPr indent="-279400" lvl="5" marL="2743200" algn="r">
              <a:spcBef>
                <a:spcPts val="0"/>
              </a:spcBef>
              <a:spcAft>
                <a:spcPts val="0"/>
              </a:spcAft>
              <a:buClr>
                <a:schemeClr val="dk1"/>
              </a:buClr>
              <a:buSzPts val="800"/>
              <a:buChar char="■"/>
              <a:defRPr sz="800">
                <a:solidFill>
                  <a:schemeClr val="dk1"/>
                </a:solidFill>
              </a:defRPr>
            </a:lvl6pPr>
            <a:lvl7pPr indent="-279400" lvl="6" marL="3200400" algn="r">
              <a:spcBef>
                <a:spcPts val="0"/>
              </a:spcBef>
              <a:spcAft>
                <a:spcPts val="0"/>
              </a:spcAft>
              <a:buClr>
                <a:schemeClr val="dk1"/>
              </a:buClr>
              <a:buSzPts val="800"/>
              <a:buChar char="●"/>
              <a:defRPr sz="800">
                <a:solidFill>
                  <a:schemeClr val="dk1"/>
                </a:solidFill>
              </a:defRPr>
            </a:lvl7pPr>
            <a:lvl8pPr indent="-279400" lvl="7" marL="3657600" algn="r">
              <a:spcBef>
                <a:spcPts val="0"/>
              </a:spcBef>
              <a:spcAft>
                <a:spcPts val="0"/>
              </a:spcAft>
              <a:buClr>
                <a:schemeClr val="dk1"/>
              </a:buClr>
              <a:buSzPts val="800"/>
              <a:buChar char="○"/>
              <a:defRPr sz="800">
                <a:solidFill>
                  <a:schemeClr val="dk1"/>
                </a:solidFill>
              </a:defRPr>
            </a:lvl8pPr>
            <a:lvl9pPr indent="-279400" lvl="8" marL="4114800" algn="r">
              <a:spcBef>
                <a:spcPts val="0"/>
              </a:spcBef>
              <a:spcAft>
                <a:spcPts val="0"/>
              </a:spcAft>
              <a:buClr>
                <a:schemeClr val="dk1"/>
              </a:buClr>
              <a:buSzPts val="800"/>
              <a:buChar char="■"/>
              <a:defRPr sz="800">
                <a:solidFill>
                  <a:schemeClr val="dk1"/>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1.xml"/><Relationship Id="rId22" Type="http://schemas.openxmlformats.org/officeDocument/2006/relationships/slideLayout" Target="../slideLayouts/slideLayout33.xml"/><Relationship Id="rId21" Type="http://schemas.openxmlformats.org/officeDocument/2006/relationships/slideLayout" Target="../slideLayouts/slideLayout32.xml"/><Relationship Id="rId24" Type="http://schemas.openxmlformats.org/officeDocument/2006/relationships/slideLayout" Target="../slideLayouts/slideLayout35.xml"/><Relationship Id="rId23" Type="http://schemas.openxmlformats.org/officeDocument/2006/relationships/slideLayout" Target="../slideLayouts/slideLayout34.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26" Type="http://schemas.openxmlformats.org/officeDocument/2006/relationships/slideLayout" Target="../slideLayouts/slideLayout37.xml"/><Relationship Id="rId25" Type="http://schemas.openxmlformats.org/officeDocument/2006/relationships/slideLayout" Target="../slideLayouts/slideLayout36.xml"/><Relationship Id="rId28" Type="http://schemas.openxmlformats.org/officeDocument/2006/relationships/slideLayout" Target="../slideLayouts/slideLayout39.xml"/><Relationship Id="rId27" Type="http://schemas.openxmlformats.org/officeDocument/2006/relationships/slideLayout" Target="../slideLayouts/slideLayout38.xml"/><Relationship Id="rId5" Type="http://schemas.openxmlformats.org/officeDocument/2006/relationships/slideLayout" Target="../slideLayouts/slideLayout16.xml"/><Relationship Id="rId6" Type="http://schemas.openxmlformats.org/officeDocument/2006/relationships/slideLayout" Target="../slideLayouts/slideLayout17.xml"/><Relationship Id="rId29" Type="http://schemas.openxmlformats.org/officeDocument/2006/relationships/slideLayout" Target="../slideLayouts/slideLayout40.xml"/><Relationship Id="rId7" Type="http://schemas.openxmlformats.org/officeDocument/2006/relationships/slideLayout" Target="../slideLayouts/slideLayout18.xml"/><Relationship Id="rId8" Type="http://schemas.openxmlformats.org/officeDocument/2006/relationships/slideLayout" Target="../slideLayouts/slideLayout19.xml"/><Relationship Id="rId31" Type="http://schemas.openxmlformats.org/officeDocument/2006/relationships/theme" Target="../theme/theme1.xml"/><Relationship Id="rId30" Type="http://schemas.openxmlformats.org/officeDocument/2006/relationships/slideLayout" Target="../slideLayouts/slideLayout41.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9" Type="http://schemas.openxmlformats.org/officeDocument/2006/relationships/slideLayout" Target="../slideLayouts/slideLayout30.xml"/><Relationship Id="rId18"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nSpc>
                <a:spcPct val="90000"/>
              </a:lnSpc>
              <a:spcBef>
                <a:spcPts val="0"/>
              </a:spcBef>
              <a:spcAft>
                <a:spcPts val="0"/>
              </a:spcAft>
              <a:buClr>
                <a:schemeClr val="dk1"/>
              </a:buClr>
              <a:buSzPts val="3450"/>
              <a:buFont typeface="Merriweather"/>
              <a:buNone/>
              <a:defRPr b="1" sz="3450">
                <a:solidFill>
                  <a:schemeClr val="dk1"/>
                </a:solidFill>
                <a:latin typeface="Merriweather"/>
                <a:ea typeface="Merriweather"/>
                <a:cs typeface="Merriweather"/>
                <a:sym typeface="Merriweather"/>
              </a:defRPr>
            </a:lvl1pPr>
            <a:lvl2pPr lvl="1">
              <a:lnSpc>
                <a:spcPct val="90000"/>
              </a:lnSpc>
              <a:spcBef>
                <a:spcPts val="0"/>
              </a:spcBef>
              <a:spcAft>
                <a:spcPts val="0"/>
              </a:spcAft>
              <a:buClr>
                <a:schemeClr val="dk1"/>
              </a:buClr>
              <a:buSzPts val="3450"/>
              <a:buFont typeface="Merriweather"/>
              <a:buNone/>
              <a:defRPr b="1" sz="3450">
                <a:solidFill>
                  <a:schemeClr val="dk1"/>
                </a:solidFill>
                <a:latin typeface="Merriweather"/>
                <a:ea typeface="Merriweather"/>
                <a:cs typeface="Merriweather"/>
                <a:sym typeface="Merriweather"/>
              </a:defRPr>
            </a:lvl2pPr>
            <a:lvl3pPr lvl="2">
              <a:lnSpc>
                <a:spcPct val="90000"/>
              </a:lnSpc>
              <a:spcBef>
                <a:spcPts val="0"/>
              </a:spcBef>
              <a:spcAft>
                <a:spcPts val="0"/>
              </a:spcAft>
              <a:buClr>
                <a:schemeClr val="dk1"/>
              </a:buClr>
              <a:buSzPts val="3450"/>
              <a:buFont typeface="Merriweather"/>
              <a:buNone/>
              <a:defRPr b="1" sz="3450">
                <a:solidFill>
                  <a:schemeClr val="dk1"/>
                </a:solidFill>
                <a:latin typeface="Merriweather"/>
                <a:ea typeface="Merriweather"/>
                <a:cs typeface="Merriweather"/>
                <a:sym typeface="Merriweather"/>
              </a:defRPr>
            </a:lvl3pPr>
            <a:lvl4pPr lvl="3">
              <a:lnSpc>
                <a:spcPct val="90000"/>
              </a:lnSpc>
              <a:spcBef>
                <a:spcPts val="0"/>
              </a:spcBef>
              <a:spcAft>
                <a:spcPts val="0"/>
              </a:spcAft>
              <a:buClr>
                <a:schemeClr val="dk1"/>
              </a:buClr>
              <a:buSzPts val="3450"/>
              <a:buFont typeface="Merriweather"/>
              <a:buNone/>
              <a:defRPr b="1" sz="3450">
                <a:solidFill>
                  <a:schemeClr val="dk1"/>
                </a:solidFill>
                <a:latin typeface="Merriweather"/>
                <a:ea typeface="Merriweather"/>
                <a:cs typeface="Merriweather"/>
                <a:sym typeface="Merriweather"/>
              </a:defRPr>
            </a:lvl4pPr>
            <a:lvl5pPr lvl="4">
              <a:lnSpc>
                <a:spcPct val="90000"/>
              </a:lnSpc>
              <a:spcBef>
                <a:spcPts val="0"/>
              </a:spcBef>
              <a:spcAft>
                <a:spcPts val="0"/>
              </a:spcAft>
              <a:buClr>
                <a:schemeClr val="dk1"/>
              </a:buClr>
              <a:buSzPts val="3450"/>
              <a:buFont typeface="Merriweather"/>
              <a:buNone/>
              <a:defRPr b="1" sz="3450">
                <a:solidFill>
                  <a:schemeClr val="dk1"/>
                </a:solidFill>
                <a:latin typeface="Merriweather"/>
                <a:ea typeface="Merriweather"/>
                <a:cs typeface="Merriweather"/>
                <a:sym typeface="Merriweather"/>
              </a:defRPr>
            </a:lvl5pPr>
            <a:lvl6pPr lvl="5">
              <a:lnSpc>
                <a:spcPct val="90000"/>
              </a:lnSpc>
              <a:spcBef>
                <a:spcPts val="0"/>
              </a:spcBef>
              <a:spcAft>
                <a:spcPts val="0"/>
              </a:spcAft>
              <a:buClr>
                <a:schemeClr val="dk1"/>
              </a:buClr>
              <a:buSzPts val="3450"/>
              <a:buFont typeface="Merriweather"/>
              <a:buNone/>
              <a:defRPr b="1" sz="3450">
                <a:solidFill>
                  <a:schemeClr val="dk1"/>
                </a:solidFill>
                <a:latin typeface="Merriweather"/>
                <a:ea typeface="Merriweather"/>
                <a:cs typeface="Merriweather"/>
                <a:sym typeface="Merriweather"/>
              </a:defRPr>
            </a:lvl6pPr>
            <a:lvl7pPr lvl="6">
              <a:lnSpc>
                <a:spcPct val="90000"/>
              </a:lnSpc>
              <a:spcBef>
                <a:spcPts val="0"/>
              </a:spcBef>
              <a:spcAft>
                <a:spcPts val="0"/>
              </a:spcAft>
              <a:buClr>
                <a:schemeClr val="dk1"/>
              </a:buClr>
              <a:buSzPts val="3450"/>
              <a:buFont typeface="Merriweather"/>
              <a:buNone/>
              <a:defRPr b="1" sz="3450">
                <a:solidFill>
                  <a:schemeClr val="dk1"/>
                </a:solidFill>
                <a:latin typeface="Merriweather"/>
                <a:ea typeface="Merriweather"/>
                <a:cs typeface="Merriweather"/>
                <a:sym typeface="Merriweather"/>
              </a:defRPr>
            </a:lvl7pPr>
            <a:lvl8pPr lvl="7">
              <a:lnSpc>
                <a:spcPct val="90000"/>
              </a:lnSpc>
              <a:spcBef>
                <a:spcPts val="0"/>
              </a:spcBef>
              <a:spcAft>
                <a:spcPts val="0"/>
              </a:spcAft>
              <a:buClr>
                <a:schemeClr val="dk1"/>
              </a:buClr>
              <a:buSzPts val="3450"/>
              <a:buFont typeface="Merriweather"/>
              <a:buNone/>
              <a:defRPr b="1" sz="3450">
                <a:solidFill>
                  <a:schemeClr val="dk1"/>
                </a:solidFill>
                <a:latin typeface="Merriweather"/>
                <a:ea typeface="Merriweather"/>
                <a:cs typeface="Merriweather"/>
                <a:sym typeface="Merriweather"/>
              </a:defRPr>
            </a:lvl8pPr>
            <a:lvl9pPr lvl="8">
              <a:lnSpc>
                <a:spcPct val="90000"/>
              </a:lnSpc>
              <a:spcBef>
                <a:spcPts val="0"/>
              </a:spcBef>
              <a:spcAft>
                <a:spcPts val="0"/>
              </a:spcAft>
              <a:buClr>
                <a:schemeClr val="dk1"/>
              </a:buClr>
              <a:buSzPts val="3450"/>
              <a:buFont typeface="Merriweather"/>
              <a:buNone/>
              <a:defRPr b="1" sz="3450">
                <a:solidFill>
                  <a:schemeClr val="dk1"/>
                </a:solidFill>
                <a:latin typeface="Merriweather"/>
                <a:ea typeface="Merriweather"/>
                <a:cs typeface="Merriweather"/>
                <a:sym typeface="Merriweather"/>
              </a:defRPr>
            </a:lvl9pPr>
          </a:lstStyle>
          <a:p/>
        </p:txBody>
      </p:sp>
      <p:sp>
        <p:nvSpPr>
          <p:cNvPr id="52" name="Google Shape;52;p13"/>
          <p:cNvSpPr txBox="1"/>
          <p:nvPr>
            <p:ph idx="1" type="body"/>
          </p:nvPr>
        </p:nvSpPr>
        <p:spPr>
          <a:xfrm>
            <a:off x="311700" y="1152475"/>
            <a:ext cx="8520600" cy="1760100"/>
          </a:xfrm>
          <a:prstGeom prst="rect">
            <a:avLst/>
          </a:prstGeom>
          <a:noFill/>
          <a:ln>
            <a:noFill/>
          </a:ln>
        </p:spPr>
        <p:txBody>
          <a:bodyPr anchorCtr="0" anchor="t" bIns="91425" lIns="91425" spcFirstLastPara="1" rIns="91425" wrap="square" tIns="91425">
            <a:normAutofit/>
          </a:bodyPr>
          <a:lstStyle>
            <a:lvl1pPr indent="-292100" lvl="0" marL="457200">
              <a:lnSpc>
                <a:spcPct val="115000"/>
              </a:lnSpc>
              <a:spcBef>
                <a:spcPts val="0"/>
              </a:spcBef>
              <a:spcAft>
                <a:spcPts val="0"/>
              </a:spcAft>
              <a:buClr>
                <a:schemeClr val="dk2"/>
              </a:buClr>
              <a:buSzPts val="1000"/>
              <a:buFont typeface="DM Sans"/>
              <a:buChar char="●"/>
              <a:defRPr sz="1000">
                <a:solidFill>
                  <a:schemeClr val="dk2"/>
                </a:solidFill>
                <a:latin typeface="DM Sans"/>
                <a:ea typeface="DM Sans"/>
                <a:cs typeface="DM Sans"/>
                <a:sym typeface="DM Sans"/>
              </a:defRPr>
            </a:lvl1pPr>
            <a:lvl2pPr indent="-279400" lvl="1" marL="914400">
              <a:lnSpc>
                <a:spcPct val="115000"/>
              </a:lnSpc>
              <a:spcBef>
                <a:spcPts val="0"/>
              </a:spcBef>
              <a:spcAft>
                <a:spcPts val="0"/>
              </a:spcAft>
              <a:buClr>
                <a:schemeClr val="dk2"/>
              </a:buClr>
              <a:buSzPts val="800"/>
              <a:buFont typeface="DM Sans"/>
              <a:buChar char="○"/>
              <a:defRPr sz="800">
                <a:solidFill>
                  <a:schemeClr val="dk2"/>
                </a:solidFill>
                <a:latin typeface="DM Sans"/>
                <a:ea typeface="DM Sans"/>
                <a:cs typeface="DM Sans"/>
                <a:sym typeface="DM Sans"/>
              </a:defRPr>
            </a:lvl2pPr>
            <a:lvl3pPr indent="-292100" lvl="2" marL="1371600">
              <a:lnSpc>
                <a:spcPct val="115000"/>
              </a:lnSpc>
              <a:spcBef>
                <a:spcPts val="0"/>
              </a:spcBef>
              <a:spcAft>
                <a:spcPts val="0"/>
              </a:spcAft>
              <a:buClr>
                <a:schemeClr val="dk2"/>
              </a:buClr>
              <a:buSzPts val="1000"/>
              <a:buFont typeface="DM Sans"/>
              <a:buChar char="■"/>
              <a:defRPr sz="1000">
                <a:solidFill>
                  <a:schemeClr val="dk2"/>
                </a:solidFill>
                <a:latin typeface="DM Sans"/>
                <a:ea typeface="DM Sans"/>
                <a:cs typeface="DM Sans"/>
                <a:sym typeface="DM Sans"/>
              </a:defRPr>
            </a:lvl3pPr>
            <a:lvl4pPr indent="-292100" lvl="3" marL="1828800">
              <a:lnSpc>
                <a:spcPct val="115000"/>
              </a:lnSpc>
              <a:spcBef>
                <a:spcPts val="0"/>
              </a:spcBef>
              <a:spcAft>
                <a:spcPts val="0"/>
              </a:spcAft>
              <a:buClr>
                <a:schemeClr val="dk2"/>
              </a:buClr>
              <a:buSzPts val="1000"/>
              <a:buFont typeface="DM Sans"/>
              <a:buChar char="●"/>
              <a:defRPr sz="1000">
                <a:solidFill>
                  <a:schemeClr val="dk2"/>
                </a:solidFill>
                <a:latin typeface="DM Sans"/>
                <a:ea typeface="DM Sans"/>
                <a:cs typeface="DM Sans"/>
                <a:sym typeface="DM Sans"/>
              </a:defRPr>
            </a:lvl4pPr>
            <a:lvl5pPr indent="-292100" lvl="4" marL="2286000">
              <a:lnSpc>
                <a:spcPct val="115000"/>
              </a:lnSpc>
              <a:spcBef>
                <a:spcPts val="0"/>
              </a:spcBef>
              <a:spcAft>
                <a:spcPts val="0"/>
              </a:spcAft>
              <a:buClr>
                <a:schemeClr val="dk2"/>
              </a:buClr>
              <a:buSzPts val="1000"/>
              <a:buFont typeface="DM Sans"/>
              <a:buChar char="○"/>
              <a:defRPr sz="1000">
                <a:solidFill>
                  <a:schemeClr val="dk2"/>
                </a:solidFill>
                <a:latin typeface="DM Sans"/>
                <a:ea typeface="DM Sans"/>
                <a:cs typeface="DM Sans"/>
                <a:sym typeface="DM Sans"/>
              </a:defRPr>
            </a:lvl5pPr>
            <a:lvl6pPr indent="-292100" lvl="5" marL="2743200">
              <a:lnSpc>
                <a:spcPct val="115000"/>
              </a:lnSpc>
              <a:spcBef>
                <a:spcPts val="0"/>
              </a:spcBef>
              <a:spcAft>
                <a:spcPts val="0"/>
              </a:spcAft>
              <a:buClr>
                <a:schemeClr val="dk2"/>
              </a:buClr>
              <a:buSzPts val="1000"/>
              <a:buFont typeface="DM Sans"/>
              <a:buChar char="■"/>
              <a:defRPr sz="1000">
                <a:solidFill>
                  <a:schemeClr val="dk2"/>
                </a:solidFill>
                <a:latin typeface="DM Sans"/>
                <a:ea typeface="DM Sans"/>
                <a:cs typeface="DM Sans"/>
                <a:sym typeface="DM Sans"/>
              </a:defRPr>
            </a:lvl6pPr>
            <a:lvl7pPr indent="-292100" lvl="6" marL="3200400">
              <a:lnSpc>
                <a:spcPct val="115000"/>
              </a:lnSpc>
              <a:spcBef>
                <a:spcPts val="0"/>
              </a:spcBef>
              <a:spcAft>
                <a:spcPts val="0"/>
              </a:spcAft>
              <a:buClr>
                <a:schemeClr val="dk2"/>
              </a:buClr>
              <a:buSzPts val="1000"/>
              <a:buFont typeface="DM Sans"/>
              <a:buChar char="●"/>
              <a:defRPr sz="1000">
                <a:solidFill>
                  <a:schemeClr val="dk2"/>
                </a:solidFill>
                <a:latin typeface="DM Sans"/>
                <a:ea typeface="DM Sans"/>
                <a:cs typeface="DM Sans"/>
                <a:sym typeface="DM Sans"/>
              </a:defRPr>
            </a:lvl7pPr>
            <a:lvl8pPr indent="-292100" lvl="7" marL="3657600">
              <a:lnSpc>
                <a:spcPct val="115000"/>
              </a:lnSpc>
              <a:spcBef>
                <a:spcPts val="0"/>
              </a:spcBef>
              <a:spcAft>
                <a:spcPts val="0"/>
              </a:spcAft>
              <a:buClr>
                <a:schemeClr val="dk2"/>
              </a:buClr>
              <a:buSzPts val="1000"/>
              <a:buFont typeface="DM Sans"/>
              <a:buChar char="○"/>
              <a:defRPr sz="1000">
                <a:solidFill>
                  <a:schemeClr val="dk2"/>
                </a:solidFill>
                <a:latin typeface="DM Sans"/>
                <a:ea typeface="DM Sans"/>
                <a:cs typeface="DM Sans"/>
                <a:sym typeface="DM Sans"/>
              </a:defRPr>
            </a:lvl8pPr>
            <a:lvl9pPr indent="-292100" lvl="8" marL="4114800">
              <a:lnSpc>
                <a:spcPct val="115000"/>
              </a:lnSpc>
              <a:spcBef>
                <a:spcPts val="0"/>
              </a:spcBef>
              <a:spcAft>
                <a:spcPts val="0"/>
              </a:spcAft>
              <a:buClr>
                <a:schemeClr val="dk2"/>
              </a:buClr>
              <a:buSzPts val="1000"/>
              <a:buFont typeface="DM Sans"/>
              <a:buChar char="■"/>
              <a:defRPr sz="1000">
                <a:solidFill>
                  <a:schemeClr val="dk2"/>
                </a:solidFill>
                <a:latin typeface="DM Sans"/>
                <a:ea typeface="DM Sans"/>
                <a:cs typeface="DM Sans"/>
                <a:sym typeface="DM Sans"/>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800">
                <a:solidFill>
                  <a:schemeClr val="dk1"/>
                </a:solidFill>
                <a:latin typeface="DM Sans"/>
                <a:ea typeface="DM Sans"/>
                <a:cs typeface="DM Sans"/>
                <a:sym typeface="DM Sans"/>
              </a:defRPr>
            </a:lvl1pPr>
            <a:lvl2pPr lvl="1" algn="r">
              <a:buNone/>
              <a:defRPr sz="800">
                <a:solidFill>
                  <a:schemeClr val="dk1"/>
                </a:solidFill>
                <a:latin typeface="DM Sans"/>
                <a:ea typeface="DM Sans"/>
                <a:cs typeface="DM Sans"/>
                <a:sym typeface="DM Sans"/>
              </a:defRPr>
            </a:lvl2pPr>
            <a:lvl3pPr lvl="2" algn="r">
              <a:buNone/>
              <a:defRPr sz="800">
                <a:solidFill>
                  <a:schemeClr val="dk1"/>
                </a:solidFill>
                <a:latin typeface="DM Sans"/>
                <a:ea typeface="DM Sans"/>
                <a:cs typeface="DM Sans"/>
                <a:sym typeface="DM Sans"/>
              </a:defRPr>
            </a:lvl3pPr>
            <a:lvl4pPr lvl="3" algn="r">
              <a:buNone/>
              <a:defRPr sz="800">
                <a:solidFill>
                  <a:schemeClr val="dk1"/>
                </a:solidFill>
                <a:latin typeface="DM Sans"/>
                <a:ea typeface="DM Sans"/>
                <a:cs typeface="DM Sans"/>
                <a:sym typeface="DM Sans"/>
              </a:defRPr>
            </a:lvl4pPr>
            <a:lvl5pPr lvl="4" algn="r">
              <a:buNone/>
              <a:defRPr sz="800">
                <a:solidFill>
                  <a:schemeClr val="dk1"/>
                </a:solidFill>
                <a:latin typeface="DM Sans"/>
                <a:ea typeface="DM Sans"/>
                <a:cs typeface="DM Sans"/>
                <a:sym typeface="DM Sans"/>
              </a:defRPr>
            </a:lvl5pPr>
            <a:lvl6pPr lvl="5" algn="r">
              <a:buNone/>
              <a:defRPr sz="800">
                <a:solidFill>
                  <a:schemeClr val="dk1"/>
                </a:solidFill>
                <a:latin typeface="DM Sans"/>
                <a:ea typeface="DM Sans"/>
                <a:cs typeface="DM Sans"/>
                <a:sym typeface="DM Sans"/>
              </a:defRPr>
            </a:lvl6pPr>
            <a:lvl7pPr lvl="6" algn="r">
              <a:buNone/>
              <a:defRPr sz="800">
                <a:solidFill>
                  <a:schemeClr val="dk1"/>
                </a:solidFill>
                <a:latin typeface="DM Sans"/>
                <a:ea typeface="DM Sans"/>
                <a:cs typeface="DM Sans"/>
                <a:sym typeface="DM Sans"/>
              </a:defRPr>
            </a:lvl7pPr>
            <a:lvl8pPr lvl="7" algn="r">
              <a:buNone/>
              <a:defRPr sz="800">
                <a:solidFill>
                  <a:schemeClr val="dk1"/>
                </a:solidFill>
                <a:latin typeface="DM Sans"/>
                <a:ea typeface="DM Sans"/>
                <a:cs typeface="DM Sans"/>
                <a:sym typeface="DM Sans"/>
              </a:defRPr>
            </a:lvl8pPr>
            <a:lvl9pPr lvl="8" algn="r">
              <a:buNone/>
              <a:defRPr sz="800">
                <a:solidFill>
                  <a:schemeClr val="dk1"/>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124">
          <p15:clr>
            <a:srgbClr val="E46962"/>
          </p15:clr>
        </p15:guide>
        <p15:guide id="2" orient="horz" pos="124">
          <p15:clr>
            <a:srgbClr val="E46962"/>
          </p15:clr>
        </p15:guide>
        <p15:guide id="3" pos="5636">
          <p15:clr>
            <a:srgbClr val="E46962"/>
          </p15:clr>
        </p15:guide>
        <p15:guide id="4" orient="horz" pos="3116">
          <p15:clr>
            <a:srgbClr val="E46962"/>
          </p15:clr>
        </p15:guide>
        <p15:guide id="5" pos="1296">
          <p15:clr>
            <a:srgbClr val="E46962"/>
          </p15:clr>
        </p15:guide>
        <p15:guide id="6" pos="4465">
          <p15:clr>
            <a:srgbClr val="E46962"/>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5.xml"/><Relationship Id="rId3" Type="http://schemas.openxmlformats.org/officeDocument/2006/relationships/image" Target="../media/image2.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18.xml"/><Relationship Id="rId3" Type="http://schemas.openxmlformats.org/officeDocument/2006/relationships/hyperlink" Target="https://www.python.org/doc/"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4"/>
          <p:cNvSpPr txBox="1"/>
          <p:nvPr>
            <p:ph type="ctrTitle"/>
          </p:nvPr>
        </p:nvSpPr>
        <p:spPr>
          <a:xfrm>
            <a:off x="196950" y="223825"/>
            <a:ext cx="8011800" cy="1877100"/>
          </a:xfrm>
          <a:prstGeom prst="rect">
            <a:avLst/>
          </a:prstGeom>
        </p:spPr>
        <p:txBody>
          <a:bodyPr anchorCtr="0" anchor="t" bIns="91425" lIns="91425" spcFirstLastPara="1" rIns="91425" wrap="square" tIns="91425">
            <a:noAutofit/>
          </a:bodyPr>
          <a:lstStyle/>
          <a:p>
            <a:pPr indent="0" lvl="0" marL="0" marR="363220" rtl="0" algn="l">
              <a:lnSpc>
                <a:spcPct val="107916"/>
              </a:lnSpc>
              <a:spcBef>
                <a:spcPts val="0"/>
              </a:spcBef>
              <a:spcAft>
                <a:spcPts val="0"/>
              </a:spcAft>
              <a:buClr>
                <a:schemeClr val="hlink"/>
              </a:buClr>
              <a:buSzPts val="1100"/>
              <a:buFont typeface="Arial"/>
              <a:buNone/>
            </a:pPr>
            <a:r>
              <a:rPr b="0" i="1" lang="en" sz="3800">
                <a:solidFill>
                  <a:schemeClr val="accent3"/>
                </a:solidFill>
                <a:latin typeface="DM Sans"/>
                <a:ea typeface="DM Sans"/>
                <a:cs typeface="DM Sans"/>
                <a:sym typeface="DM Sans"/>
              </a:rPr>
              <a:t>Advancing Fraud Detection through CTGAN - Based Synthetic Transactions</a:t>
            </a:r>
            <a:r>
              <a:rPr i="1" lang="en" sz="4000">
                <a:solidFill>
                  <a:schemeClr val="accent3"/>
                </a:solidFill>
                <a:latin typeface="DM Sans"/>
                <a:ea typeface="DM Sans"/>
                <a:cs typeface="DM Sans"/>
                <a:sym typeface="DM Sans"/>
              </a:rPr>
              <a:t> </a:t>
            </a:r>
            <a:r>
              <a:rPr lang="en" sz="4000">
                <a:solidFill>
                  <a:schemeClr val="accent3"/>
                </a:solidFill>
                <a:latin typeface="DM Sans"/>
                <a:ea typeface="DM Sans"/>
                <a:cs typeface="DM Sans"/>
                <a:sym typeface="DM Sans"/>
              </a:rPr>
              <a:t> </a:t>
            </a:r>
            <a:endParaRPr>
              <a:solidFill>
                <a:schemeClr val="accent3"/>
              </a:solidFill>
              <a:latin typeface="DM Sans"/>
              <a:ea typeface="DM Sans"/>
              <a:cs typeface="DM Sans"/>
              <a:sym typeface="DM Sans"/>
            </a:endParaRPr>
          </a:p>
        </p:txBody>
      </p:sp>
      <p:sp>
        <p:nvSpPr>
          <p:cNvPr id="263" name="Google Shape;263;p44"/>
          <p:cNvSpPr txBox="1"/>
          <p:nvPr>
            <p:ph idx="2" type="subTitle"/>
          </p:nvPr>
        </p:nvSpPr>
        <p:spPr>
          <a:xfrm>
            <a:off x="197375" y="2571750"/>
            <a:ext cx="4028400" cy="237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Generated synthetic fraud samples to improve model performance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6350" lvl="0" marL="0" rtl="0" algn="l">
              <a:lnSpc>
                <a:spcPct val="107916"/>
              </a:lnSpc>
              <a:spcBef>
                <a:spcPts val="0"/>
              </a:spcBef>
              <a:spcAft>
                <a:spcPts val="0"/>
              </a:spcAft>
              <a:buClr>
                <a:schemeClr val="hlink"/>
              </a:buClr>
              <a:buSzPts val="1100"/>
              <a:buFont typeface="Arial"/>
              <a:buNone/>
            </a:pPr>
            <a:r>
              <a:rPr lang="en" sz="1800">
                <a:solidFill>
                  <a:srgbClr val="FFFFFF"/>
                </a:solidFill>
                <a:latin typeface="DM Sans"/>
                <a:ea typeface="DM Sans"/>
                <a:cs typeface="DM Sans"/>
                <a:sym typeface="DM Sans"/>
              </a:rPr>
              <a:t>Organization : Global Next Consulting India Private Limited</a:t>
            </a:r>
            <a:endParaRPr>
              <a:solidFill>
                <a:srgbClr val="FFFFFF"/>
              </a:solidFill>
            </a:endParaRPr>
          </a:p>
        </p:txBody>
      </p:sp>
      <p:pic>
        <p:nvPicPr>
          <p:cNvPr descr="Blue and green wave pattern. " id="264" name="Google Shape;264;p44"/>
          <p:cNvPicPr preferRelativeResize="0"/>
          <p:nvPr>
            <p:ph idx="3" type="pic"/>
          </p:nvPr>
        </p:nvPicPr>
        <p:blipFill rotWithShape="1">
          <a:blip r:embed="rId3">
            <a:alphaModFix/>
          </a:blip>
          <a:srcRect b="797" l="0" r="0" t="797"/>
          <a:stretch/>
        </p:blipFill>
        <p:spPr>
          <a:xfrm>
            <a:off x="4437578" y="2171250"/>
            <a:ext cx="4509600" cy="2775600"/>
          </a:xfrm>
          <a:prstGeom prst="round2DiagRect">
            <a:avLst>
              <a:gd fmla="val 16667" name="adj1"/>
              <a:gd fmla="val 0" name="adj2"/>
            </a:avLst>
          </a:prstGeom>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53"/>
          <p:cNvSpPr txBox="1"/>
          <p:nvPr>
            <p:ph idx="1" type="body"/>
          </p:nvPr>
        </p:nvSpPr>
        <p:spPr>
          <a:xfrm>
            <a:off x="872000" y="767400"/>
            <a:ext cx="7110300" cy="2814600"/>
          </a:xfrm>
          <a:prstGeom prst="rect">
            <a:avLst/>
          </a:prstGeom>
        </p:spPr>
        <p:txBody>
          <a:bodyPr anchorCtr="0" anchor="t" bIns="91425" lIns="91425" spcFirstLastPara="1" rIns="91425" wrap="square" tIns="91425">
            <a:noAutofit/>
          </a:bodyPr>
          <a:lstStyle/>
          <a:p>
            <a:pPr indent="-945514" lvl="1" marL="1263015" rtl="0" algn="l">
              <a:lnSpc>
                <a:spcPct val="107083"/>
              </a:lnSpc>
              <a:spcBef>
                <a:spcPts val="0"/>
              </a:spcBef>
              <a:spcAft>
                <a:spcPts val="0"/>
              </a:spcAft>
              <a:buClr>
                <a:srgbClr val="666666"/>
              </a:buClr>
              <a:buSzPts val="2200"/>
              <a:buFont typeface="DM Sans"/>
              <a:buChar char="–"/>
            </a:pPr>
            <a:r>
              <a:rPr lang="en" sz="2200">
                <a:solidFill>
                  <a:srgbClr val="666666"/>
                </a:solidFill>
              </a:rPr>
              <a:t>Dimensionality Reduction  </a:t>
            </a:r>
            <a:endParaRPr sz="1100">
              <a:solidFill>
                <a:srgbClr val="666666"/>
              </a:solidFill>
            </a:endParaRPr>
          </a:p>
          <a:p>
            <a:pPr indent="-945514" lvl="1" marL="1263015" rtl="0" algn="l">
              <a:lnSpc>
                <a:spcPct val="107083"/>
              </a:lnSpc>
              <a:spcBef>
                <a:spcPts val="0"/>
              </a:spcBef>
              <a:spcAft>
                <a:spcPts val="0"/>
              </a:spcAft>
              <a:buClr>
                <a:srgbClr val="666666"/>
              </a:buClr>
              <a:buSzPts val="2200"/>
              <a:buFont typeface="DM Sans"/>
              <a:buChar char="–"/>
            </a:pPr>
            <a:r>
              <a:rPr lang="en" sz="2200">
                <a:solidFill>
                  <a:srgbClr val="666666"/>
                </a:solidFill>
              </a:rPr>
              <a:t>Synthetic Data Generation (AVAE) </a:t>
            </a:r>
            <a:endParaRPr sz="1100">
              <a:solidFill>
                <a:srgbClr val="666666"/>
              </a:solidFill>
            </a:endParaRPr>
          </a:p>
          <a:p>
            <a:pPr indent="-945514" lvl="1" marL="1263015" rtl="0" algn="l">
              <a:lnSpc>
                <a:spcPct val="107083"/>
              </a:lnSpc>
              <a:spcBef>
                <a:spcPts val="0"/>
              </a:spcBef>
              <a:spcAft>
                <a:spcPts val="0"/>
              </a:spcAft>
              <a:buClr>
                <a:srgbClr val="666666"/>
              </a:buClr>
              <a:buSzPts val="2200"/>
              <a:buFont typeface="DM Sans"/>
              <a:buChar char="–"/>
            </a:pPr>
            <a:r>
              <a:rPr lang="en" sz="2200">
                <a:solidFill>
                  <a:srgbClr val="666666"/>
                </a:solidFill>
              </a:rPr>
              <a:t>Fraud Detection (ML Models – upcoming) </a:t>
            </a:r>
            <a:endParaRPr sz="1100">
              <a:solidFill>
                <a:srgbClr val="666666"/>
              </a:solidFill>
            </a:endParaRPr>
          </a:p>
          <a:p>
            <a:pPr indent="-544830" lvl="0" marL="862330" rtl="0" algn="l">
              <a:lnSpc>
                <a:spcPct val="107916"/>
              </a:lnSpc>
              <a:spcBef>
                <a:spcPts val="0"/>
              </a:spcBef>
              <a:spcAft>
                <a:spcPts val="0"/>
              </a:spcAft>
              <a:buClr>
                <a:srgbClr val="666666"/>
              </a:buClr>
              <a:buSzPts val="2200"/>
              <a:buFont typeface="DM Sans"/>
              <a:buChar char="•"/>
            </a:pPr>
            <a:r>
              <a:rPr lang="en" sz="2200">
                <a:solidFill>
                  <a:srgbClr val="666666"/>
                </a:solidFill>
              </a:rPr>
              <a:t>Dataset:  Bank_Transaction.csv</a:t>
            </a:r>
            <a:endParaRPr sz="2200">
              <a:solidFill>
                <a:srgbClr val="666666"/>
              </a:solidFill>
            </a:endParaRPr>
          </a:p>
          <a:p>
            <a:pPr indent="-6350" lvl="0" marL="58420" rtl="0" algn="l">
              <a:lnSpc>
                <a:spcPct val="107916"/>
              </a:lnSpc>
              <a:spcBef>
                <a:spcPts val="0"/>
              </a:spcBef>
              <a:spcAft>
                <a:spcPts val="0"/>
              </a:spcAft>
              <a:buNone/>
            </a:pPr>
            <a:r>
              <a:rPr b="1" lang="en" sz="3500">
                <a:solidFill>
                  <a:schemeClr val="hlink"/>
                </a:solidFill>
                <a:latin typeface="Times New Roman"/>
                <a:ea typeface="Times New Roman"/>
                <a:cs typeface="Times New Roman"/>
                <a:sym typeface="Times New Roman"/>
              </a:rPr>
              <a:t> </a:t>
            </a:r>
            <a:endParaRPr sz="1800">
              <a:solidFill>
                <a:srgbClr val="666666"/>
              </a:solidFill>
              <a:latin typeface="Times New Roman"/>
              <a:ea typeface="Times New Roman"/>
              <a:cs typeface="Times New Roman"/>
              <a:sym typeface="Times New Roman"/>
            </a:endParaRPr>
          </a:p>
          <a:p>
            <a:pPr indent="-349250" lvl="0" marL="401320" marR="125095" rtl="0" algn="l">
              <a:lnSpc>
                <a:spcPct val="105416"/>
              </a:lnSpc>
              <a:spcBef>
                <a:spcPts val="0"/>
              </a:spcBef>
              <a:spcAft>
                <a:spcPts val="0"/>
              </a:spcAft>
              <a:buNone/>
            </a:pPr>
            <a:r>
              <a:t/>
            </a:r>
            <a:endParaRPr b="1" sz="1600">
              <a:solidFill>
                <a:srgbClr val="434343"/>
              </a:solidFill>
              <a:latin typeface="Arial"/>
              <a:ea typeface="Arial"/>
              <a:cs typeface="Arial"/>
              <a:sym typeface="Arial"/>
            </a:endParaRPr>
          </a:p>
          <a:p>
            <a:pPr indent="0" lvl="0" marL="0" rtl="0" algn="l">
              <a:spcBef>
                <a:spcPts val="410"/>
              </a:spcBef>
              <a:spcAft>
                <a:spcPts val="1200"/>
              </a:spcAft>
              <a:buNone/>
            </a:pPr>
            <a:r>
              <a:t/>
            </a:r>
            <a:endParaRPr/>
          </a:p>
        </p:txBody>
      </p:sp>
      <p:sp>
        <p:nvSpPr>
          <p:cNvPr id="325" name="Google Shape;325;p5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54"/>
          <p:cNvSpPr txBox="1"/>
          <p:nvPr>
            <p:ph type="title"/>
          </p:nvPr>
        </p:nvSpPr>
        <p:spPr>
          <a:xfrm>
            <a:off x="471750" y="196450"/>
            <a:ext cx="6615900" cy="1158600"/>
          </a:xfrm>
          <a:prstGeom prst="rect">
            <a:avLst/>
          </a:prstGeom>
        </p:spPr>
        <p:txBody>
          <a:bodyPr anchorCtr="0" anchor="b" bIns="91425" lIns="91425" spcFirstLastPara="1" rIns="91425" wrap="square" tIns="91425">
            <a:noAutofit/>
          </a:bodyPr>
          <a:lstStyle/>
          <a:p>
            <a:pPr indent="0" lvl="0" marL="61595" rtl="0" algn="l">
              <a:lnSpc>
                <a:spcPct val="107916"/>
              </a:lnSpc>
              <a:spcBef>
                <a:spcPts val="0"/>
              </a:spcBef>
              <a:spcAft>
                <a:spcPts val="810"/>
              </a:spcAft>
              <a:buNone/>
            </a:pPr>
            <a:r>
              <a:rPr b="0" lang="en" sz="5600">
                <a:solidFill>
                  <a:srgbClr val="1C4587"/>
                </a:solidFill>
                <a:latin typeface="DM Sans"/>
                <a:ea typeface="DM Sans"/>
                <a:cs typeface="DM Sans"/>
                <a:sym typeface="DM Sans"/>
              </a:rPr>
              <a:t>Methodology</a:t>
            </a:r>
            <a:endParaRPr b="0" sz="6500">
              <a:solidFill>
                <a:srgbClr val="1C4587"/>
              </a:solidFill>
              <a:latin typeface="DM Sans"/>
              <a:ea typeface="DM Sans"/>
              <a:cs typeface="DM Sans"/>
              <a:sym typeface="DM Sans"/>
            </a:endParaRPr>
          </a:p>
        </p:txBody>
      </p:sp>
      <p:sp>
        <p:nvSpPr>
          <p:cNvPr id="331" name="Google Shape;331;p54"/>
          <p:cNvSpPr txBox="1"/>
          <p:nvPr>
            <p:ph idx="1" type="body"/>
          </p:nvPr>
        </p:nvSpPr>
        <p:spPr>
          <a:xfrm>
            <a:off x="845175" y="1583025"/>
            <a:ext cx="7110300" cy="3179400"/>
          </a:xfrm>
          <a:prstGeom prst="rect">
            <a:avLst/>
          </a:prstGeom>
        </p:spPr>
        <p:txBody>
          <a:bodyPr anchorCtr="0" anchor="t" bIns="91425" lIns="91425" spcFirstLastPara="1" rIns="91425" wrap="square" tIns="91425">
            <a:noAutofit/>
          </a:bodyPr>
          <a:lstStyle/>
          <a:p>
            <a:pPr indent="-6350" lvl="0" marL="58420" rtl="0" algn="l">
              <a:lnSpc>
                <a:spcPct val="107916"/>
              </a:lnSpc>
              <a:spcBef>
                <a:spcPts val="0"/>
              </a:spcBef>
              <a:spcAft>
                <a:spcPts val="0"/>
              </a:spcAft>
              <a:buNone/>
            </a:pPr>
            <a:r>
              <a:rPr b="1" lang="en" sz="2000">
                <a:solidFill>
                  <a:srgbClr val="666666"/>
                </a:solidFill>
              </a:rPr>
              <a:t>Phase 1 : Data Preprocessing </a:t>
            </a:r>
            <a:endParaRPr b="1" sz="2000">
              <a:solidFill>
                <a:srgbClr val="666666"/>
              </a:solidFill>
            </a:endParaRPr>
          </a:p>
          <a:p>
            <a:pPr indent="-6350" lvl="0" marL="58420" rtl="0" algn="l">
              <a:lnSpc>
                <a:spcPct val="107916"/>
              </a:lnSpc>
              <a:spcBef>
                <a:spcPts val="0"/>
              </a:spcBef>
              <a:spcAft>
                <a:spcPts val="0"/>
              </a:spcAft>
              <a:buNone/>
            </a:pPr>
            <a:r>
              <a:t/>
            </a:r>
            <a:endParaRPr b="1" sz="2000">
              <a:solidFill>
                <a:srgbClr val="666666"/>
              </a:solidFill>
            </a:endParaRPr>
          </a:p>
          <a:p>
            <a:pPr indent="-469900" lvl="0" marL="405130" rtl="0" algn="l">
              <a:lnSpc>
                <a:spcPct val="107083"/>
              </a:lnSpc>
              <a:spcBef>
                <a:spcPts val="0"/>
              </a:spcBef>
              <a:spcAft>
                <a:spcPts val="0"/>
              </a:spcAft>
              <a:buClr>
                <a:srgbClr val="666666"/>
              </a:buClr>
              <a:buSzPts val="2000"/>
              <a:buFont typeface="DM Sans"/>
              <a:buChar char="•"/>
            </a:pPr>
            <a:r>
              <a:rPr lang="en" sz="2000">
                <a:solidFill>
                  <a:srgbClr val="666666"/>
                </a:solidFill>
              </a:rPr>
              <a:t>Handle missing values using SimpleImputer. </a:t>
            </a:r>
            <a:endParaRPr sz="2000">
              <a:solidFill>
                <a:srgbClr val="666666"/>
              </a:solidFill>
            </a:endParaRPr>
          </a:p>
          <a:p>
            <a:pPr indent="-469900" lvl="0" marL="405130" rtl="0" algn="l">
              <a:lnSpc>
                <a:spcPct val="107083"/>
              </a:lnSpc>
              <a:spcBef>
                <a:spcPts val="515"/>
              </a:spcBef>
              <a:spcAft>
                <a:spcPts val="0"/>
              </a:spcAft>
              <a:buClr>
                <a:srgbClr val="666666"/>
              </a:buClr>
              <a:buSzPts val="2000"/>
              <a:buFont typeface="DM Sans"/>
              <a:buChar char="•"/>
            </a:pPr>
            <a:r>
              <a:rPr lang="en" sz="2000">
                <a:solidFill>
                  <a:srgbClr val="666666"/>
                </a:solidFill>
              </a:rPr>
              <a:t>Scale numeric columns with StandardScaler. </a:t>
            </a:r>
            <a:endParaRPr sz="2000">
              <a:solidFill>
                <a:srgbClr val="666666"/>
              </a:solidFill>
            </a:endParaRPr>
          </a:p>
          <a:p>
            <a:pPr indent="-469900" lvl="0" marL="405130" rtl="0" algn="l">
              <a:lnSpc>
                <a:spcPct val="107083"/>
              </a:lnSpc>
              <a:spcBef>
                <a:spcPts val="515"/>
              </a:spcBef>
              <a:spcAft>
                <a:spcPts val="0"/>
              </a:spcAft>
              <a:buClr>
                <a:srgbClr val="666666"/>
              </a:buClr>
              <a:buSzPts val="2000"/>
              <a:buFont typeface="DM Sans"/>
              <a:buChar char="•"/>
            </a:pPr>
            <a:r>
              <a:rPr lang="en" sz="2000">
                <a:solidFill>
                  <a:srgbClr val="666666"/>
                </a:solidFill>
              </a:rPr>
              <a:t>Encode categorical data with OneHotEncoder. </a:t>
            </a:r>
            <a:endParaRPr sz="2000">
              <a:solidFill>
                <a:srgbClr val="666666"/>
              </a:solidFill>
            </a:endParaRPr>
          </a:p>
          <a:p>
            <a:pPr indent="-469900" lvl="0" marL="405130" rtl="0" algn="l">
              <a:lnSpc>
                <a:spcPct val="107083"/>
              </a:lnSpc>
              <a:spcBef>
                <a:spcPts val="515"/>
              </a:spcBef>
              <a:spcAft>
                <a:spcPts val="0"/>
              </a:spcAft>
              <a:buClr>
                <a:srgbClr val="666666"/>
              </a:buClr>
              <a:buSzPts val="2000"/>
              <a:buFont typeface="DM Sans"/>
              <a:buChar char="•"/>
            </a:pPr>
            <a:r>
              <a:rPr lang="en" sz="2000">
                <a:solidFill>
                  <a:srgbClr val="666666"/>
                </a:solidFill>
              </a:rPr>
              <a:t>Extract new datetime features (year, month, hour). </a:t>
            </a:r>
            <a:endParaRPr sz="2000">
              <a:solidFill>
                <a:srgbClr val="666666"/>
              </a:solidFill>
            </a:endParaRPr>
          </a:p>
          <a:p>
            <a:pPr indent="0" lvl="0" marL="0" rtl="0" algn="l">
              <a:lnSpc>
                <a:spcPct val="107083"/>
              </a:lnSpc>
              <a:spcBef>
                <a:spcPts val="515"/>
              </a:spcBef>
              <a:spcAft>
                <a:spcPts val="0"/>
              </a:spcAft>
              <a:buNone/>
            </a:pPr>
            <a:r>
              <a:t/>
            </a:r>
            <a:endParaRPr sz="2000">
              <a:solidFill>
                <a:srgbClr val="666666"/>
              </a:solidFill>
            </a:endParaRPr>
          </a:p>
          <a:p>
            <a:pPr indent="-6350" lvl="0" marL="58420" rtl="0" algn="l">
              <a:lnSpc>
                <a:spcPct val="107916"/>
              </a:lnSpc>
              <a:spcBef>
                <a:spcPts val="515"/>
              </a:spcBef>
              <a:spcAft>
                <a:spcPts val="0"/>
              </a:spcAft>
              <a:buNone/>
            </a:pPr>
            <a:r>
              <a:rPr b="1" lang="en" sz="3500">
                <a:solidFill>
                  <a:schemeClr val="hlink"/>
                </a:solidFill>
                <a:latin typeface="Times New Roman"/>
                <a:ea typeface="Times New Roman"/>
                <a:cs typeface="Times New Roman"/>
                <a:sym typeface="Times New Roman"/>
              </a:rPr>
              <a:t> </a:t>
            </a:r>
            <a:endParaRPr sz="1800">
              <a:solidFill>
                <a:srgbClr val="666666"/>
              </a:solidFill>
              <a:latin typeface="Times New Roman"/>
              <a:ea typeface="Times New Roman"/>
              <a:cs typeface="Times New Roman"/>
              <a:sym typeface="Times New Roman"/>
            </a:endParaRPr>
          </a:p>
          <a:p>
            <a:pPr indent="-349250" lvl="0" marL="401320" marR="125095" rtl="0" algn="l">
              <a:lnSpc>
                <a:spcPct val="105416"/>
              </a:lnSpc>
              <a:spcBef>
                <a:spcPts val="0"/>
              </a:spcBef>
              <a:spcAft>
                <a:spcPts val="0"/>
              </a:spcAft>
              <a:buNone/>
            </a:pPr>
            <a:r>
              <a:t/>
            </a:r>
            <a:endParaRPr b="1" sz="1600">
              <a:solidFill>
                <a:srgbClr val="434343"/>
              </a:solidFill>
              <a:latin typeface="Arial"/>
              <a:ea typeface="Arial"/>
              <a:cs typeface="Arial"/>
              <a:sym typeface="Arial"/>
            </a:endParaRPr>
          </a:p>
          <a:p>
            <a:pPr indent="0" lvl="0" marL="0" rtl="0" algn="l">
              <a:spcBef>
                <a:spcPts val="410"/>
              </a:spcBef>
              <a:spcAft>
                <a:spcPts val="1200"/>
              </a:spcAft>
              <a:buNone/>
            </a:pPr>
            <a:r>
              <a:t/>
            </a:r>
            <a:endParaRPr/>
          </a:p>
        </p:txBody>
      </p:sp>
      <p:sp>
        <p:nvSpPr>
          <p:cNvPr id="332" name="Google Shape;332;p5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55"/>
          <p:cNvSpPr txBox="1"/>
          <p:nvPr>
            <p:ph idx="1" type="body"/>
          </p:nvPr>
        </p:nvSpPr>
        <p:spPr>
          <a:xfrm>
            <a:off x="590275" y="297875"/>
            <a:ext cx="7968900" cy="4572000"/>
          </a:xfrm>
          <a:prstGeom prst="rect">
            <a:avLst/>
          </a:prstGeom>
        </p:spPr>
        <p:txBody>
          <a:bodyPr anchorCtr="0" anchor="t" bIns="91425" lIns="91425" spcFirstLastPara="1" rIns="91425" wrap="square" tIns="91425">
            <a:noAutofit/>
          </a:bodyPr>
          <a:lstStyle/>
          <a:p>
            <a:pPr indent="-114300" lvl="0" marL="342900" rtl="0" algn="l">
              <a:lnSpc>
                <a:spcPct val="107916"/>
              </a:lnSpc>
              <a:spcBef>
                <a:spcPts val="0"/>
              </a:spcBef>
              <a:spcAft>
                <a:spcPts val="0"/>
              </a:spcAft>
              <a:buNone/>
            </a:pPr>
            <a:r>
              <a:rPr b="1" lang="en" sz="2000">
                <a:solidFill>
                  <a:srgbClr val="666666"/>
                </a:solidFill>
              </a:rPr>
              <a:t>Phase 2 : EDA </a:t>
            </a:r>
            <a:endParaRPr b="1" sz="2000">
              <a:solidFill>
                <a:srgbClr val="666666"/>
              </a:solidFill>
            </a:endParaRPr>
          </a:p>
          <a:p>
            <a:pPr indent="-114300" lvl="0" marL="342900" rtl="0" algn="l">
              <a:lnSpc>
                <a:spcPct val="107916"/>
              </a:lnSpc>
              <a:spcBef>
                <a:spcPts val="425"/>
              </a:spcBef>
              <a:spcAft>
                <a:spcPts val="0"/>
              </a:spcAft>
              <a:buNone/>
            </a:pPr>
            <a:r>
              <a:t/>
            </a:r>
            <a:endParaRPr b="1" sz="2000">
              <a:solidFill>
                <a:srgbClr val="666666"/>
              </a:solidFill>
            </a:endParaRPr>
          </a:p>
          <a:p>
            <a:pPr indent="-469900" lvl="0" marL="405130" rtl="0" algn="l">
              <a:lnSpc>
                <a:spcPct val="107083"/>
              </a:lnSpc>
              <a:spcBef>
                <a:spcPts val="425"/>
              </a:spcBef>
              <a:spcAft>
                <a:spcPts val="0"/>
              </a:spcAft>
              <a:buClr>
                <a:srgbClr val="666666"/>
              </a:buClr>
              <a:buSzPts val="2000"/>
              <a:buFont typeface="DM Sans"/>
              <a:buChar char="•"/>
            </a:pPr>
            <a:r>
              <a:rPr lang="en" sz="2000">
                <a:solidFill>
                  <a:srgbClr val="666666"/>
                </a:solidFill>
              </a:rPr>
              <a:t>Analyze data distributions, correlations, and transaction trends. </a:t>
            </a:r>
            <a:endParaRPr sz="2000">
              <a:solidFill>
                <a:srgbClr val="666666"/>
              </a:solidFill>
            </a:endParaRPr>
          </a:p>
          <a:p>
            <a:pPr indent="-469900" lvl="0" marL="405130" rtl="0" algn="l">
              <a:lnSpc>
                <a:spcPct val="107083"/>
              </a:lnSpc>
              <a:spcBef>
                <a:spcPts val="515"/>
              </a:spcBef>
              <a:spcAft>
                <a:spcPts val="0"/>
              </a:spcAft>
              <a:buClr>
                <a:srgbClr val="666666"/>
              </a:buClr>
              <a:buSzPts val="2000"/>
              <a:buFont typeface="DM Sans"/>
              <a:buChar char="•"/>
            </a:pPr>
            <a:r>
              <a:rPr lang="en" sz="2000">
                <a:solidFill>
                  <a:srgbClr val="666666"/>
                </a:solidFill>
              </a:rPr>
              <a:t>Identify imbalance in fraud vs. non-fraud records. </a:t>
            </a:r>
            <a:endParaRPr sz="2000">
              <a:solidFill>
                <a:srgbClr val="666666"/>
              </a:solidFill>
            </a:endParaRPr>
          </a:p>
          <a:p>
            <a:pPr indent="0" lvl="0" marL="61595" rtl="0" algn="l">
              <a:lnSpc>
                <a:spcPct val="107916"/>
              </a:lnSpc>
              <a:spcBef>
                <a:spcPts val="1615"/>
              </a:spcBef>
              <a:spcAft>
                <a:spcPts val="0"/>
              </a:spcAft>
              <a:buNone/>
            </a:pPr>
            <a:r>
              <a:rPr lang="en" sz="2000">
                <a:solidFill>
                  <a:srgbClr val="666666"/>
                </a:solidFill>
              </a:rPr>
              <a:t> </a:t>
            </a:r>
            <a:r>
              <a:rPr b="1" lang="en" sz="2000">
                <a:solidFill>
                  <a:srgbClr val="666666"/>
                </a:solidFill>
              </a:rPr>
              <a:t> Phase 3 : Synthetic Data Generation (AVAE) </a:t>
            </a:r>
            <a:endParaRPr b="1" sz="2000">
              <a:solidFill>
                <a:srgbClr val="666666"/>
              </a:solidFill>
            </a:endParaRPr>
          </a:p>
          <a:p>
            <a:pPr indent="0" lvl="0" marL="61595" rtl="0" algn="l">
              <a:lnSpc>
                <a:spcPct val="107916"/>
              </a:lnSpc>
              <a:spcBef>
                <a:spcPts val="0"/>
              </a:spcBef>
              <a:spcAft>
                <a:spcPts val="0"/>
              </a:spcAft>
              <a:buNone/>
            </a:pPr>
            <a:r>
              <a:t/>
            </a:r>
            <a:endParaRPr b="1" sz="2000">
              <a:solidFill>
                <a:srgbClr val="666666"/>
              </a:solidFill>
            </a:endParaRPr>
          </a:p>
          <a:p>
            <a:pPr indent="-469900" lvl="0" marL="405130" rtl="0" algn="l">
              <a:lnSpc>
                <a:spcPct val="107916"/>
              </a:lnSpc>
              <a:spcBef>
                <a:spcPts val="0"/>
              </a:spcBef>
              <a:spcAft>
                <a:spcPts val="0"/>
              </a:spcAft>
              <a:buClr>
                <a:srgbClr val="666666"/>
              </a:buClr>
              <a:buSzPts val="2000"/>
              <a:buFont typeface="DM Sans"/>
              <a:buChar char="•"/>
            </a:pPr>
            <a:r>
              <a:rPr lang="en" sz="2000">
                <a:solidFill>
                  <a:srgbClr val="666666"/>
                </a:solidFill>
              </a:rPr>
              <a:t>Train AVAE on minority fraud data. </a:t>
            </a:r>
            <a:endParaRPr sz="2000">
              <a:solidFill>
                <a:srgbClr val="666666"/>
              </a:solidFill>
            </a:endParaRPr>
          </a:p>
          <a:p>
            <a:pPr indent="-469900" lvl="0" marL="405130" rtl="0" algn="l">
              <a:lnSpc>
                <a:spcPct val="107916"/>
              </a:lnSpc>
              <a:spcBef>
                <a:spcPts val="525"/>
              </a:spcBef>
              <a:spcAft>
                <a:spcPts val="0"/>
              </a:spcAft>
              <a:buClr>
                <a:srgbClr val="666666"/>
              </a:buClr>
              <a:buSzPts val="2000"/>
              <a:buFont typeface="DM Sans"/>
              <a:buChar char="•"/>
            </a:pPr>
            <a:r>
              <a:rPr lang="en" sz="2000">
                <a:solidFill>
                  <a:srgbClr val="666666"/>
                </a:solidFill>
              </a:rPr>
              <a:t>Generate realistic synthetic fraud transactions. </a:t>
            </a:r>
            <a:endParaRPr sz="2000">
              <a:solidFill>
                <a:srgbClr val="666666"/>
              </a:solidFill>
            </a:endParaRPr>
          </a:p>
          <a:p>
            <a:pPr indent="-469900" lvl="0" marL="405130" rtl="0" algn="l">
              <a:lnSpc>
                <a:spcPct val="107916"/>
              </a:lnSpc>
              <a:spcBef>
                <a:spcPts val="525"/>
              </a:spcBef>
              <a:spcAft>
                <a:spcPts val="0"/>
              </a:spcAft>
              <a:buClr>
                <a:srgbClr val="666666"/>
              </a:buClr>
              <a:buSzPts val="2000"/>
              <a:buFont typeface="DM Sans"/>
              <a:buChar char="•"/>
            </a:pPr>
            <a:r>
              <a:rPr lang="en" sz="2000">
                <a:solidFill>
                  <a:srgbClr val="666666"/>
                </a:solidFill>
              </a:rPr>
              <a:t>Combine synthetic and real data for balance. </a:t>
            </a:r>
            <a:endParaRPr sz="2000">
              <a:solidFill>
                <a:srgbClr val="666666"/>
              </a:solidFill>
            </a:endParaRPr>
          </a:p>
          <a:p>
            <a:pPr indent="0" lvl="0" marL="1263015" rtl="0" algn="l">
              <a:lnSpc>
                <a:spcPct val="107083"/>
              </a:lnSpc>
              <a:spcBef>
                <a:spcPts val="525"/>
              </a:spcBef>
              <a:spcAft>
                <a:spcPts val="0"/>
              </a:spcAft>
              <a:buNone/>
            </a:pPr>
            <a:r>
              <a:t/>
            </a:r>
            <a:endParaRPr sz="2200">
              <a:solidFill>
                <a:srgbClr val="666666"/>
              </a:solidFill>
            </a:endParaRPr>
          </a:p>
          <a:p>
            <a:pPr indent="-6350" lvl="0" marL="58420" rtl="0" algn="l">
              <a:lnSpc>
                <a:spcPct val="107916"/>
              </a:lnSpc>
              <a:spcBef>
                <a:spcPts val="515"/>
              </a:spcBef>
              <a:spcAft>
                <a:spcPts val="0"/>
              </a:spcAft>
              <a:buNone/>
            </a:pPr>
            <a:r>
              <a:rPr b="1" lang="en" sz="3500">
                <a:solidFill>
                  <a:schemeClr val="hlink"/>
                </a:solidFill>
                <a:latin typeface="Times New Roman"/>
                <a:ea typeface="Times New Roman"/>
                <a:cs typeface="Times New Roman"/>
                <a:sym typeface="Times New Roman"/>
              </a:rPr>
              <a:t> </a:t>
            </a:r>
            <a:endParaRPr sz="1800">
              <a:solidFill>
                <a:srgbClr val="666666"/>
              </a:solidFill>
              <a:latin typeface="Times New Roman"/>
              <a:ea typeface="Times New Roman"/>
              <a:cs typeface="Times New Roman"/>
              <a:sym typeface="Times New Roman"/>
            </a:endParaRPr>
          </a:p>
          <a:p>
            <a:pPr indent="-349250" lvl="0" marL="401320" marR="125095" rtl="0" algn="l">
              <a:lnSpc>
                <a:spcPct val="105416"/>
              </a:lnSpc>
              <a:spcBef>
                <a:spcPts val="0"/>
              </a:spcBef>
              <a:spcAft>
                <a:spcPts val="0"/>
              </a:spcAft>
              <a:buNone/>
            </a:pPr>
            <a:r>
              <a:t/>
            </a:r>
            <a:endParaRPr b="1" sz="1600">
              <a:solidFill>
                <a:srgbClr val="434343"/>
              </a:solidFill>
              <a:latin typeface="Arial"/>
              <a:ea typeface="Arial"/>
              <a:cs typeface="Arial"/>
              <a:sym typeface="Arial"/>
            </a:endParaRPr>
          </a:p>
          <a:p>
            <a:pPr indent="0" lvl="0" marL="0" rtl="0" algn="l">
              <a:spcBef>
                <a:spcPts val="410"/>
              </a:spcBef>
              <a:spcAft>
                <a:spcPts val="1200"/>
              </a:spcAft>
              <a:buNone/>
            </a:pPr>
            <a:r>
              <a:t/>
            </a:r>
            <a:endParaRPr/>
          </a:p>
        </p:txBody>
      </p:sp>
      <p:sp>
        <p:nvSpPr>
          <p:cNvPr id="338" name="Google Shape;338;p5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56"/>
          <p:cNvSpPr txBox="1"/>
          <p:nvPr>
            <p:ph idx="1" type="body"/>
          </p:nvPr>
        </p:nvSpPr>
        <p:spPr>
          <a:xfrm>
            <a:off x="778100" y="295150"/>
            <a:ext cx="7110300" cy="4562700"/>
          </a:xfrm>
          <a:prstGeom prst="rect">
            <a:avLst/>
          </a:prstGeom>
        </p:spPr>
        <p:txBody>
          <a:bodyPr anchorCtr="0" anchor="t" bIns="91425" lIns="91425" spcFirstLastPara="1" rIns="91425" wrap="square" tIns="91425">
            <a:noAutofit/>
          </a:bodyPr>
          <a:lstStyle/>
          <a:p>
            <a:pPr indent="-6350" lvl="0" marL="58420" rtl="0" algn="l">
              <a:lnSpc>
                <a:spcPct val="107916"/>
              </a:lnSpc>
              <a:spcBef>
                <a:spcPts val="0"/>
              </a:spcBef>
              <a:spcAft>
                <a:spcPts val="0"/>
              </a:spcAft>
              <a:buNone/>
            </a:pPr>
            <a:r>
              <a:rPr b="1" lang="en" sz="2000">
                <a:solidFill>
                  <a:srgbClr val="666666"/>
                </a:solidFill>
              </a:rPr>
              <a:t> Phase 4: Model Training </a:t>
            </a:r>
            <a:endParaRPr b="1" sz="2000">
              <a:solidFill>
                <a:srgbClr val="666666"/>
              </a:solidFill>
            </a:endParaRPr>
          </a:p>
          <a:p>
            <a:pPr indent="-6350" lvl="0" marL="58420" rtl="0" algn="l">
              <a:lnSpc>
                <a:spcPct val="107916"/>
              </a:lnSpc>
              <a:spcBef>
                <a:spcPts val="460"/>
              </a:spcBef>
              <a:spcAft>
                <a:spcPts val="0"/>
              </a:spcAft>
              <a:buNone/>
            </a:pPr>
            <a:r>
              <a:t/>
            </a:r>
            <a:endParaRPr b="1" sz="2000">
              <a:solidFill>
                <a:srgbClr val="666666"/>
              </a:solidFill>
            </a:endParaRPr>
          </a:p>
          <a:p>
            <a:pPr indent="-469900" lvl="0" marL="405130" rtl="0" algn="l">
              <a:lnSpc>
                <a:spcPct val="107916"/>
              </a:lnSpc>
              <a:spcBef>
                <a:spcPts val="460"/>
              </a:spcBef>
              <a:spcAft>
                <a:spcPts val="0"/>
              </a:spcAft>
              <a:buClr>
                <a:srgbClr val="666666"/>
              </a:buClr>
              <a:buSzPts val="2000"/>
              <a:buFont typeface="DM Sans"/>
              <a:buChar char="•"/>
            </a:pPr>
            <a:r>
              <a:rPr lang="en" sz="2000">
                <a:solidFill>
                  <a:srgbClr val="666666"/>
                </a:solidFill>
              </a:rPr>
              <a:t>Evaluate models using Accuracy, Precision, Recall, F1-score. </a:t>
            </a:r>
            <a:endParaRPr sz="2000">
              <a:solidFill>
                <a:srgbClr val="666666"/>
              </a:solidFill>
            </a:endParaRPr>
          </a:p>
          <a:p>
            <a:pPr indent="0" lvl="0" marL="405130" rtl="0" algn="l">
              <a:lnSpc>
                <a:spcPct val="107916"/>
              </a:lnSpc>
              <a:spcBef>
                <a:spcPts val="525"/>
              </a:spcBef>
              <a:spcAft>
                <a:spcPts val="0"/>
              </a:spcAft>
              <a:buNone/>
            </a:pPr>
            <a:r>
              <a:t/>
            </a:r>
            <a:endParaRPr sz="2000">
              <a:solidFill>
                <a:srgbClr val="666666"/>
              </a:solidFill>
            </a:endParaRPr>
          </a:p>
          <a:p>
            <a:pPr indent="-6350" lvl="0" marL="58420" rtl="0" algn="l">
              <a:lnSpc>
                <a:spcPct val="107916"/>
              </a:lnSpc>
              <a:spcBef>
                <a:spcPts val="525"/>
              </a:spcBef>
              <a:spcAft>
                <a:spcPts val="0"/>
              </a:spcAft>
              <a:buNone/>
            </a:pPr>
            <a:r>
              <a:rPr b="1" lang="en" sz="2000">
                <a:solidFill>
                  <a:srgbClr val="666666"/>
                </a:solidFill>
              </a:rPr>
              <a:t> Phase 5: Visualization </a:t>
            </a:r>
            <a:endParaRPr b="1" sz="2000">
              <a:solidFill>
                <a:srgbClr val="666666"/>
              </a:solidFill>
            </a:endParaRPr>
          </a:p>
          <a:p>
            <a:pPr indent="-6350" lvl="0" marL="58420" rtl="0" algn="l">
              <a:lnSpc>
                <a:spcPct val="107916"/>
              </a:lnSpc>
              <a:spcBef>
                <a:spcPts val="460"/>
              </a:spcBef>
              <a:spcAft>
                <a:spcPts val="0"/>
              </a:spcAft>
              <a:buNone/>
            </a:pPr>
            <a:r>
              <a:t/>
            </a:r>
            <a:endParaRPr b="1" sz="2000">
              <a:solidFill>
                <a:srgbClr val="666666"/>
              </a:solidFill>
            </a:endParaRPr>
          </a:p>
          <a:p>
            <a:pPr indent="-469900" lvl="0" marL="405130" rtl="0" algn="l">
              <a:lnSpc>
                <a:spcPct val="107916"/>
              </a:lnSpc>
              <a:spcBef>
                <a:spcPts val="460"/>
              </a:spcBef>
              <a:spcAft>
                <a:spcPts val="0"/>
              </a:spcAft>
              <a:buClr>
                <a:srgbClr val="666666"/>
              </a:buClr>
              <a:buSzPts val="2000"/>
              <a:buFont typeface="DM Sans"/>
              <a:buChar char="•"/>
            </a:pPr>
            <a:r>
              <a:rPr lang="en" sz="2000">
                <a:solidFill>
                  <a:srgbClr val="666666"/>
                </a:solidFill>
              </a:rPr>
              <a:t>Plot feature importance, confusion matrix, ROC curve. </a:t>
            </a:r>
            <a:endParaRPr sz="2000">
              <a:solidFill>
                <a:srgbClr val="666666"/>
              </a:solidFill>
            </a:endParaRPr>
          </a:p>
          <a:p>
            <a:pPr indent="-469900" lvl="0" marL="405130" rtl="0" algn="l">
              <a:lnSpc>
                <a:spcPct val="107916"/>
              </a:lnSpc>
              <a:spcBef>
                <a:spcPts val="525"/>
              </a:spcBef>
              <a:spcAft>
                <a:spcPts val="0"/>
              </a:spcAft>
              <a:buClr>
                <a:srgbClr val="666666"/>
              </a:buClr>
              <a:buSzPts val="2000"/>
              <a:buFont typeface="DM Sans"/>
              <a:buChar char="•"/>
            </a:pPr>
            <a:r>
              <a:rPr lang="en" sz="2000">
                <a:solidFill>
                  <a:srgbClr val="666666"/>
                </a:solidFill>
              </a:rPr>
              <a:t>Visualize real vs. synthetic data distributions. </a:t>
            </a:r>
            <a:endParaRPr b="1" sz="2000">
              <a:solidFill>
                <a:srgbClr val="666666"/>
              </a:solidFill>
            </a:endParaRPr>
          </a:p>
          <a:p>
            <a:pPr indent="0" lvl="0" marL="1263015" rtl="0" algn="l">
              <a:lnSpc>
                <a:spcPct val="107083"/>
              </a:lnSpc>
              <a:spcBef>
                <a:spcPts val="1395"/>
              </a:spcBef>
              <a:spcAft>
                <a:spcPts val="0"/>
              </a:spcAft>
              <a:buNone/>
            </a:pPr>
            <a:r>
              <a:t/>
            </a:r>
            <a:endParaRPr sz="2200">
              <a:solidFill>
                <a:srgbClr val="666666"/>
              </a:solidFill>
            </a:endParaRPr>
          </a:p>
          <a:p>
            <a:pPr indent="-6350" lvl="0" marL="58420" rtl="0" algn="l">
              <a:lnSpc>
                <a:spcPct val="107916"/>
              </a:lnSpc>
              <a:spcBef>
                <a:spcPts val="515"/>
              </a:spcBef>
              <a:spcAft>
                <a:spcPts val="0"/>
              </a:spcAft>
              <a:buNone/>
            </a:pPr>
            <a:r>
              <a:rPr b="1" lang="en" sz="3500">
                <a:solidFill>
                  <a:schemeClr val="hlink"/>
                </a:solidFill>
                <a:latin typeface="Times New Roman"/>
                <a:ea typeface="Times New Roman"/>
                <a:cs typeface="Times New Roman"/>
                <a:sym typeface="Times New Roman"/>
              </a:rPr>
              <a:t> </a:t>
            </a:r>
            <a:endParaRPr sz="1800">
              <a:solidFill>
                <a:srgbClr val="666666"/>
              </a:solidFill>
              <a:latin typeface="Times New Roman"/>
              <a:ea typeface="Times New Roman"/>
              <a:cs typeface="Times New Roman"/>
              <a:sym typeface="Times New Roman"/>
            </a:endParaRPr>
          </a:p>
          <a:p>
            <a:pPr indent="-349250" lvl="0" marL="401320" marR="125095" rtl="0" algn="l">
              <a:lnSpc>
                <a:spcPct val="105416"/>
              </a:lnSpc>
              <a:spcBef>
                <a:spcPts val="0"/>
              </a:spcBef>
              <a:spcAft>
                <a:spcPts val="0"/>
              </a:spcAft>
              <a:buNone/>
            </a:pPr>
            <a:r>
              <a:t/>
            </a:r>
            <a:endParaRPr b="1" sz="1600">
              <a:solidFill>
                <a:srgbClr val="434343"/>
              </a:solidFill>
              <a:latin typeface="Arial"/>
              <a:ea typeface="Arial"/>
              <a:cs typeface="Arial"/>
              <a:sym typeface="Arial"/>
            </a:endParaRPr>
          </a:p>
          <a:p>
            <a:pPr indent="0" lvl="0" marL="0" rtl="0" algn="l">
              <a:spcBef>
                <a:spcPts val="410"/>
              </a:spcBef>
              <a:spcAft>
                <a:spcPts val="1200"/>
              </a:spcAft>
              <a:buNone/>
            </a:pPr>
            <a:r>
              <a:t/>
            </a:r>
            <a:endParaRPr/>
          </a:p>
        </p:txBody>
      </p:sp>
      <p:sp>
        <p:nvSpPr>
          <p:cNvPr id="344" name="Google Shape;344;p5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57"/>
          <p:cNvSpPr txBox="1"/>
          <p:nvPr>
            <p:ph type="title"/>
          </p:nvPr>
        </p:nvSpPr>
        <p:spPr>
          <a:xfrm>
            <a:off x="471750" y="196450"/>
            <a:ext cx="8475000" cy="1011000"/>
          </a:xfrm>
          <a:prstGeom prst="rect">
            <a:avLst/>
          </a:prstGeom>
        </p:spPr>
        <p:txBody>
          <a:bodyPr anchorCtr="0" anchor="b" bIns="91425" lIns="91425" spcFirstLastPara="1" rIns="91425" wrap="square" tIns="91425">
            <a:noAutofit/>
          </a:bodyPr>
          <a:lstStyle/>
          <a:p>
            <a:pPr indent="-6350" lvl="0" marL="58420" rtl="0" algn="l">
              <a:lnSpc>
                <a:spcPct val="107916"/>
              </a:lnSpc>
              <a:spcBef>
                <a:spcPts val="0"/>
              </a:spcBef>
              <a:spcAft>
                <a:spcPts val="585"/>
              </a:spcAft>
              <a:buNone/>
            </a:pPr>
            <a:r>
              <a:rPr lang="en" sz="5600">
                <a:solidFill>
                  <a:srgbClr val="1C4587"/>
                </a:solidFill>
                <a:latin typeface="DM Sans"/>
                <a:ea typeface="DM Sans"/>
                <a:cs typeface="DM Sans"/>
                <a:sym typeface="DM Sans"/>
              </a:rPr>
              <a:t> Outcome </a:t>
            </a:r>
            <a:r>
              <a:rPr baseline="-25000" lang="en" sz="5600">
                <a:solidFill>
                  <a:srgbClr val="1C4587"/>
                </a:solidFill>
                <a:latin typeface="DM Sans"/>
                <a:ea typeface="DM Sans"/>
                <a:cs typeface="DM Sans"/>
                <a:sym typeface="DM Sans"/>
              </a:rPr>
              <a:t> </a:t>
            </a:r>
            <a:endParaRPr b="0" sz="5600">
              <a:solidFill>
                <a:srgbClr val="1C4587"/>
              </a:solidFill>
              <a:latin typeface="DM Sans"/>
              <a:ea typeface="DM Sans"/>
              <a:cs typeface="DM Sans"/>
              <a:sym typeface="DM Sans"/>
            </a:endParaRPr>
          </a:p>
        </p:txBody>
      </p:sp>
      <p:sp>
        <p:nvSpPr>
          <p:cNvPr id="350" name="Google Shape;350;p57"/>
          <p:cNvSpPr txBox="1"/>
          <p:nvPr>
            <p:ph idx="1" type="body"/>
          </p:nvPr>
        </p:nvSpPr>
        <p:spPr>
          <a:xfrm>
            <a:off x="845175" y="1435450"/>
            <a:ext cx="6734400" cy="3327000"/>
          </a:xfrm>
          <a:prstGeom prst="rect">
            <a:avLst/>
          </a:prstGeom>
        </p:spPr>
        <p:txBody>
          <a:bodyPr anchorCtr="0" anchor="t" bIns="91425" lIns="91425" spcFirstLastPara="1" rIns="91425" wrap="square" tIns="91425">
            <a:noAutofit/>
          </a:bodyPr>
          <a:lstStyle/>
          <a:p>
            <a:pPr indent="-532130" lvl="0" marL="405130" rtl="0" algn="l">
              <a:lnSpc>
                <a:spcPct val="103333"/>
              </a:lnSpc>
              <a:spcBef>
                <a:spcPts val="0"/>
              </a:spcBef>
              <a:spcAft>
                <a:spcPts val="0"/>
              </a:spcAft>
              <a:buClr>
                <a:srgbClr val="666666"/>
              </a:buClr>
              <a:buSzPts val="2000"/>
              <a:buFont typeface="DM Sans"/>
              <a:buChar char="•"/>
            </a:pPr>
            <a:r>
              <a:rPr lang="en" sz="2000">
                <a:solidFill>
                  <a:srgbClr val="666666"/>
                </a:solidFill>
              </a:rPr>
              <a:t>Cleaned and preprocessed dataset ready for modeling. </a:t>
            </a:r>
            <a:endParaRPr sz="2000">
              <a:solidFill>
                <a:srgbClr val="666666"/>
              </a:solidFill>
            </a:endParaRPr>
          </a:p>
          <a:p>
            <a:pPr indent="-532130" lvl="0" marL="405130" rtl="0" algn="l">
              <a:lnSpc>
                <a:spcPct val="103333"/>
              </a:lnSpc>
              <a:spcBef>
                <a:spcPts val="570"/>
              </a:spcBef>
              <a:spcAft>
                <a:spcPts val="0"/>
              </a:spcAft>
              <a:buClr>
                <a:srgbClr val="666666"/>
              </a:buClr>
              <a:buSzPts val="2000"/>
              <a:buFont typeface="DM Sans"/>
              <a:buChar char="•"/>
            </a:pPr>
            <a:r>
              <a:rPr lang="en" sz="2000">
                <a:solidFill>
                  <a:srgbClr val="666666"/>
                </a:solidFill>
              </a:rPr>
              <a:t>Balanced dataset with realistic fraud samples using AVAE. </a:t>
            </a:r>
            <a:endParaRPr sz="2000">
              <a:solidFill>
                <a:srgbClr val="666666"/>
              </a:solidFill>
            </a:endParaRPr>
          </a:p>
          <a:p>
            <a:pPr indent="-532130" lvl="0" marL="405130" rtl="0" algn="l">
              <a:lnSpc>
                <a:spcPct val="103333"/>
              </a:lnSpc>
              <a:spcBef>
                <a:spcPts val="570"/>
              </a:spcBef>
              <a:spcAft>
                <a:spcPts val="0"/>
              </a:spcAft>
              <a:buClr>
                <a:srgbClr val="666666"/>
              </a:buClr>
              <a:buSzPts val="2000"/>
              <a:buFont typeface="DM Sans"/>
              <a:buChar char="•"/>
            </a:pPr>
            <a:r>
              <a:rPr lang="en" sz="2000">
                <a:solidFill>
                  <a:srgbClr val="666666"/>
                </a:solidFill>
              </a:rPr>
              <a:t>Fraud detection model capable of distinguishing fraudulent and legitimate transactions. </a:t>
            </a:r>
            <a:endParaRPr sz="2000">
              <a:solidFill>
                <a:srgbClr val="666666"/>
              </a:solidFill>
            </a:endParaRPr>
          </a:p>
          <a:p>
            <a:pPr indent="-532130" lvl="0" marL="405130" rtl="0" algn="l">
              <a:lnSpc>
                <a:spcPct val="103333"/>
              </a:lnSpc>
              <a:spcBef>
                <a:spcPts val="570"/>
              </a:spcBef>
              <a:spcAft>
                <a:spcPts val="570"/>
              </a:spcAft>
              <a:buClr>
                <a:srgbClr val="666666"/>
              </a:buClr>
              <a:buSzPts val="2000"/>
              <a:buFont typeface="DM Sans"/>
              <a:buChar char="•"/>
            </a:pPr>
            <a:r>
              <a:rPr lang="en" sz="2000">
                <a:solidFill>
                  <a:srgbClr val="666666"/>
                </a:solidFill>
              </a:rPr>
              <a:t>Visual insights showcasing model performance and fraud detection trends. </a:t>
            </a:r>
            <a:endParaRPr/>
          </a:p>
        </p:txBody>
      </p:sp>
      <p:sp>
        <p:nvSpPr>
          <p:cNvPr id="351" name="Google Shape;351;p5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58"/>
          <p:cNvSpPr txBox="1"/>
          <p:nvPr>
            <p:ph type="title"/>
          </p:nvPr>
        </p:nvSpPr>
        <p:spPr>
          <a:xfrm>
            <a:off x="0" y="196725"/>
            <a:ext cx="3151800" cy="551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GRAPH</a:t>
            </a:r>
            <a:endParaRPr/>
          </a:p>
        </p:txBody>
      </p:sp>
      <p:sp>
        <p:nvSpPr>
          <p:cNvPr id="357" name="Google Shape;357;p58"/>
          <p:cNvSpPr txBox="1"/>
          <p:nvPr>
            <p:ph idx="1" type="body"/>
          </p:nvPr>
        </p:nvSpPr>
        <p:spPr>
          <a:xfrm>
            <a:off x="197375" y="2685650"/>
            <a:ext cx="3151800" cy="18225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a:t>
            </a:r>
            <a:endParaRPr/>
          </a:p>
        </p:txBody>
      </p:sp>
      <p:sp>
        <p:nvSpPr>
          <p:cNvPr id="358" name="Google Shape;358;p58"/>
          <p:cNvSpPr/>
          <p:nvPr>
            <p:ph idx="2" type="pic"/>
          </p:nvPr>
        </p:nvSpPr>
        <p:spPr>
          <a:xfrm>
            <a:off x="4014750" y="670250"/>
            <a:ext cx="5220900" cy="4276800"/>
          </a:xfrm>
          <a:prstGeom prst="round2DiagRect">
            <a:avLst>
              <a:gd fmla="val 16667" name="adj1"/>
              <a:gd fmla="val 0" name="adj2"/>
            </a:avLst>
          </a:prstGeom>
        </p:spPr>
      </p:sp>
      <p:sp>
        <p:nvSpPr>
          <p:cNvPr id="359" name="Google Shape;359;p58"/>
          <p:cNvSpPr txBox="1"/>
          <p:nvPr>
            <p:ph idx="3" type="body"/>
          </p:nvPr>
        </p:nvSpPr>
        <p:spPr>
          <a:xfrm>
            <a:off x="196951" y="196725"/>
            <a:ext cx="1860600" cy="2091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n"/>
              <a:t>.</a:t>
            </a:r>
            <a:endParaRPr/>
          </a:p>
        </p:txBody>
      </p:sp>
      <p:sp>
        <p:nvSpPr>
          <p:cNvPr id="360" name="Google Shape;360;p58"/>
          <p:cNvSpPr txBox="1"/>
          <p:nvPr>
            <p:ph idx="4" type="body"/>
          </p:nvPr>
        </p:nvSpPr>
        <p:spPr>
          <a:xfrm>
            <a:off x="7087526" y="196725"/>
            <a:ext cx="1933500" cy="209100"/>
          </a:xfrm>
          <a:prstGeom prst="rect">
            <a:avLst/>
          </a:prstGeom>
        </p:spPr>
        <p:txBody>
          <a:bodyPr anchorCtr="0" anchor="ctr" bIns="91425" lIns="91425" spcFirstLastPara="1" rIns="91425" wrap="square" tIns="91425">
            <a:noAutofit/>
          </a:bodyPr>
          <a:lstStyle/>
          <a:p>
            <a:pPr indent="0" lvl="0" marL="0" rtl="0" algn="r">
              <a:spcBef>
                <a:spcPts val="0"/>
              </a:spcBef>
              <a:spcAft>
                <a:spcPts val="1200"/>
              </a:spcAft>
              <a:buNone/>
            </a:pPr>
            <a:r>
              <a:rPr lang="en"/>
              <a:t>.</a:t>
            </a:r>
            <a:endParaRPr/>
          </a:p>
        </p:txBody>
      </p:sp>
      <p:pic>
        <p:nvPicPr>
          <p:cNvPr id="361" name="Google Shape;361;p58" title="graph"/>
          <p:cNvPicPr preferRelativeResize="0"/>
          <p:nvPr/>
        </p:nvPicPr>
        <p:blipFill>
          <a:blip r:embed="rId3">
            <a:alphaModFix/>
          </a:blip>
          <a:stretch>
            <a:fillRect/>
          </a:stretch>
        </p:blipFill>
        <p:spPr>
          <a:xfrm>
            <a:off x="0" y="671513"/>
            <a:ext cx="9144000" cy="38004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365" name="Shape 365"/>
        <p:cNvGrpSpPr/>
        <p:nvPr/>
      </p:nvGrpSpPr>
      <p:grpSpPr>
        <a:xfrm>
          <a:off x="0" y="0"/>
          <a:ext cx="0" cy="0"/>
          <a:chOff x="0" y="0"/>
          <a:chExt cx="0" cy="0"/>
        </a:xfrm>
      </p:grpSpPr>
      <p:sp>
        <p:nvSpPr>
          <p:cNvPr id="366" name="Google Shape;366;p5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dk1"/>
                </a:solidFill>
              </a:rPr>
              <a:t>‹#›</a:t>
            </a:fld>
            <a:endParaRPr>
              <a:solidFill>
                <a:schemeClr val="dk1"/>
              </a:solidFill>
            </a:endParaRPr>
          </a:p>
        </p:txBody>
      </p:sp>
      <p:sp>
        <p:nvSpPr>
          <p:cNvPr id="367" name="Google Shape;367;p59"/>
          <p:cNvSpPr txBox="1"/>
          <p:nvPr/>
        </p:nvSpPr>
        <p:spPr>
          <a:xfrm>
            <a:off x="4889875" y="679725"/>
            <a:ext cx="42711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000">
              <a:solidFill>
                <a:schemeClr val="dk2"/>
              </a:solidFill>
              <a:latin typeface="DM Sans"/>
              <a:ea typeface="DM Sans"/>
              <a:cs typeface="DM Sans"/>
              <a:sym typeface="DM Sans"/>
            </a:endParaRPr>
          </a:p>
        </p:txBody>
      </p:sp>
      <p:sp>
        <p:nvSpPr>
          <p:cNvPr id="368" name="Google Shape;368;p59"/>
          <p:cNvSpPr txBox="1"/>
          <p:nvPr/>
        </p:nvSpPr>
        <p:spPr>
          <a:xfrm>
            <a:off x="2232600" y="2571750"/>
            <a:ext cx="91653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000">
              <a:solidFill>
                <a:schemeClr val="dk2"/>
              </a:solidFill>
              <a:latin typeface="DM Sans"/>
              <a:ea typeface="DM Sans"/>
              <a:cs typeface="DM Sans"/>
              <a:sym typeface="DM Sans"/>
            </a:endParaRPr>
          </a:p>
        </p:txBody>
      </p:sp>
      <p:sp>
        <p:nvSpPr>
          <p:cNvPr id="369" name="Google Shape;369;p59"/>
          <p:cNvSpPr txBox="1"/>
          <p:nvPr>
            <p:ph idx="1" type="body"/>
          </p:nvPr>
        </p:nvSpPr>
        <p:spPr>
          <a:xfrm>
            <a:off x="366725" y="1759093"/>
            <a:ext cx="3838500" cy="11385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a:t>Data Preprocessing</a:t>
            </a:r>
            <a:endParaRPr b="1"/>
          </a:p>
          <a:p>
            <a:pPr indent="0" lvl="0" marL="0" rtl="0" algn="l">
              <a:spcBef>
                <a:spcPts val="1200"/>
              </a:spcBef>
              <a:spcAft>
                <a:spcPts val="0"/>
              </a:spcAft>
              <a:buNone/>
            </a:pPr>
            <a:r>
              <a:rPr b="1" lang="en"/>
              <a:t>Augmented Data </a:t>
            </a:r>
            <a:r>
              <a:rPr b="1" lang="en"/>
              <a:t>Implementation</a:t>
            </a:r>
            <a:endParaRPr b="1"/>
          </a:p>
          <a:p>
            <a:pPr indent="0" lvl="0" marL="0" rtl="0" algn="l">
              <a:spcBef>
                <a:spcPts val="1200"/>
              </a:spcBef>
              <a:spcAft>
                <a:spcPts val="1200"/>
              </a:spcAft>
              <a:buNone/>
            </a:pPr>
            <a:r>
              <a:rPr b="1" lang="en"/>
              <a:t>Model Training &amp; Deployment</a:t>
            </a:r>
            <a:endParaRPr b="1"/>
          </a:p>
        </p:txBody>
      </p:sp>
      <p:sp>
        <p:nvSpPr>
          <p:cNvPr id="370" name="Google Shape;370;p59"/>
          <p:cNvSpPr txBox="1"/>
          <p:nvPr>
            <p:ph idx="2" type="body"/>
          </p:nvPr>
        </p:nvSpPr>
        <p:spPr>
          <a:xfrm>
            <a:off x="4938725" y="1759093"/>
            <a:ext cx="3838500" cy="1138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Data </a:t>
            </a:r>
            <a:r>
              <a:rPr b="1" lang="en"/>
              <a:t>Preprocessing</a:t>
            </a:r>
            <a:endParaRPr b="1"/>
          </a:p>
          <a:p>
            <a:pPr indent="0" lvl="0" marL="0" rtl="0" algn="l">
              <a:spcBef>
                <a:spcPts val="1200"/>
              </a:spcBef>
              <a:spcAft>
                <a:spcPts val="1200"/>
              </a:spcAft>
              <a:buNone/>
            </a:pPr>
            <a:r>
              <a:rPr b="1" lang="en"/>
              <a:t>Model Training and Deployment</a:t>
            </a:r>
            <a:endParaRPr b="1"/>
          </a:p>
        </p:txBody>
      </p:sp>
      <p:sp>
        <p:nvSpPr>
          <p:cNvPr id="371" name="Google Shape;371;p59"/>
          <p:cNvSpPr txBox="1"/>
          <p:nvPr>
            <p:ph idx="3" type="body"/>
          </p:nvPr>
        </p:nvSpPr>
        <p:spPr>
          <a:xfrm>
            <a:off x="366750" y="3648575"/>
            <a:ext cx="3838500" cy="1138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EDA(Exploratory Data Analysis)</a:t>
            </a:r>
            <a:endParaRPr b="1"/>
          </a:p>
          <a:p>
            <a:pPr indent="0" lvl="0" marL="0" rtl="0" algn="l">
              <a:spcBef>
                <a:spcPts val="1200"/>
              </a:spcBef>
              <a:spcAft>
                <a:spcPts val="1200"/>
              </a:spcAft>
              <a:buNone/>
            </a:pPr>
            <a:r>
              <a:rPr b="1" lang="en"/>
              <a:t>Synthetic Data Generation</a:t>
            </a:r>
            <a:endParaRPr b="1"/>
          </a:p>
        </p:txBody>
      </p:sp>
      <p:sp>
        <p:nvSpPr>
          <p:cNvPr id="372" name="Google Shape;372;p59"/>
          <p:cNvSpPr txBox="1"/>
          <p:nvPr>
            <p:ph idx="4" type="body"/>
          </p:nvPr>
        </p:nvSpPr>
        <p:spPr>
          <a:xfrm>
            <a:off x="4938750" y="3648575"/>
            <a:ext cx="3838500" cy="1138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Visualization</a:t>
            </a:r>
            <a:endParaRPr b="1"/>
          </a:p>
          <a:p>
            <a:pPr indent="0" lvl="0" marL="0" rtl="0" algn="l">
              <a:spcBef>
                <a:spcPts val="1200"/>
              </a:spcBef>
              <a:spcAft>
                <a:spcPts val="1200"/>
              </a:spcAft>
              <a:buNone/>
            </a:pPr>
            <a:r>
              <a:rPr b="1" lang="en"/>
              <a:t>Documentation</a:t>
            </a:r>
            <a:endParaRPr b="1"/>
          </a:p>
        </p:txBody>
      </p:sp>
      <p:sp>
        <p:nvSpPr>
          <p:cNvPr id="373" name="Google Shape;373;p59"/>
          <p:cNvSpPr txBox="1"/>
          <p:nvPr>
            <p:ph idx="5" type="subTitle"/>
          </p:nvPr>
        </p:nvSpPr>
        <p:spPr>
          <a:xfrm>
            <a:off x="366763" y="1277907"/>
            <a:ext cx="3838500" cy="48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Sajrudin Aalam :</a:t>
            </a:r>
            <a:endParaRPr b="1"/>
          </a:p>
        </p:txBody>
      </p:sp>
      <p:sp>
        <p:nvSpPr>
          <p:cNvPr id="374" name="Google Shape;374;p59"/>
          <p:cNvSpPr txBox="1"/>
          <p:nvPr>
            <p:ph idx="6" type="subTitle"/>
          </p:nvPr>
        </p:nvSpPr>
        <p:spPr>
          <a:xfrm>
            <a:off x="4938738" y="1277907"/>
            <a:ext cx="3838500" cy="48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Rekha Kumari Bheel</a:t>
            </a:r>
            <a:endParaRPr b="1"/>
          </a:p>
          <a:p>
            <a:pPr indent="0" lvl="0" marL="0" rtl="0" algn="l">
              <a:spcBef>
                <a:spcPts val="0"/>
              </a:spcBef>
              <a:spcAft>
                <a:spcPts val="0"/>
              </a:spcAft>
              <a:buNone/>
            </a:pPr>
            <a:r>
              <a:t/>
            </a:r>
            <a:endParaRPr b="1"/>
          </a:p>
        </p:txBody>
      </p:sp>
      <p:sp>
        <p:nvSpPr>
          <p:cNvPr id="375" name="Google Shape;375;p59"/>
          <p:cNvSpPr txBox="1"/>
          <p:nvPr>
            <p:ph idx="7" type="subTitle"/>
          </p:nvPr>
        </p:nvSpPr>
        <p:spPr>
          <a:xfrm>
            <a:off x="4938761" y="3167363"/>
            <a:ext cx="3838500" cy="48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Riya Rawat</a:t>
            </a:r>
            <a:endParaRPr b="1"/>
          </a:p>
        </p:txBody>
      </p:sp>
      <p:sp>
        <p:nvSpPr>
          <p:cNvPr id="376" name="Google Shape;376;p59"/>
          <p:cNvSpPr txBox="1"/>
          <p:nvPr>
            <p:ph idx="8" type="subTitle"/>
          </p:nvPr>
        </p:nvSpPr>
        <p:spPr>
          <a:xfrm>
            <a:off x="366750" y="3167363"/>
            <a:ext cx="3838500" cy="48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Payal Dhokane</a:t>
            </a:r>
            <a:endParaRPr b="1"/>
          </a:p>
        </p:txBody>
      </p:sp>
      <p:sp>
        <p:nvSpPr>
          <p:cNvPr id="377" name="Google Shape;377;p59"/>
          <p:cNvSpPr/>
          <p:nvPr/>
        </p:nvSpPr>
        <p:spPr>
          <a:xfrm>
            <a:off x="138150" y="388725"/>
            <a:ext cx="3838493" cy="393600"/>
          </a:xfrm>
          <a:prstGeom prst="rect">
            <a:avLst/>
          </a:prstGeom>
        </p:spPr>
        <p:txBody>
          <a:bodyPr>
            <a:prstTxWarp prst="textPlain"/>
          </a:bodyPr>
          <a:lstStyle/>
          <a:p>
            <a:pPr lvl="0" algn="ctr"/>
            <a:r>
              <a:rPr b="0" i="0">
                <a:ln cap="flat" cmpd="sng" w="9525">
                  <a:solidFill>
                    <a:srgbClr val="000000"/>
                  </a:solidFill>
                  <a:prstDash val="solid"/>
                  <a:round/>
                  <a:headEnd len="sm" w="sm" type="none"/>
                  <a:tailEnd len="sm" w="sm" type="none"/>
                </a:ln>
                <a:solidFill>
                  <a:schemeClr val="dk2"/>
                </a:solidFill>
                <a:latin typeface="Arial"/>
              </a:rPr>
              <a:t>Team Details</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60"/>
          <p:cNvSpPr txBox="1"/>
          <p:nvPr>
            <p:ph type="title"/>
          </p:nvPr>
        </p:nvSpPr>
        <p:spPr>
          <a:xfrm>
            <a:off x="197375" y="731725"/>
            <a:ext cx="3151800" cy="1137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Drawing </a:t>
            </a:r>
            <a:endParaRPr/>
          </a:p>
          <a:p>
            <a:pPr indent="0" lvl="0" marL="0" rtl="0" algn="l">
              <a:spcBef>
                <a:spcPts val="0"/>
              </a:spcBef>
              <a:spcAft>
                <a:spcPts val="0"/>
              </a:spcAft>
              <a:buNone/>
            </a:pPr>
            <a:r>
              <a:rPr lang="en"/>
              <a:t>a Conclusion</a:t>
            </a:r>
            <a:endParaRPr/>
          </a:p>
        </p:txBody>
      </p:sp>
      <p:sp>
        <p:nvSpPr>
          <p:cNvPr id="383" name="Google Shape;383;p60"/>
          <p:cNvSpPr txBox="1"/>
          <p:nvPr>
            <p:ph idx="1" type="body"/>
          </p:nvPr>
        </p:nvSpPr>
        <p:spPr>
          <a:xfrm>
            <a:off x="197375" y="2195225"/>
            <a:ext cx="8364600" cy="23130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500"/>
              <a:t>T</a:t>
            </a:r>
            <a:r>
              <a:rPr b="1" lang="en" sz="1500"/>
              <a:t>his project analyzed bank transactions to detect fraud. Using data exploration and synthetic augmentation, we identified key patterns and high-risk transactions. The insights can help financial institutions detect fraud early, reduce losses, and improve customer trust.</a:t>
            </a:r>
            <a:endParaRPr b="1" sz="1500"/>
          </a:p>
        </p:txBody>
      </p:sp>
      <p:sp>
        <p:nvSpPr>
          <p:cNvPr id="384" name="Google Shape;384;p6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85" name="Google Shape;385;p60"/>
          <p:cNvSpPr txBox="1"/>
          <p:nvPr>
            <p:ph idx="3" type="body"/>
          </p:nvPr>
        </p:nvSpPr>
        <p:spPr>
          <a:xfrm>
            <a:off x="196950" y="331150"/>
            <a:ext cx="18603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n"/>
              <a:t>.</a:t>
            </a:r>
            <a:endParaRPr/>
          </a:p>
        </p:txBody>
      </p:sp>
      <p:sp>
        <p:nvSpPr>
          <p:cNvPr id="386" name="Google Shape;386;p60"/>
          <p:cNvSpPr txBox="1"/>
          <p:nvPr>
            <p:ph idx="4" type="body"/>
          </p:nvPr>
        </p:nvSpPr>
        <p:spPr>
          <a:xfrm>
            <a:off x="7087526" y="196725"/>
            <a:ext cx="1933500" cy="2091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n"/>
              <a:t>.</a:t>
            </a:r>
            <a:endParaRPr/>
          </a:p>
        </p:txBody>
      </p:sp>
      <p:sp>
        <p:nvSpPr>
          <p:cNvPr id="387" name="Google Shape;387;p60"/>
          <p:cNvSpPr txBox="1"/>
          <p:nvPr>
            <p:ph idx="5"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6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93" name="Google Shape;393;p61"/>
          <p:cNvSpPr txBox="1"/>
          <p:nvPr>
            <p:ph idx="1" type="subTitle"/>
          </p:nvPr>
        </p:nvSpPr>
        <p:spPr>
          <a:xfrm>
            <a:off x="839900" y="491375"/>
            <a:ext cx="7193400" cy="3335400"/>
          </a:xfrm>
          <a:prstGeom prst="rect">
            <a:avLst/>
          </a:prstGeom>
          <a:ln cap="flat" cmpd="sng" w="9525">
            <a:solidFill>
              <a:srgbClr val="FFFFFF"/>
            </a:solidFill>
            <a:prstDash val="solid"/>
            <a:round/>
            <a:headEnd len="sm" w="sm" type="none"/>
            <a:tailEnd len="sm" w="sm" type="none"/>
          </a:ln>
        </p:spPr>
        <p:txBody>
          <a:bodyPr anchorCtr="0" anchor="ctr" bIns="91425" lIns="91425" spcFirstLastPara="1" rIns="91425" wrap="square" tIns="91425">
            <a:spAutoFit/>
          </a:bodyPr>
          <a:lstStyle/>
          <a:p>
            <a:pPr indent="-495300" lvl="0" marL="394970" rtl="0" algn="l">
              <a:lnSpc>
                <a:spcPct val="107916"/>
              </a:lnSpc>
              <a:spcBef>
                <a:spcPts val="0"/>
              </a:spcBef>
              <a:spcAft>
                <a:spcPts val="0"/>
              </a:spcAft>
              <a:buClr>
                <a:schemeClr val="hlink"/>
              </a:buClr>
              <a:buSzPts val="2400"/>
              <a:buFont typeface="Arial"/>
              <a:buChar char="•"/>
            </a:pPr>
            <a:r>
              <a:rPr lang="en" sz="2400">
                <a:solidFill>
                  <a:schemeClr val="hlink"/>
                </a:solidFill>
                <a:latin typeface="Times New Roman"/>
                <a:ea typeface="Times New Roman"/>
                <a:cs typeface="Times New Roman"/>
                <a:sym typeface="Times New Roman"/>
              </a:rPr>
              <a:t>Scikit-learn Documentation – https://scikit-learn.org/stable/ </a:t>
            </a:r>
            <a:endParaRPr sz="1100">
              <a:solidFill>
                <a:schemeClr val="hlink"/>
              </a:solidFill>
              <a:latin typeface="Calibri"/>
              <a:ea typeface="Calibri"/>
              <a:cs typeface="Calibri"/>
              <a:sym typeface="Calibri"/>
            </a:endParaRPr>
          </a:p>
          <a:p>
            <a:pPr indent="-495300" lvl="0" marL="394970" rtl="0" algn="l">
              <a:lnSpc>
                <a:spcPct val="107916"/>
              </a:lnSpc>
              <a:spcBef>
                <a:spcPts val="525"/>
              </a:spcBef>
              <a:spcAft>
                <a:spcPts val="0"/>
              </a:spcAft>
              <a:buClr>
                <a:schemeClr val="hlink"/>
              </a:buClr>
              <a:buSzPts val="2400"/>
              <a:buFont typeface="Arial"/>
              <a:buChar char="•"/>
            </a:pPr>
            <a:r>
              <a:rPr lang="en" sz="2400">
                <a:solidFill>
                  <a:schemeClr val="hlink"/>
                </a:solidFill>
                <a:latin typeface="Times New Roman"/>
                <a:ea typeface="Times New Roman"/>
                <a:cs typeface="Times New Roman"/>
                <a:sym typeface="Times New Roman"/>
              </a:rPr>
              <a:t>SDV (AVAE) Documentation – https://docs.sdv.dev/ </a:t>
            </a:r>
            <a:endParaRPr sz="1100">
              <a:solidFill>
                <a:schemeClr val="hlink"/>
              </a:solidFill>
              <a:latin typeface="Calibri"/>
              <a:ea typeface="Calibri"/>
              <a:cs typeface="Calibri"/>
              <a:sym typeface="Calibri"/>
            </a:endParaRPr>
          </a:p>
          <a:p>
            <a:pPr indent="-495300" lvl="0" marL="394970" rtl="0" algn="l">
              <a:lnSpc>
                <a:spcPct val="107916"/>
              </a:lnSpc>
              <a:spcBef>
                <a:spcPts val="525"/>
              </a:spcBef>
              <a:spcAft>
                <a:spcPts val="0"/>
              </a:spcAft>
              <a:buClr>
                <a:schemeClr val="hlink"/>
              </a:buClr>
              <a:buSzPts val="2400"/>
              <a:buFont typeface="Arial"/>
              <a:buChar char="•"/>
            </a:pPr>
            <a:r>
              <a:rPr lang="en" sz="2400">
                <a:solidFill>
                  <a:schemeClr val="hlink"/>
                </a:solidFill>
                <a:latin typeface="Times New Roman"/>
                <a:ea typeface="Times New Roman"/>
                <a:cs typeface="Times New Roman"/>
                <a:sym typeface="Times New Roman"/>
              </a:rPr>
              <a:t>Kaggle: </a:t>
            </a:r>
            <a:r>
              <a:rPr i="1" lang="en" sz="2400">
                <a:solidFill>
                  <a:schemeClr val="hlink"/>
                </a:solidFill>
                <a:latin typeface="Times New Roman"/>
                <a:ea typeface="Times New Roman"/>
                <a:cs typeface="Times New Roman"/>
                <a:sym typeface="Times New Roman"/>
              </a:rPr>
              <a:t>Bank Transaction Fraud Detection Dataset</a:t>
            </a:r>
            <a:r>
              <a:rPr lang="en" sz="2400">
                <a:solidFill>
                  <a:schemeClr val="hlink"/>
                </a:solidFill>
                <a:latin typeface="Times New Roman"/>
                <a:ea typeface="Times New Roman"/>
                <a:cs typeface="Times New Roman"/>
                <a:sym typeface="Times New Roman"/>
              </a:rPr>
              <a:t> </a:t>
            </a:r>
            <a:endParaRPr sz="1100">
              <a:solidFill>
                <a:schemeClr val="hlink"/>
              </a:solidFill>
              <a:latin typeface="Calibri"/>
              <a:ea typeface="Calibri"/>
              <a:cs typeface="Calibri"/>
              <a:sym typeface="Calibri"/>
            </a:endParaRPr>
          </a:p>
          <a:p>
            <a:pPr indent="-495300" lvl="0" marL="394970" rtl="0" algn="l">
              <a:lnSpc>
                <a:spcPct val="107916"/>
              </a:lnSpc>
              <a:spcBef>
                <a:spcPts val="530"/>
              </a:spcBef>
              <a:spcAft>
                <a:spcPts val="0"/>
              </a:spcAft>
              <a:buClr>
                <a:schemeClr val="hlink"/>
              </a:buClr>
              <a:buSzPts val="2400"/>
              <a:buFont typeface="Arial"/>
              <a:buChar char="•"/>
            </a:pPr>
            <a:r>
              <a:rPr lang="en" sz="2400">
                <a:solidFill>
                  <a:schemeClr val="hlink"/>
                </a:solidFill>
                <a:latin typeface="Times New Roman"/>
                <a:ea typeface="Times New Roman"/>
                <a:cs typeface="Times New Roman"/>
                <a:sym typeface="Times New Roman"/>
              </a:rPr>
              <a:t>Python Official Documentation – </a:t>
            </a:r>
            <a:r>
              <a:rPr lang="en" sz="2400" u="sng">
                <a:solidFill>
                  <a:srgbClr val="0000FF"/>
                </a:solidFill>
                <a:latin typeface="Times New Roman"/>
                <a:ea typeface="Times New Roman"/>
                <a:cs typeface="Times New Roman"/>
                <a:sym typeface="Times New Roman"/>
                <a:hlinkClick r:id="rId3">
                  <a:extLst>
                    <a:ext uri="{A12FA001-AC4F-418D-AE19-62706E023703}">
                      <ahyp:hlinkClr val="tx"/>
                    </a:ext>
                  </a:extLst>
                </a:hlinkClick>
              </a:rPr>
              <a:t>https://www.python.org/doc/</a:t>
            </a:r>
            <a:r>
              <a:rPr lang="en" sz="2400">
                <a:solidFill>
                  <a:schemeClr val="hlink"/>
                </a:solidFill>
                <a:latin typeface="Times New Roman"/>
                <a:ea typeface="Times New Roman"/>
                <a:cs typeface="Times New Roman"/>
                <a:sym typeface="Times New Roman"/>
              </a:rPr>
              <a:t> </a:t>
            </a:r>
            <a:endParaRPr sz="1100">
              <a:solidFill>
                <a:schemeClr val="hlink"/>
              </a:solidFill>
              <a:latin typeface="Calibri"/>
              <a:ea typeface="Calibri"/>
              <a:cs typeface="Calibri"/>
              <a:sym typeface="Calibri"/>
            </a:endParaRPr>
          </a:p>
          <a:p>
            <a:pPr indent="0" lvl="0" marL="0" rtl="0" algn="ctr">
              <a:spcBef>
                <a:spcPts val="1155"/>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4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70" name="Google Shape;270;p45"/>
          <p:cNvSpPr txBox="1"/>
          <p:nvPr>
            <p:ph idx="1" type="body"/>
          </p:nvPr>
        </p:nvSpPr>
        <p:spPr>
          <a:xfrm>
            <a:off x="516425" y="570200"/>
            <a:ext cx="4863600" cy="6753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n" sz="3700">
                <a:solidFill>
                  <a:srgbClr val="1C4587"/>
                </a:solidFill>
              </a:rPr>
              <a:t>Project Flow</a:t>
            </a:r>
            <a:endParaRPr sz="4000">
              <a:solidFill>
                <a:srgbClr val="1C4587"/>
              </a:solidFill>
            </a:endParaRPr>
          </a:p>
        </p:txBody>
      </p:sp>
      <p:sp>
        <p:nvSpPr>
          <p:cNvPr id="271" name="Google Shape;271;p45"/>
          <p:cNvSpPr txBox="1"/>
          <p:nvPr/>
        </p:nvSpPr>
        <p:spPr>
          <a:xfrm>
            <a:off x="663975" y="1515950"/>
            <a:ext cx="7043700" cy="2602500"/>
          </a:xfrm>
          <a:prstGeom prst="rect">
            <a:avLst/>
          </a:prstGeom>
          <a:noFill/>
          <a:ln>
            <a:noFill/>
          </a:ln>
        </p:spPr>
        <p:txBody>
          <a:bodyPr anchorCtr="0" anchor="ctr" bIns="91425" lIns="91425" spcFirstLastPara="1" rIns="91425" wrap="square" tIns="91425">
            <a:noAutofit/>
          </a:bodyPr>
          <a:lstStyle/>
          <a:p>
            <a:pPr indent="-184150" lvl="0" marL="457200" rtl="0" algn="l">
              <a:spcBef>
                <a:spcPts val="0"/>
              </a:spcBef>
              <a:spcAft>
                <a:spcPts val="0"/>
              </a:spcAft>
              <a:buClr>
                <a:srgbClr val="666666"/>
              </a:buClr>
              <a:buSzPts val="2000"/>
              <a:buFont typeface="DM Sans"/>
              <a:buAutoNum type="arabicPeriod"/>
            </a:pPr>
            <a:r>
              <a:rPr b="1" lang="en" sz="2000">
                <a:solidFill>
                  <a:srgbClr val="666666"/>
                </a:solidFill>
                <a:latin typeface="DM Sans"/>
                <a:ea typeface="DM Sans"/>
                <a:cs typeface="DM Sans"/>
                <a:sym typeface="DM Sans"/>
              </a:rPr>
              <a:t> Load Imbalance data</a:t>
            </a:r>
            <a:endParaRPr b="1" sz="2000">
              <a:solidFill>
                <a:srgbClr val="666666"/>
              </a:solidFill>
              <a:latin typeface="DM Sans"/>
              <a:ea typeface="DM Sans"/>
              <a:cs typeface="DM Sans"/>
              <a:sym typeface="DM Sans"/>
            </a:endParaRPr>
          </a:p>
          <a:p>
            <a:pPr indent="-127000" lvl="0" marL="457200" rtl="0" algn="l">
              <a:spcBef>
                <a:spcPts val="0"/>
              </a:spcBef>
              <a:spcAft>
                <a:spcPts val="0"/>
              </a:spcAft>
              <a:buClr>
                <a:srgbClr val="666666"/>
              </a:buClr>
              <a:buSzPts val="2000"/>
              <a:buFont typeface="DM Sans"/>
              <a:buAutoNum type="arabicPeriod"/>
            </a:pPr>
            <a:r>
              <a:rPr b="1" lang="en" sz="2000">
                <a:solidFill>
                  <a:srgbClr val="666666"/>
                </a:solidFill>
                <a:latin typeface="DM Sans"/>
                <a:ea typeface="DM Sans"/>
                <a:cs typeface="DM Sans"/>
                <a:sym typeface="DM Sans"/>
              </a:rPr>
              <a:t> Train CTGAN on fraud class</a:t>
            </a:r>
            <a:endParaRPr b="1" sz="2000">
              <a:solidFill>
                <a:srgbClr val="666666"/>
              </a:solidFill>
              <a:latin typeface="DM Sans"/>
              <a:ea typeface="DM Sans"/>
              <a:cs typeface="DM Sans"/>
              <a:sym typeface="DM Sans"/>
            </a:endParaRPr>
          </a:p>
          <a:p>
            <a:pPr indent="-127000" lvl="0" marL="457200" rtl="0" algn="l">
              <a:spcBef>
                <a:spcPts val="0"/>
              </a:spcBef>
              <a:spcAft>
                <a:spcPts val="0"/>
              </a:spcAft>
              <a:buClr>
                <a:srgbClr val="666666"/>
              </a:buClr>
              <a:buSzPts val="2000"/>
              <a:buFont typeface="DM Sans"/>
              <a:buAutoNum type="arabicPeriod"/>
            </a:pPr>
            <a:r>
              <a:rPr b="1" lang="en" sz="2000">
                <a:solidFill>
                  <a:srgbClr val="666666"/>
                </a:solidFill>
                <a:latin typeface="DM Sans"/>
                <a:ea typeface="DM Sans"/>
                <a:cs typeface="DM Sans"/>
                <a:sym typeface="DM Sans"/>
              </a:rPr>
              <a:t> Generate synthetic data</a:t>
            </a:r>
            <a:endParaRPr b="1" sz="2000">
              <a:solidFill>
                <a:srgbClr val="666666"/>
              </a:solidFill>
              <a:latin typeface="DM Sans"/>
              <a:ea typeface="DM Sans"/>
              <a:cs typeface="DM Sans"/>
              <a:sym typeface="DM Sans"/>
            </a:endParaRPr>
          </a:p>
          <a:p>
            <a:pPr indent="-127000" lvl="0" marL="457200" rtl="0" algn="l">
              <a:spcBef>
                <a:spcPts val="0"/>
              </a:spcBef>
              <a:spcAft>
                <a:spcPts val="0"/>
              </a:spcAft>
              <a:buClr>
                <a:srgbClr val="666666"/>
              </a:buClr>
              <a:buSzPts val="2000"/>
              <a:buFont typeface="DM Sans"/>
              <a:buAutoNum type="arabicPeriod"/>
            </a:pPr>
            <a:r>
              <a:rPr b="1" lang="en" sz="2000">
                <a:solidFill>
                  <a:srgbClr val="666666"/>
                </a:solidFill>
                <a:latin typeface="DM Sans"/>
                <a:ea typeface="DM Sans"/>
                <a:cs typeface="DM Sans"/>
                <a:sym typeface="DM Sans"/>
              </a:rPr>
              <a:t> Train RandomForest</a:t>
            </a:r>
            <a:endParaRPr b="1" sz="2000">
              <a:solidFill>
                <a:srgbClr val="666666"/>
              </a:solidFill>
              <a:latin typeface="DM Sans"/>
              <a:ea typeface="DM Sans"/>
              <a:cs typeface="DM Sans"/>
              <a:sym typeface="DM Sans"/>
            </a:endParaRPr>
          </a:p>
          <a:p>
            <a:pPr indent="-127000" lvl="0" marL="457200" rtl="0" algn="l">
              <a:spcBef>
                <a:spcPts val="0"/>
              </a:spcBef>
              <a:spcAft>
                <a:spcPts val="0"/>
              </a:spcAft>
              <a:buClr>
                <a:srgbClr val="666666"/>
              </a:buClr>
              <a:buSzPts val="2000"/>
              <a:buFont typeface="DM Sans"/>
              <a:buAutoNum type="arabicPeriod"/>
            </a:pPr>
            <a:r>
              <a:rPr b="1" lang="en" sz="2000">
                <a:solidFill>
                  <a:srgbClr val="666666"/>
                </a:solidFill>
                <a:latin typeface="DM Sans"/>
                <a:ea typeface="DM Sans"/>
                <a:cs typeface="DM Sans"/>
                <a:sym typeface="DM Sans"/>
              </a:rPr>
              <a:t> Evaluate metrics</a:t>
            </a:r>
            <a:endParaRPr b="1" sz="2000">
              <a:solidFill>
                <a:srgbClr val="666666"/>
              </a:solidFill>
              <a:latin typeface="DM Sans"/>
              <a:ea typeface="DM Sans"/>
              <a:cs typeface="DM Sans"/>
              <a:sym typeface="DM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77" name="Google Shape;277;p46"/>
          <p:cNvSpPr txBox="1"/>
          <p:nvPr>
            <p:ph idx="1" type="subTitle"/>
          </p:nvPr>
        </p:nvSpPr>
        <p:spPr>
          <a:xfrm>
            <a:off x="523200" y="1569625"/>
            <a:ext cx="8022600" cy="3224700"/>
          </a:xfrm>
          <a:prstGeom prst="rect">
            <a:avLst/>
          </a:prstGeom>
        </p:spPr>
        <p:txBody>
          <a:bodyPr anchorCtr="0" anchor="ctr" bIns="91425" lIns="91425" spcFirstLastPara="1" rIns="91425" wrap="square" tIns="91425">
            <a:spAutoFit/>
          </a:bodyPr>
          <a:lstStyle/>
          <a:p>
            <a:pPr indent="0" lvl="0" marL="0" rtl="0" algn="l">
              <a:lnSpc>
                <a:spcPct val="105416"/>
              </a:lnSpc>
              <a:spcBef>
                <a:spcPts val="0"/>
              </a:spcBef>
              <a:spcAft>
                <a:spcPts val="0"/>
              </a:spcAft>
              <a:buNone/>
            </a:pPr>
            <a:r>
              <a:rPr lang="en" sz="2000">
                <a:solidFill>
                  <a:srgbClr val="666666"/>
                </a:solidFill>
                <a:latin typeface="DM Sans"/>
                <a:ea typeface="DM Sans"/>
                <a:cs typeface="DM Sans"/>
                <a:sym typeface="DM Sans"/>
              </a:rPr>
              <a:t>This project aims to develop a fraud detection system for bank transactions using machine learning. The workflow includes:</a:t>
            </a:r>
            <a:endParaRPr sz="2000">
              <a:solidFill>
                <a:srgbClr val="666666"/>
              </a:solidFill>
              <a:latin typeface="DM Sans"/>
              <a:ea typeface="DM Sans"/>
              <a:cs typeface="DM Sans"/>
              <a:sym typeface="DM Sans"/>
            </a:endParaRPr>
          </a:p>
          <a:p>
            <a:pPr indent="-355600" lvl="0" marL="914400" rtl="0" algn="l">
              <a:lnSpc>
                <a:spcPct val="105416"/>
              </a:lnSpc>
              <a:spcBef>
                <a:spcPts val="1795"/>
              </a:spcBef>
              <a:spcAft>
                <a:spcPts val="0"/>
              </a:spcAft>
              <a:buClr>
                <a:srgbClr val="666666"/>
              </a:buClr>
              <a:buSzPts val="2000"/>
              <a:buFont typeface="Times New Roman"/>
              <a:buChar char="●"/>
            </a:pPr>
            <a:r>
              <a:rPr b="1" lang="en" sz="2000">
                <a:solidFill>
                  <a:srgbClr val="666666"/>
                </a:solidFill>
                <a:latin typeface="DM Sans"/>
                <a:ea typeface="DM Sans"/>
                <a:cs typeface="DM Sans"/>
                <a:sym typeface="DM Sans"/>
              </a:rPr>
              <a:t>Preprocessing</a:t>
            </a:r>
            <a:r>
              <a:rPr lang="en" sz="2000">
                <a:solidFill>
                  <a:srgbClr val="666666"/>
                </a:solidFill>
                <a:latin typeface="DM Sans"/>
                <a:ea typeface="DM Sans"/>
                <a:cs typeface="DM Sans"/>
                <a:sym typeface="DM Sans"/>
              </a:rPr>
              <a:t>: Data cleaning, encoding, scaling, and feature engineering.</a:t>
            </a:r>
            <a:br>
              <a:rPr lang="en" sz="2000">
                <a:solidFill>
                  <a:srgbClr val="666666"/>
                </a:solidFill>
                <a:latin typeface="DM Sans"/>
                <a:ea typeface="DM Sans"/>
                <a:cs typeface="DM Sans"/>
                <a:sym typeface="DM Sans"/>
              </a:rPr>
            </a:br>
            <a:endParaRPr sz="2000">
              <a:solidFill>
                <a:srgbClr val="666666"/>
              </a:solidFill>
              <a:latin typeface="DM Sans"/>
              <a:ea typeface="DM Sans"/>
              <a:cs typeface="DM Sans"/>
              <a:sym typeface="DM Sans"/>
            </a:endParaRPr>
          </a:p>
          <a:p>
            <a:pPr indent="-330200" lvl="0" marL="914400" rtl="0" algn="l">
              <a:lnSpc>
                <a:spcPct val="105416"/>
              </a:lnSpc>
              <a:spcBef>
                <a:spcPts val="0"/>
              </a:spcBef>
              <a:spcAft>
                <a:spcPts val="0"/>
              </a:spcAft>
              <a:buClr>
                <a:schemeClr val="hlink"/>
              </a:buClr>
              <a:buSzPts val="1600"/>
              <a:buFont typeface="Times New Roman"/>
              <a:buChar char="●"/>
            </a:pPr>
            <a:r>
              <a:rPr b="1" lang="en" sz="2000">
                <a:solidFill>
                  <a:srgbClr val="666666"/>
                </a:solidFill>
                <a:latin typeface="DM Sans"/>
                <a:ea typeface="DM Sans"/>
                <a:cs typeface="DM Sans"/>
                <a:sym typeface="DM Sans"/>
              </a:rPr>
              <a:t>Exploratory Data Analysis (EDA)</a:t>
            </a:r>
            <a:r>
              <a:rPr lang="en" sz="2000">
                <a:solidFill>
                  <a:srgbClr val="666666"/>
                </a:solidFill>
                <a:latin typeface="DM Sans"/>
                <a:ea typeface="DM Sans"/>
                <a:cs typeface="DM Sans"/>
                <a:sym typeface="DM Sans"/>
              </a:rPr>
              <a:t>: Identifying patterns, anomalies, and key feature relationships.</a:t>
            </a:r>
            <a:endParaRPr sz="2000">
              <a:solidFill>
                <a:srgbClr val="666666"/>
              </a:solidFill>
              <a:latin typeface="DM Sans"/>
              <a:ea typeface="DM Sans"/>
              <a:cs typeface="DM Sans"/>
              <a:sym typeface="DM Sans"/>
            </a:endParaRPr>
          </a:p>
          <a:p>
            <a:pPr indent="0" lvl="0" marL="0" rtl="0" algn="l">
              <a:lnSpc>
                <a:spcPct val="105416"/>
              </a:lnSpc>
              <a:spcBef>
                <a:spcPts val="1795"/>
              </a:spcBef>
              <a:spcAft>
                <a:spcPts val="1795"/>
              </a:spcAft>
              <a:buNone/>
            </a:pPr>
            <a:r>
              <a:t/>
            </a:r>
            <a:endParaRPr sz="2000">
              <a:solidFill>
                <a:srgbClr val="666666"/>
              </a:solidFill>
              <a:latin typeface="DM Sans"/>
              <a:ea typeface="DM Sans"/>
              <a:cs typeface="DM Sans"/>
              <a:sym typeface="DM Sans"/>
            </a:endParaRPr>
          </a:p>
        </p:txBody>
      </p:sp>
      <p:sp>
        <p:nvSpPr>
          <p:cNvPr id="278" name="Google Shape;278;p46"/>
          <p:cNvSpPr txBox="1"/>
          <p:nvPr>
            <p:ph idx="4294967295" type="title"/>
          </p:nvPr>
        </p:nvSpPr>
        <p:spPr>
          <a:xfrm>
            <a:off x="197375" y="196450"/>
            <a:ext cx="7704300" cy="890100"/>
          </a:xfrm>
          <a:prstGeom prst="rect">
            <a:avLst/>
          </a:prstGeom>
        </p:spPr>
        <p:txBody>
          <a:bodyPr anchorCtr="0" anchor="t" bIns="91425" lIns="91425" spcFirstLastPara="1" rIns="91425" wrap="square" tIns="91425">
            <a:normAutofit fontScale="90000"/>
          </a:bodyPr>
          <a:lstStyle/>
          <a:p>
            <a:pPr indent="-172719" lvl="0" marL="515619" rtl="0" algn="l">
              <a:lnSpc>
                <a:spcPct val="107916"/>
              </a:lnSpc>
              <a:spcBef>
                <a:spcPts val="0"/>
              </a:spcBef>
              <a:spcAft>
                <a:spcPts val="0"/>
              </a:spcAft>
              <a:buNone/>
            </a:pPr>
            <a:r>
              <a:rPr b="0" lang="en" sz="5600">
                <a:solidFill>
                  <a:srgbClr val="1C4587"/>
                </a:solidFill>
                <a:latin typeface="DM Sans"/>
                <a:ea typeface="DM Sans"/>
                <a:cs typeface="DM Sans"/>
                <a:sym typeface="DM Sans"/>
              </a:rPr>
              <a:t>Abstract</a:t>
            </a:r>
            <a:r>
              <a:rPr lang="en" sz="4800">
                <a:solidFill>
                  <a:srgbClr val="1C4587"/>
                </a:solidFill>
                <a:latin typeface="DM Sans"/>
                <a:ea typeface="DM Sans"/>
                <a:cs typeface="DM Sans"/>
                <a:sym typeface="DM Sans"/>
              </a:rPr>
              <a:t> </a:t>
            </a:r>
            <a:endParaRPr sz="5850">
              <a:solidFill>
                <a:srgbClr val="1C4587"/>
              </a:solidFill>
              <a:latin typeface="DM Sans"/>
              <a:ea typeface="DM Sans"/>
              <a:cs typeface="DM Sans"/>
              <a:sym typeface="DM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4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84" name="Google Shape;284;p47"/>
          <p:cNvSpPr txBox="1"/>
          <p:nvPr>
            <p:ph idx="1" type="subTitle"/>
          </p:nvPr>
        </p:nvSpPr>
        <p:spPr>
          <a:xfrm>
            <a:off x="321975" y="463500"/>
            <a:ext cx="8150400" cy="4298400"/>
          </a:xfrm>
          <a:prstGeom prst="rect">
            <a:avLst/>
          </a:prstGeom>
        </p:spPr>
        <p:txBody>
          <a:bodyPr anchorCtr="0" anchor="ctr" bIns="91425" lIns="91425" spcFirstLastPara="1" rIns="91425" wrap="square" tIns="91425">
            <a:spAutoFit/>
          </a:bodyPr>
          <a:lstStyle/>
          <a:p>
            <a:pPr indent="-355600" lvl="0" marL="400050" rtl="0" algn="l">
              <a:lnSpc>
                <a:spcPct val="105416"/>
              </a:lnSpc>
              <a:spcBef>
                <a:spcPts val="0"/>
              </a:spcBef>
              <a:spcAft>
                <a:spcPts val="0"/>
              </a:spcAft>
              <a:buClr>
                <a:srgbClr val="666666"/>
              </a:buClr>
              <a:buSzPts val="2000"/>
              <a:buFont typeface="Times New Roman"/>
              <a:buChar char="●"/>
            </a:pPr>
            <a:r>
              <a:rPr b="1" lang="en" sz="2000">
                <a:solidFill>
                  <a:srgbClr val="666666"/>
                </a:solidFill>
                <a:latin typeface="DM Sans"/>
                <a:ea typeface="DM Sans"/>
                <a:cs typeface="DM Sans"/>
                <a:sym typeface="DM Sans"/>
              </a:rPr>
              <a:t>Imbalance Handling</a:t>
            </a:r>
            <a:r>
              <a:rPr lang="en" sz="2000">
                <a:solidFill>
                  <a:srgbClr val="666666"/>
                </a:solidFill>
                <a:latin typeface="DM Sans"/>
                <a:ea typeface="DM Sans"/>
                <a:cs typeface="DM Sans"/>
                <a:sym typeface="DM Sans"/>
              </a:rPr>
              <a:t>: Leveraging </a:t>
            </a:r>
            <a:r>
              <a:rPr b="1" lang="en" sz="2000">
                <a:solidFill>
                  <a:srgbClr val="666666"/>
                </a:solidFill>
                <a:latin typeface="DM Sans"/>
                <a:ea typeface="DM Sans"/>
                <a:cs typeface="DM Sans"/>
                <a:sym typeface="DM Sans"/>
              </a:rPr>
              <a:t>Adversarial Variational Autoencoder (AVAE)</a:t>
            </a:r>
            <a:r>
              <a:rPr lang="en" sz="2000">
                <a:solidFill>
                  <a:srgbClr val="666666"/>
                </a:solidFill>
                <a:latin typeface="DM Sans"/>
                <a:ea typeface="DM Sans"/>
                <a:cs typeface="DM Sans"/>
                <a:sym typeface="DM Sans"/>
              </a:rPr>
              <a:t> to generate realistic synthetic samples for the minority (fraud) class.</a:t>
            </a:r>
            <a:br>
              <a:rPr lang="en" sz="2000">
                <a:solidFill>
                  <a:srgbClr val="434343"/>
                </a:solidFill>
                <a:latin typeface="DM Sans"/>
                <a:ea typeface="DM Sans"/>
                <a:cs typeface="DM Sans"/>
                <a:sym typeface="DM Sans"/>
              </a:rPr>
            </a:br>
            <a:endParaRPr b="1" sz="2000">
              <a:solidFill>
                <a:srgbClr val="666666"/>
              </a:solidFill>
              <a:latin typeface="DM Sans"/>
              <a:ea typeface="DM Sans"/>
              <a:cs typeface="DM Sans"/>
              <a:sym typeface="DM Sans"/>
            </a:endParaRPr>
          </a:p>
          <a:p>
            <a:pPr indent="-355600" lvl="0" marL="400050" rtl="0" algn="l">
              <a:lnSpc>
                <a:spcPct val="105416"/>
              </a:lnSpc>
              <a:spcBef>
                <a:spcPts val="0"/>
              </a:spcBef>
              <a:spcAft>
                <a:spcPts val="0"/>
              </a:spcAft>
              <a:buClr>
                <a:srgbClr val="666666"/>
              </a:buClr>
              <a:buSzPts val="2000"/>
              <a:buFont typeface="Times New Roman"/>
              <a:buChar char="●"/>
            </a:pPr>
            <a:r>
              <a:rPr b="1" lang="en" sz="2000">
                <a:solidFill>
                  <a:srgbClr val="666666"/>
                </a:solidFill>
                <a:latin typeface="DM Sans"/>
                <a:ea typeface="DM Sans"/>
                <a:cs typeface="DM Sans"/>
                <a:sym typeface="DM Sans"/>
              </a:rPr>
              <a:t>Modeling &amp; Visualization</a:t>
            </a:r>
            <a:r>
              <a:rPr lang="en" sz="2000">
                <a:solidFill>
                  <a:srgbClr val="666666"/>
                </a:solidFill>
                <a:latin typeface="DM Sans"/>
                <a:ea typeface="DM Sans"/>
                <a:cs typeface="DM Sans"/>
                <a:sym typeface="DM Sans"/>
              </a:rPr>
              <a:t>: Training classification models, evaluating performance with robust metrics, and visualizing results.</a:t>
            </a:r>
            <a:endParaRPr sz="2000">
              <a:solidFill>
                <a:srgbClr val="666666"/>
              </a:solidFill>
              <a:latin typeface="DM Sans"/>
              <a:ea typeface="DM Sans"/>
              <a:cs typeface="DM Sans"/>
              <a:sym typeface="DM Sans"/>
            </a:endParaRPr>
          </a:p>
          <a:p>
            <a:pPr indent="0" lvl="0" marL="285750" rtl="0" algn="just">
              <a:lnSpc>
                <a:spcPct val="105416"/>
              </a:lnSpc>
              <a:spcBef>
                <a:spcPts val="1795"/>
              </a:spcBef>
              <a:spcAft>
                <a:spcPts val="0"/>
              </a:spcAft>
              <a:buClr>
                <a:schemeClr val="hlink"/>
              </a:buClr>
              <a:buSzPts val="1100"/>
              <a:buFont typeface="Arial"/>
              <a:buNone/>
            </a:pPr>
            <a:r>
              <a:rPr lang="en" sz="2000">
                <a:solidFill>
                  <a:srgbClr val="666666"/>
                </a:solidFill>
                <a:latin typeface="DM Sans"/>
                <a:ea typeface="DM Sans"/>
                <a:cs typeface="DM Sans"/>
                <a:sym typeface="DM Sans"/>
              </a:rPr>
              <a:t>The ultimate goal is to build a </a:t>
            </a:r>
            <a:r>
              <a:rPr b="1" lang="en" sz="2000">
                <a:solidFill>
                  <a:srgbClr val="666666"/>
                </a:solidFill>
                <a:latin typeface="DM Sans"/>
                <a:ea typeface="DM Sans"/>
                <a:cs typeface="DM Sans"/>
                <a:sym typeface="DM Sans"/>
              </a:rPr>
              <a:t>balanced, accurate, and reliable fraud detection system</a:t>
            </a:r>
            <a:r>
              <a:rPr lang="en" sz="2000">
                <a:solidFill>
                  <a:srgbClr val="666666"/>
                </a:solidFill>
                <a:latin typeface="DM Sans"/>
                <a:ea typeface="DM Sans"/>
                <a:cs typeface="DM Sans"/>
                <a:sym typeface="DM Sans"/>
              </a:rPr>
              <a:t> that enables financial institutions to detect and prevent fraudulent transactions effectively.</a:t>
            </a:r>
            <a:endParaRPr sz="2000">
              <a:solidFill>
                <a:srgbClr val="666666"/>
              </a:solidFill>
              <a:latin typeface="DM Sans"/>
              <a:ea typeface="DM Sans"/>
              <a:cs typeface="DM Sans"/>
              <a:sym typeface="DM Sans"/>
            </a:endParaRPr>
          </a:p>
          <a:p>
            <a:pPr indent="0" lvl="0" marL="0" rtl="0" algn="ctr">
              <a:spcBef>
                <a:spcPts val="1795"/>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48"/>
          <p:cNvSpPr txBox="1"/>
          <p:nvPr>
            <p:ph type="title"/>
          </p:nvPr>
        </p:nvSpPr>
        <p:spPr>
          <a:xfrm>
            <a:off x="197375" y="196450"/>
            <a:ext cx="7704300" cy="890100"/>
          </a:xfrm>
          <a:prstGeom prst="rect">
            <a:avLst/>
          </a:prstGeom>
        </p:spPr>
        <p:txBody>
          <a:bodyPr anchorCtr="0" anchor="b" bIns="91425" lIns="91425" spcFirstLastPara="1" rIns="91425" wrap="square" tIns="91425">
            <a:noAutofit/>
          </a:bodyPr>
          <a:lstStyle/>
          <a:p>
            <a:pPr indent="0" lvl="0" marL="0" rtl="0" algn="just">
              <a:lnSpc>
                <a:spcPct val="105416"/>
              </a:lnSpc>
              <a:spcBef>
                <a:spcPts val="0"/>
              </a:spcBef>
              <a:spcAft>
                <a:spcPts val="1795"/>
              </a:spcAft>
              <a:buNone/>
            </a:pPr>
            <a:r>
              <a:rPr b="0" lang="en" sz="5600">
                <a:solidFill>
                  <a:srgbClr val="1C4587"/>
                </a:solidFill>
                <a:latin typeface="DM Sans"/>
                <a:ea typeface="DM Sans"/>
                <a:cs typeface="DM Sans"/>
                <a:sym typeface="DM Sans"/>
              </a:rPr>
              <a:t>Introduction </a:t>
            </a:r>
            <a:endParaRPr sz="5850">
              <a:latin typeface="DM Sans"/>
              <a:ea typeface="DM Sans"/>
              <a:cs typeface="DM Sans"/>
              <a:sym typeface="DM Sans"/>
            </a:endParaRPr>
          </a:p>
        </p:txBody>
      </p:sp>
      <p:sp>
        <p:nvSpPr>
          <p:cNvPr id="290" name="Google Shape;290;p48"/>
          <p:cNvSpPr txBox="1"/>
          <p:nvPr>
            <p:ph idx="1" type="body"/>
          </p:nvPr>
        </p:nvSpPr>
        <p:spPr>
          <a:xfrm>
            <a:off x="197375" y="1197600"/>
            <a:ext cx="8275200" cy="3658800"/>
          </a:xfrm>
          <a:prstGeom prst="rect">
            <a:avLst/>
          </a:prstGeom>
        </p:spPr>
        <p:txBody>
          <a:bodyPr anchorCtr="0" anchor="t" bIns="91425" lIns="91425" spcFirstLastPara="1" rIns="91425" wrap="square" tIns="91425">
            <a:noAutofit/>
          </a:bodyPr>
          <a:lstStyle/>
          <a:p>
            <a:pPr indent="0" lvl="0" marL="400050" marR="125095" rtl="0" algn="l">
              <a:lnSpc>
                <a:spcPct val="105416"/>
              </a:lnSpc>
              <a:spcBef>
                <a:spcPts val="0"/>
              </a:spcBef>
              <a:spcAft>
                <a:spcPts val="0"/>
              </a:spcAft>
              <a:buNone/>
            </a:pPr>
            <a:r>
              <a:rPr b="1" lang="en" sz="2000">
                <a:solidFill>
                  <a:srgbClr val="666666"/>
                </a:solidFill>
              </a:rPr>
              <a:t>Financial fraud detection</a:t>
            </a:r>
            <a:r>
              <a:rPr lang="en" sz="2000">
                <a:solidFill>
                  <a:srgbClr val="666666"/>
                </a:solidFill>
              </a:rPr>
              <a:t> is a critical challenge for banking and digital payment systems. Since fraudulent transactions represent only a small fraction of total data, class imbalance often biases machine learning models. This project addresses theissue by preparing high-quality, balanced datasets through preprocessing and </a:t>
            </a:r>
            <a:r>
              <a:rPr b="1" lang="en" sz="2000">
                <a:solidFill>
                  <a:srgbClr val="666666"/>
                </a:solidFill>
              </a:rPr>
              <a:t>AVAE-based synthetic data generation</a:t>
            </a:r>
            <a:r>
              <a:rPr lang="en" sz="2000">
                <a:solidFill>
                  <a:srgbClr val="666666"/>
                </a:solidFill>
              </a:rPr>
              <a:t>. In subsequent stages, the enhanced datasetwill support </a:t>
            </a:r>
            <a:r>
              <a:rPr b="1" lang="en" sz="2000">
                <a:solidFill>
                  <a:srgbClr val="666666"/>
                </a:solidFill>
              </a:rPr>
              <a:t>machine learning models</a:t>
            </a:r>
            <a:r>
              <a:rPr lang="en" sz="2000">
                <a:solidFill>
                  <a:srgbClr val="666666"/>
                </a:solidFill>
              </a:rPr>
              <a:t> for fraud detection. The project integrates data preparation, visualization, and predictive modeling into an efficient, </a:t>
            </a:r>
            <a:r>
              <a:rPr b="1" lang="en" sz="2000">
                <a:solidFill>
                  <a:srgbClr val="666666"/>
                </a:solidFill>
              </a:rPr>
              <a:t>end-to-end pipeline</a:t>
            </a:r>
            <a:r>
              <a:rPr lang="en" sz="2000">
                <a:solidFill>
                  <a:srgbClr val="666666"/>
                </a:solidFill>
              </a:rPr>
              <a:t> for reliable fraud detection.</a:t>
            </a:r>
            <a:endParaRPr sz="2000">
              <a:solidFill>
                <a:srgbClr val="666666"/>
              </a:solidFill>
            </a:endParaRPr>
          </a:p>
          <a:p>
            <a:pPr indent="0" lvl="0" marL="0" rtl="0" algn="l">
              <a:spcBef>
                <a:spcPts val="410"/>
              </a:spcBef>
              <a:spcAft>
                <a:spcPts val="1200"/>
              </a:spcAft>
              <a:buNone/>
            </a:pPr>
            <a:r>
              <a:t/>
            </a:r>
            <a:endParaRPr/>
          </a:p>
        </p:txBody>
      </p:sp>
      <p:sp>
        <p:nvSpPr>
          <p:cNvPr id="291" name="Google Shape;291;p4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49"/>
          <p:cNvSpPr txBox="1"/>
          <p:nvPr>
            <p:ph type="title"/>
          </p:nvPr>
        </p:nvSpPr>
        <p:spPr>
          <a:xfrm>
            <a:off x="197375" y="196450"/>
            <a:ext cx="7704300" cy="742800"/>
          </a:xfrm>
          <a:prstGeom prst="rect">
            <a:avLst/>
          </a:prstGeom>
        </p:spPr>
        <p:txBody>
          <a:bodyPr anchorCtr="0" anchor="b" bIns="91425" lIns="91425" spcFirstLastPara="1" rIns="91425" wrap="square" tIns="91425">
            <a:noAutofit/>
          </a:bodyPr>
          <a:lstStyle/>
          <a:p>
            <a:pPr indent="0" lvl="0" marL="61595" rtl="0" algn="l">
              <a:lnSpc>
                <a:spcPct val="107916"/>
              </a:lnSpc>
              <a:spcBef>
                <a:spcPts val="0"/>
              </a:spcBef>
              <a:spcAft>
                <a:spcPts val="0"/>
              </a:spcAft>
              <a:buNone/>
            </a:pPr>
            <a:r>
              <a:rPr b="0" lang="en" sz="5600">
                <a:solidFill>
                  <a:srgbClr val="1C4587"/>
                </a:solidFill>
                <a:latin typeface="DM Sans"/>
                <a:ea typeface="DM Sans"/>
                <a:cs typeface="DM Sans"/>
                <a:sym typeface="DM Sans"/>
              </a:rPr>
              <a:t>Objectives</a:t>
            </a:r>
            <a:endParaRPr b="0" sz="8250">
              <a:latin typeface="DM Sans"/>
              <a:ea typeface="DM Sans"/>
              <a:cs typeface="DM Sans"/>
              <a:sym typeface="DM Sans"/>
            </a:endParaRPr>
          </a:p>
        </p:txBody>
      </p:sp>
      <p:sp>
        <p:nvSpPr>
          <p:cNvPr id="297" name="Google Shape;297;p49"/>
          <p:cNvSpPr txBox="1"/>
          <p:nvPr>
            <p:ph idx="1" type="body"/>
          </p:nvPr>
        </p:nvSpPr>
        <p:spPr>
          <a:xfrm>
            <a:off x="197375" y="1063777"/>
            <a:ext cx="8275200" cy="3883200"/>
          </a:xfrm>
          <a:prstGeom prst="rect">
            <a:avLst/>
          </a:prstGeom>
        </p:spPr>
        <p:txBody>
          <a:bodyPr anchorCtr="0" anchor="t" bIns="91425" lIns="91425" spcFirstLastPara="1" rIns="91425" wrap="square" tIns="91425">
            <a:noAutofit/>
          </a:bodyPr>
          <a:lstStyle/>
          <a:p>
            <a:pPr indent="-469900" lvl="0" marL="405130" rtl="0" algn="l">
              <a:lnSpc>
                <a:spcPct val="107083"/>
              </a:lnSpc>
              <a:spcBef>
                <a:spcPts val="0"/>
              </a:spcBef>
              <a:spcAft>
                <a:spcPts val="0"/>
              </a:spcAft>
              <a:buClr>
                <a:srgbClr val="666666"/>
              </a:buClr>
              <a:buSzPts val="2000"/>
              <a:buFont typeface="DM Sans"/>
              <a:buChar char="•"/>
            </a:pPr>
            <a:r>
              <a:rPr lang="en" sz="2000">
                <a:solidFill>
                  <a:srgbClr val="666666"/>
                </a:solidFill>
              </a:rPr>
              <a:t>To load, clean, and preprocess the bank transaction dataset for modeling. </a:t>
            </a:r>
            <a:endParaRPr sz="2000">
              <a:solidFill>
                <a:srgbClr val="666666"/>
              </a:solidFill>
            </a:endParaRPr>
          </a:p>
          <a:p>
            <a:pPr indent="-469900" lvl="0" marL="405130" rtl="0" algn="l">
              <a:lnSpc>
                <a:spcPct val="107083"/>
              </a:lnSpc>
              <a:spcBef>
                <a:spcPts val="515"/>
              </a:spcBef>
              <a:spcAft>
                <a:spcPts val="0"/>
              </a:spcAft>
              <a:buClr>
                <a:srgbClr val="666666"/>
              </a:buClr>
              <a:buSzPts val="2000"/>
              <a:buFont typeface="DM Sans"/>
              <a:buChar char="•"/>
            </a:pPr>
            <a:r>
              <a:rPr lang="en" sz="2000">
                <a:solidFill>
                  <a:srgbClr val="666666"/>
                </a:solidFill>
              </a:rPr>
              <a:t>To perform EDA to understand data patterns and correlations. </a:t>
            </a:r>
            <a:endParaRPr sz="2000">
              <a:solidFill>
                <a:srgbClr val="666666"/>
              </a:solidFill>
            </a:endParaRPr>
          </a:p>
          <a:p>
            <a:pPr indent="-469900" lvl="0" marL="405130" rtl="0" algn="l">
              <a:lnSpc>
                <a:spcPct val="107083"/>
              </a:lnSpc>
              <a:spcBef>
                <a:spcPts val="515"/>
              </a:spcBef>
              <a:spcAft>
                <a:spcPts val="0"/>
              </a:spcAft>
              <a:buClr>
                <a:srgbClr val="666666"/>
              </a:buClr>
              <a:buSzPts val="2000"/>
              <a:buFont typeface="DM Sans"/>
              <a:buChar char="•"/>
            </a:pPr>
            <a:r>
              <a:rPr lang="en" sz="2000">
                <a:solidFill>
                  <a:srgbClr val="666666"/>
                </a:solidFill>
              </a:rPr>
              <a:t>To balance the dataset using AVAE for synthetic data generation. </a:t>
            </a:r>
            <a:endParaRPr sz="2000">
              <a:solidFill>
                <a:srgbClr val="666666"/>
              </a:solidFill>
            </a:endParaRPr>
          </a:p>
          <a:p>
            <a:pPr indent="-469900" lvl="0" marL="405130" rtl="0" algn="l">
              <a:lnSpc>
                <a:spcPct val="107083"/>
              </a:lnSpc>
              <a:spcBef>
                <a:spcPts val="515"/>
              </a:spcBef>
              <a:spcAft>
                <a:spcPts val="0"/>
              </a:spcAft>
              <a:buClr>
                <a:srgbClr val="666666"/>
              </a:buClr>
              <a:buSzPts val="2000"/>
              <a:buFont typeface="DM Sans"/>
              <a:buChar char="•"/>
            </a:pPr>
            <a:r>
              <a:rPr lang="en" sz="2000">
                <a:solidFill>
                  <a:srgbClr val="666666"/>
                </a:solidFill>
              </a:rPr>
              <a:t>To train and evaluate machine learning models for fraud detection. </a:t>
            </a:r>
            <a:endParaRPr sz="2000">
              <a:solidFill>
                <a:srgbClr val="666666"/>
              </a:solidFill>
            </a:endParaRPr>
          </a:p>
          <a:p>
            <a:pPr indent="-469900" lvl="0" marL="405130" rtl="0" algn="l">
              <a:lnSpc>
                <a:spcPct val="107083"/>
              </a:lnSpc>
              <a:spcBef>
                <a:spcPts val="515"/>
              </a:spcBef>
              <a:spcAft>
                <a:spcPts val="0"/>
              </a:spcAft>
              <a:buClr>
                <a:srgbClr val="666666"/>
              </a:buClr>
              <a:buSzPts val="2000"/>
              <a:buFont typeface="DM Sans"/>
              <a:buChar char="•"/>
            </a:pPr>
            <a:r>
              <a:rPr lang="en" sz="2000">
                <a:solidFill>
                  <a:srgbClr val="666666"/>
                </a:solidFill>
              </a:rPr>
              <a:t>To visualize performance metrics (accuracy, precision, recall, ROC curve). </a:t>
            </a:r>
            <a:endParaRPr sz="2000">
              <a:solidFill>
                <a:srgbClr val="666666"/>
              </a:solidFill>
            </a:endParaRPr>
          </a:p>
          <a:p>
            <a:pPr indent="-469900" lvl="0" marL="405130" rtl="0" algn="l">
              <a:lnSpc>
                <a:spcPct val="107083"/>
              </a:lnSpc>
              <a:spcBef>
                <a:spcPts val="515"/>
              </a:spcBef>
              <a:spcAft>
                <a:spcPts val="0"/>
              </a:spcAft>
              <a:buClr>
                <a:srgbClr val="666666"/>
              </a:buClr>
              <a:buSzPts val="2000"/>
              <a:buFont typeface="DM Sans"/>
              <a:buChar char="•"/>
            </a:pPr>
            <a:r>
              <a:rPr lang="en" sz="2000">
                <a:solidFill>
                  <a:srgbClr val="666666"/>
                </a:solidFill>
              </a:rPr>
              <a:t>To prepare a complete, optimized dataset ready for deployment in fraud detection systems. </a:t>
            </a:r>
            <a:endParaRPr sz="2000">
              <a:solidFill>
                <a:srgbClr val="666666"/>
              </a:solidFill>
            </a:endParaRPr>
          </a:p>
          <a:p>
            <a:pPr indent="-349250" lvl="0" marL="401320" marR="125095" rtl="0" algn="l">
              <a:lnSpc>
                <a:spcPct val="105416"/>
              </a:lnSpc>
              <a:spcBef>
                <a:spcPts val="1565"/>
              </a:spcBef>
              <a:spcAft>
                <a:spcPts val="0"/>
              </a:spcAft>
              <a:buNone/>
            </a:pPr>
            <a:r>
              <a:t/>
            </a:r>
            <a:endParaRPr b="1" sz="1600">
              <a:solidFill>
                <a:srgbClr val="434343"/>
              </a:solidFill>
              <a:latin typeface="Arial"/>
              <a:ea typeface="Arial"/>
              <a:cs typeface="Arial"/>
              <a:sym typeface="Arial"/>
            </a:endParaRPr>
          </a:p>
          <a:p>
            <a:pPr indent="0" lvl="0" marL="0" rtl="0" algn="l">
              <a:spcBef>
                <a:spcPts val="410"/>
              </a:spcBef>
              <a:spcAft>
                <a:spcPts val="1200"/>
              </a:spcAft>
              <a:buNone/>
            </a:pPr>
            <a:r>
              <a:t/>
            </a:r>
            <a:endParaRPr/>
          </a:p>
        </p:txBody>
      </p:sp>
      <p:sp>
        <p:nvSpPr>
          <p:cNvPr id="298" name="Google Shape;298;p4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50"/>
          <p:cNvSpPr txBox="1"/>
          <p:nvPr>
            <p:ph type="title"/>
          </p:nvPr>
        </p:nvSpPr>
        <p:spPr>
          <a:xfrm>
            <a:off x="197375" y="196450"/>
            <a:ext cx="7704300" cy="970800"/>
          </a:xfrm>
          <a:prstGeom prst="rect">
            <a:avLst/>
          </a:prstGeom>
        </p:spPr>
        <p:txBody>
          <a:bodyPr anchorCtr="0" anchor="b" bIns="91425" lIns="91425" spcFirstLastPara="1" rIns="91425" wrap="square" tIns="91425">
            <a:noAutofit/>
          </a:bodyPr>
          <a:lstStyle/>
          <a:p>
            <a:pPr indent="-6350" lvl="0" marL="58420" rtl="0" algn="l">
              <a:lnSpc>
                <a:spcPct val="107916"/>
              </a:lnSpc>
              <a:spcBef>
                <a:spcPts val="0"/>
              </a:spcBef>
              <a:spcAft>
                <a:spcPts val="730"/>
              </a:spcAft>
              <a:buNone/>
            </a:pPr>
            <a:r>
              <a:rPr b="0" lang="en" sz="5600">
                <a:solidFill>
                  <a:srgbClr val="1C4587"/>
                </a:solidFill>
                <a:latin typeface="DM Sans"/>
                <a:ea typeface="DM Sans"/>
                <a:cs typeface="DM Sans"/>
                <a:sym typeface="DM Sans"/>
              </a:rPr>
              <a:t>Problem Statement</a:t>
            </a:r>
            <a:endParaRPr b="0" sz="10350">
              <a:solidFill>
                <a:srgbClr val="1C4587"/>
              </a:solidFill>
              <a:latin typeface="DM Sans"/>
              <a:ea typeface="DM Sans"/>
              <a:cs typeface="DM Sans"/>
              <a:sym typeface="DM Sans"/>
            </a:endParaRPr>
          </a:p>
        </p:txBody>
      </p:sp>
      <p:sp>
        <p:nvSpPr>
          <p:cNvPr id="304" name="Google Shape;304;p50"/>
          <p:cNvSpPr txBox="1"/>
          <p:nvPr>
            <p:ph idx="1" type="body"/>
          </p:nvPr>
        </p:nvSpPr>
        <p:spPr>
          <a:xfrm>
            <a:off x="197375" y="1663525"/>
            <a:ext cx="8275200" cy="3112500"/>
          </a:xfrm>
          <a:prstGeom prst="rect">
            <a:avLst/>
          </a:prstGeom>
        </p:spPr>
        <p:txBody>
          <a:bodyPr anchorCtr="0" anchor="t" bIns="91425" lIns="91425" spcFirstLastPara="1" rIns="91425" wrap="square" tIns="91425">
            <a:noAutofit/>
          </a:bodyPr>
          <a:lstStyle/>
          <a:p>
            <a:pPr indent="0" lvl="0" marL="405130" rtl="0" algn="l">
              <a:lnSpc>
                <a:spcPct val="103333"/>
              </a:lnSpc>
              <a:spcBef>
                <a:spcPts val="0"/>
              </a:spcBef>
              <a:spcAft>
                <a:spcPts val="0"/>
              </a:spcAft>
              <a:buNone/>
            </a:pPr>
            <a:r>
              <a:rPr lang="en" sz="2000">
                <a:solidFill>
                  <a:srgbClr val="666666"/>
                </a:solidFill>
                <a:latin typeface="Calibri"/>
                <a:ea typeface="Calibri"/>
                <a:cs typeface="Calibri"/>
                <a:sym typeface="Calibri"/>
              </a:rPr>
              <a:t>Fraudulent transactions in banking data are rare, leading to imbalanced datasets where traditional models tend to misclassify minority (fraud) cases. Additionally, raw transaction data often contain missing values, mixed data types, and redundant information. The project aims to create a clean, balanced, and informative dataset using AVAE and preprocessing techniques, followed by model training and visualization to accurately predict fraudulent behavior. </a:t>
            </a:r>
            <a:endParaRPr sz="1800">
              <a:solidFill>
                <a:srgbClr val="666666"/>
              </a:solidFill>
              <a:latin typeface="Times New Roman"/>
              <a:ea typeface="Times New Roman"/>
              <a:cs typeface="Times New Roman"/>
              <a:sym typeface="Times New Roman"/>
            </a:endParaRPr>
          </a:p>
          <a:p>
            <a:pPr indent="-349250" lvl="0" marL="401320" marR="125095" rtl="0" algn="l">
              <a:lnSpc>
                <a:spcPct val="105416"/>
              </a:lnSpc>
              <a:spcBef>
                <a:spcPts val="1395"/>
              </a:spcBef>
              <a:spcAft>
                <a:spcPts val="0"/>
              </a:spcAft>
              <a:buNone/>
            </a:pPr>
            <a:r>
              <a:t/>
            </a:r>
            <a:endParaRPr b="1" sz="1600">
              <a:solidFill>
                <a:srgbClr val="434343"/>
              </a:solidFill>
              <a:latin typeface="Arial"/>
              <a:ea typeface="Arial"/>
              <a:cs typeface="Arial"/>
              <a:sym typeface="Arial"/>
            </a:endParaRPr>
          </a:p>
          <a:p>
            <a:pPr indent="0" lvl="0" marL="0" rtl="0" algn="l">
              <a:spcBef>
                <a:spcPts val="410"/>
              </a:spcBef>
              <a:spcAft>
                <a:spcPts val="1200"/>
              </a:spcAft>
              <a:buNone/>
            </a:pPr>
            <a:r>
              <a:t/>
            </a:r>
            <a:endParaRPr/>
          </a:p>
        </p:txBody>
      </p:sp>
      <p:sp>
        <p:nvSpPr>
          <p:cNvPr id="305" name="Google Shape;305;p5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51"/>
          <p:cNvSpPr txBox="1"/>
          <p:nvPr>
            <p:ph type="title"/>
          </p:nvPr>
        </p:nvSpPr>
        <p:spPr>
          <a:xfrm>
            <a:off x="197375" y="80500"/>
            <a:ext cx="8683800" cy="845400"/>
          </a:xfrm>
          <a:prstGeom prst="rect">
            <a:avLst/>
          </a:prstGeom>
        </p:spPr>
        <p:txBody>
          <a:bodyPr anchorCtr="0" anchor="b" bIns="91425" lIns="91425" spcFirstLastPara="1" rIns="91425" wrap="square" tIns="91425">
            <a:noAutofit/>
          </a:bodyPr>
          <a:lstStyle/>
          <a:p>
            <a:pPr indent="0" lvl="0" marL="71755" rtl="0" algn="l">
              <a:lnSpc>
                <a:spcPct val="107916"/>
              </a:lnSpc>
              <a:spcBef>
                <a:spcPts val="0"/>
              </a:spcBef>
              <a:spcAft>
                <a:spcPts val="390"/>
              </a:spcAft>
              <a:buClr>
                <a:schemeClr val="hlink"/>
              </a:buClr>
              <a:buSzPts val="1100"/>
              <a:buFont typeface="Arial"/>
              <a:buNone/>
            </a:pPr>
            <a:r>
              <a:rPr lang="en" sz="3200">
                <a:solidFill>
                  <a:schemeClr val="hlink"/>
                </a:solidFill>
                <a:latin typeface="Calibri"/>
                <a:ea typeface="Calibri"/>
                <a:cs typeface="Calibri"/>
                <a:sym typeface="Calibri"/>
              </a:rPr>
              <a:t> </a:t>
            </a:r>
            <a:r>
              <a:rPr lang="en" sz="5600">
                <a:solidFill>
                  <a:srgbClr val="1C4587"/>
                </a:solidFill>
                <a:latin typeface="Times New Roman"/>
                <a:ea typeface="Times New Roman"/>
                <a:cs typeface="Times New Roman"/>
                <a:sym typeface="Times New Roman"/>
              </a:rPr>
              <a:t>Scope of Work </a:t>
            </a:r>
            <a:endParaRPr sz="7350">
              <a:solidFill>
                <a:srgbClr val="1C4587"/>
              </a:solidFill>
              <a:latin typeface="DM Sans"/>
              <a:ea typeface="DM Sans"/>
              <a:cs typeface="DM Sans"/>
              <a:sym typeface="DM Sans"/>
            </a:endParaRPr>
          </a:p>
        </p:txBody>
      </p:sp>
      <p:sp>
        <p:nvSpPr>
          <p:cNvPr id="311" name="Google Shape;311;p51"/>
          <p:cNvSpPr txBox="1"/>
          <p:nvPr>
            <p:ph idx="1" type="body"/>
          </p:nvPr>
        </p:nvSpPr>
        <p:spPr>
          <a:xfrm>
            <a:off x="197375" y="925900"/>
            <a:ext cx="8683800" cy="40212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 sz="2000">
                <a:solidFill>
                  <a:srgbClr val="666666"/>
                </a:solidFill>
              </a:rPr>
              <a:t>The project will cover:</a:t>
            </a:r>
            <a:endParaRPr b="1" sz="2000">
              <a:solidFill>
                <a:srgbClr val="666666"/>
              </a:solidFill>
            </a:endParaRPr>
          </a:p>
          <a:p>
            <a:pPr indent="-355600" lvl="0" marL="457200" rtl="0" algn="l">
              <a:lnSpc>
                <a:spcPct val="115000"/>
              </a:lnSpc>
              <a:spcBef>
                <a:spcPts val="1200"/>
              </a:spcBef>
              <a:spcAft>
                <a:spcPts val="0"/>
              </a:spcAft>
              <a:buClr>
                <a:srgbClr val="666666"/>
              </a:buClr>
              <a:buSzPts val="2000"/>
              <a:buFont typeface="Arial"/>
              <a:buChar char="●"/>
            </a:pPr>
            <a:r>
              <a:rPr b="1" lang="en" sz="2000">
                <a:solidFill>
                  <a:srgbClr val="666666"/>
                </a:solidFill>
              </a:rPr>
              <a:t>Data Preprocessing</a:t>
            </a:r>
            <a:r>
              <a:rPr lang="en" sz="2000">
                <a:solidFill>
                  <a:srgbClr val="666666"/>
                </a:solidFill>
              </a:rPr>
              <a:t>: Cleaning, feature extraction, encoding, and scaling</a:t>
            </a:r>
            <a:endParaRPr sz="2000">
              <a:solidFill>
                <a:srgbClr val="666666"/>
              </a:solidFill>
            </a:endParaRPr>
          </a:p>
          <a:p>
            <a:pPr indent="-355600" lvl="0" marL="457200" rtl="0" algn="l">
              <a:lnSpc>
                <a:spcPct val="115000"/>
              </a:lnSpc>
              <a:spcBef>
                <a:spcPts val="0"/>
              </a:spcBef>
              <a:spcAft>
                <a:spcPts val="0"/>
              </a:spcAft>
              <a:buClr>
                <a:srgbClr val="666666"/>
              </a:buClr>
              <a:buSzPts val="2000"/>
              <a:buFont typeface="Arial"/>
              <a:buChar char="●"/>
            </a:pPr>
            <a:r>
              <a:rPr b="1" lang="en" sz="2000">
                <a:solidFill>
                  <a:srgbClr val="666666"/>
                </a:solidFill>
              </a:rPr>
              <a:t>Exploratory Data Analysis (EDA)</a:t>
            </a:r>
            <a:r>
              <a:rPr lang="en" sz="2000">
                <a:solidFill>
                  <a:srgbClr val="666666"/>
                </a:solidFill>
              </a:rPr>
              <a:t>: Statistical and graphical analysis to detect patterns and anomalies</a:t>
            </a:r>
            <a:endParaRPr sz="2000">
              <a:solidFill>
                <a:srgbClr val="666666"/>
              </a:solidFill>
            </a:endParaRPr>
          </a:p>
          <a:p>
            <a:pPr indent="-355600" lvl="0" marL="457200" rtl="0" algn="l">
              <a:lnSpc>
                <a:spcPct val="115000"/>
              </a:lnSpc>
              <a:spcBef>
                <a:spcPts val="0"/>
              </a:spcBef>
              <a:spcAft>
                <a:spcPts val="0"/>
              </a:spcAft>
              <a:buClr>
                <a:srgbClr val="666666"/>
              </a:buClr>
              <a:buSzPts val="2000"/>
              <a:buFont typeface="Arial"/>
              <a:buChar char="●"/>
            </a:pPr>
            <a:r>
              <a:rPr b="1" lang="en" sz="2000">
                <a:solidFill>
                  <a:srgbClr val="666666"/>
                </a:solidFill>
              </a:rPr>
              <a:t>Synthetic Data Generation</a:t>
            </a:r>
            <a:r>
              <a:rPr lang="en" sz="2000">
                <a:solidFill>
                  <a:srgbClr val="666666"/>
                </a:solidFill>
              </a:rPr>
              <a:t>: Using AVAE to balance fraud and non-fraud data</a:t>
            </a:r>
            <a:endParaRPr sz="2000">
              <a:solidFill>
                <a:srgbClr val="666666"/>
              </a:solidFill>
            </a:endParaRPr>
          </a:p>
          <a:p>
            <a:pPr indent="-355600" lvl="0" marL="457200" rtl="0" algn="l">
              <a:lnSpc>
                <a:spcPct val="115000"/>
              </a:lnSpc>
              <a:spcBef>
                <a:spcPts val="0"/>
              </a:spcBef>
              <a:spcAft>
                <a:spcPts val="0"/>
              </a:spcAft>
              <a:buClr>
                <a:srgbClr val="666666"/>
              </a:buClr>
              <a:buSzPts val="2000"/>
              <a:buFont typeface="Arial"/>
              <a:buChar char="●"/>
            </a:pPr>
            <a:r>
              <a:rPr b="1" lang="en" sz="2000">
                <a:solidFill>
                  <a:srgbClr val="666666"/>
                </a:solidFill>
              </a:rPr>
              <a:t>Model Training</a:t>
            </a:r>
            <a:r>
              <a:rPr lang="en" sz="2000">
                <a:solidFill>
                  <a:srgbClr val="666666"/>
                </a:solidFill>
              </a:rPr>
              <a:t>: Building and evaluating machine learning models for fraud detection</a:t>
            </a:r>
            <a:endParaRPr sz="2000">
              <a:solidFill>
                <a:srgbClr val="666666"/>
              </a:solidFill>
            </a:endParaRPr>
          </a:p>
          <a:p>
            <a:pPr indent="-355600" lvl="0" marL="457200" rtl="0" algn="l">
              <a:lnSpc>
                <a:spcPct val="115000"/>
              </a:lnSpc>
              <a:spcBef>
                <a:spcPts val="0"/>
              </a:spcBef>
              <a:spcAft>
                <a:spcPts val="0"/>
              </a:spcAft>
              <a:buClr>
                <a:srgbClr val="666666"/>
              </a:buClr>
              <a:buSzPts val="2000"/>
              <a:buFont typeface="Arial"/>
              <a:buChar char="●"/>
            </a:pPr>
            <a:r>
              <a:rPr b="1" lang="en" sz="2000">
                <a:solidFill>
                  <a:srgbClr val="666666"/>
                </a:solidFill>
              </a:rPr>
              <a:t>Visualization</a:t>
            </a:r>
            <a:r>
              <a:rPr lang="en" sz="2000">
                <a:solidFill>
                  <a:srgbClr val="666666"/>
                </a:solidFill>
              </a:rPr>
              <a:t>: Feature importance plots, confusion matrices, and fraud pattern charts</a:t>
            </a:r>
            <a:endParaRPr sz="2000">
              <a:solidFill>
                <a:srgbClr val="666666"/>
              </a:solidFill>
            </a:endParaRPr>
          </a:p>
          <a:p>
            <a:pPr indent="0" lvl="0" marL="400050" marR="125095" rtl="0" algn="l">
              <a:lnSpc>
                <a:spcPct val="105416"/>
              </a:lnSpc>
              <a:spcBef>
                <a:spcPts val="1200"/>
              </a:spcBef>
              <a:spcAft>
                <a:spcPts val="0"/>
              </a:spcAft>
              <a:buNone/>
            </a:pPr>
            <a:r>
              <a:t/>
            </a:r>
            <a:endParaRPr b="1" sz="1100">
              <a:solidFill>
                <a:schemeClr val="hlink"/>
              </a:solidFill>
              <a:latin typeface="Arial"/>
              <a:ea typeface="Arial"/>
              <a:cs typeface="Arial"/>
              <a:sym typeface="Arial"/>
            </a:endParaRPr>
          </a:p>
          <a:p>
            <a:pPr indent="0" lvl="0" marL="400050" marR="125095" rtl="0" algn="l">
              <a:lnSpc>
                <a:spcPct val="105416"/>
              </a:lnSpc>
              <a:spcBef>
                <a:spcPts val="410"/>
              </a:spcBef>
              <a:spcAft>
                <a:spcPts val="0"/>
              </a:spcAft>
              <a:buClr>
                <a:schemeClr val="hlink"/>
              </a:buClr>
              <a:buSzPts val="1100"/>
              <a:buFont typeface="Arial"/>
              <a:buNone/>
            </a:pPr>
            <a:r>
              <a:t/>
            </a:r>
            <a:endParaRPr b="1" sz="2000">
              <a:solidFill>
                <a:srgbClr val="666666"/>
              </a:solidFill>
            </a:endParaRPr>
          </a:p>
          <a:p>
            <a:pPr indent="0" lvl="0" marL="0" rtl="0" algn="l">
              <a:spcBef>
                <a:spcPts val="410"/>
              </a:spcBef>
              <a:spcAft>
                <a:spcPts val="1200"/>
              </a:spcAft>
              <a:buNone/>
            </a:pPr>
            <a:r>
              <a:t/>
            </a:r>
            <a:endParaRPr/>
          </a:p>
        </p:txBody>
      </p:sp>
      <p:sp>
        <p:nvSpPr>
          <p:cNvPr id="312" name="Google Shape;312;p5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52"/>
          <p:cNvSpPr txBox="1"/>
          <p:nvPr>
            <p:ph type="title"/>
          </p:nvPr>
        </p:nvSpPr>
        <p:spPr>
          <a:xfrm>
            <a:off x="471750" y="196450"/>
            <a:ext cx="8549400" cy="1368300"/>
          </a:xfrm>
          <a:prstGeom prst="rect">
            <a:avLst/>
          </a:prstGeom>
        </p:spPr>
        <p:txBody>
          <a:bodyPr anchorCtr="0" anchor="b" bIns="91425" lIns="91425" spcFirstLastPara="1" rIns="91425" wrap="square" tIns="91425">
            <a:noAutofit/>
          </a:bodyPr>
          <a:lstStyle/>
          <a:p>
            <a:pPr indent="-6350" lvl="0" marL="58420" rtl="0" algn="l">
              <a:lnSpc>
                <a:spcPct val="107916"/>
              </a:lnSpc>
              <a:spcBef>
                <a:spcPts val="0"/>
              </a:spcBef>
              <a:spcAft>
                <a:spcPts val="0"/>
              </a:spcAft>
              <a:buNone/>
            </a:pPr>
            <a:r>
              <a:rPr b="0" lang="en" sz="5600">
                <a:solidFill>
                  <a:srgbClr val="1C4587"/>
                </a:solidFill>
                <a:latin typeface="DM Sans"/>
                <a:ea typeface="DM Sans"/>
                <a:cs typeface="DM Sans"/>
                <a:sym typeface="DM Sans"/>
              </a:rPr>
              <a:t>Tools and Technologies</a:t>
            </a:r>
            <a:r>
              <a:rPr b="0" lang="en" sz="5600">
                <a:solidFill>
                  <a:schemeClr val="hlink"/>
                </a:solidFill>
                <a:latin typeface="DM Sans"/>
                <a:ea typeface="DM Sans"/>
                <a:cs typeface="DM Sans"/>
                <a:sym typeface="DM Sans"/>
              </a:rPr>
              <a:t> </a:t>
            </a:r>
            <a:endParaRPr b="0" sz="12450">
              <a:solidFill>
                <a:srgbClr val="1C4587"/>
              </a:solidFill>
              <a:latin typeface="DM Sans"/>
              <a:ea typeface="DM Sans"/>
              <a:cs typeface="DM Sans"/>
              <a:sym typeface="DM Sans"/>
            </a:endParaRPr>
          </a:p>
        </p:txBody>
      </p:sp>
      <p:sp>
        <p:nvSpPr>
          <p:cNvPr id="318" name="Google Shape;318;p52"/>
          <p:cNvSpPr txBox="1"/>
          <p:nvPr>
            <p:ph idx="1" type="body"/>
          </p:nvPr>
        </p:nvSpPr>
        <p:spPr>
          <a:xfrm>
            <a:off x="845175" y="1583025"/>
            <a:ext cx="7110300" cy="3179400"/>
          </a:xfrm>
          <a:prstGeom prst="rect">
            <a:avLst/>
          </a:prstGeom>
        </p:spPr>
        <p:txBody>
          <a:bodyPr anchorCtr="0" anchor="t" bIns="91425" lIns="91425" spcFirstLastPara="1" rIns="91425" wrap="square" tIns="91425">
            <a:noAutofit/>
          </a:bodyPr>
          <a:lstStyle/>
          <a:p>
            <a:pPr indent="-482600" lvl="0" marL="405130" rtl="0" algn="l">
              <a:lnSpc>
                <a:spcPct val="107083"/>
              </a:lnSpc>
              <a:spcBef>
                <a:spcPts val="0"/>
              </a:spcBef>
              <a:spcAft>
                <a:spcPts val="0"/>
              </a:spcAft>
              <a:buClr>
                <a:srgbClr val="666666"/>
              </a:buClr>
              <a:buSzPts val="2200"/>
              <a:buFont typeface="DM Sans"/>
              <a:buChar char="•"/>
            </a:pPr>
            <a:r>
              <a:rPr lang="en" sz="2200">
                <a:solidFill>
                  <a:srgbClr val="666666"/>
                </a:solidFill>
              </a:rPr>
              <a:t>Programming Language: Python </a:t>
            </a:r>
            <a:endParaRPr sz="1100">
              <a:solidFill>
                <a:srgbClr val="666666"/>
              </a:solidFill>
            </a:endParaRPr>
          </a:p>
          <a:p>
            <a:pPr indent="-482600" lvl="0" marL="405130" rtl="0" algn="l">
              <a:lnSpc>
                <a:spcPct val="107083"/>
              </a:lnSpc>
              <a:spcBef>
                <a:spcPts val="515"/>
              </a:spcBef>
              <a:spcAft>
                <a:spcPts val="0"/>
              </a:spcAft>
              <a:buClr>
                <a:srgbClr val="666666"/>
              </a:buClr>
              <a:buSzPts val="2200"/>
              <a:buFont typeface="DM Sans"/>
              <a:buChar char="•"/>
            </a:pPr>
            <a:r>
              <a:rPr lang="en" sz="2200">
                <a:solidFill>
                  <a:srgbClr val="666666"/>
                </a:solidFill>
              </a:rPr>
              <a:t>Libraries: pandas, numpy, scikit-learn, matplotlib, seaborn, SDV (AVAE)</a:t>
            </a:r>
            <a:endParaRPr sz="1100">
              <a:solidFill>
                <a:srgbClr val="666666"/>
              </a:solidFill>
            </a:endParaRPr>
          </a:p>
          <a:p>
            <a:pPr indent="-482600" lvl="0" marL="405130" rtl="0" algn="l">
              <a:lnSpc>
                <a:spcPct val="107083"/>
              </a:lnSpc>
              <a:spcBef>
                <a:spcPts val="515"/>
              </a:spcBef>
              <a:spcAft>
                <a:spcPts val="0"/>
              </a:spcAft>
              <a:buClr>
                <a:srgbClr val="666666"/>
              </a:buClr>
              <a:buSzPts val="2200"/>
              <a:buFont typeface="DM Sans"/>
              <a:buChar char="•"/>
            </a:pPr>
            <a:r>
              <a:rPr lang="en" sz="2200">
                <a:solidFill>
                  <a:srgbClr val="666666"/>
                </a:solidFill>
              </a:rPr>
              <a:t>Environment:  Google Colab /Jupyter Notebook </a:t>
            </a:r>
            <a:endParaRPr sz="1100">
              <a:solidFill>
                <a:srgbClr val="666666"/>
              </a:solidFill>
            </a:endParaRPr>
          </a:p>
          <a:p>
            <a:pPr indent="-482600" lvl="0" marL="405130" rtl="0" algn="l">
              <a:lnSpc>
                <a:spcPct val="107083"/>
              </a:lnSpc>
              <a:spcBef>
                <a:spcPts val="515"/>
              </a:spcBef>
              <a:spcAft>
                <a:spcPts val="0"/>
              </a:spcAft>
              <a:buClr>
                <a:srgbClr val="666666"/>
              </a:buClr>
              <a:buSzPts val="2200"/>
              <a:buFont typeface="DM Sans"/>
              <a:buChar char="•"/>
            </a:pPr>
            <a:r>
              <a:rPr lang="en" sz="2200">
                <a:solidFill>
                  <a:srgbClr val="666666"/>
                </a:solidFill>
              </a:rPr>
              <a:t>Techniques: </a:t>
            </a:r>
            <a:endParaRPr sz="1100">
              <a:solidFill>
                <a:srgbClr val="666666"/>
              </a:solidFill>
            </a:endParaRPr>
          </a:p>
          <a:p>
            <a:pPr indent="-426085" lvl="1" marL="805180" rtl="0" algn="l">
              <a:lnSpc>
                <a:spcPct val="107083"/>
              </a:lnSpc>
              <a:spcBef>
                <a:spcPts val="515"/>
              </a:spcBef>
              <a:spcAft>
                <a:spcPts val="0"/>
              </a:spcAft>
              <a:buClr>
                <a:srgbClr val="666666"/>
              </a:buClr>
              <a:buSzPts val="2200"/>
              <a:buFont typeface="DM Sans"/>
              <a:buChar char="–"/>
            </a:pPr>
            <a:r>
              <a:rPr lang="en" sz="2200">
                <a:solidFill>
                  <a:srgbClr val="666666"/>
                </a:solidFill>
              </a:rPr>
              <a:t>Data Cleaning and Feature Engineering </a:t>
            </a:r>
            <a:endParaRPr sz="1100">
              <a:solidFill>
                <a:srgbClr val="666666"/>
              </a:solidFill>
            </a:endParaRPr>
          </a:p>
          <a:p>
            <a:pPr indent="-426085" lvl="1" marL="805180" rtl="0" algn="l">
              <a:lnSpc>
                <a:spcPct val="107083"/>
              </a:lnSpc>
              <a:spcBef>
                <a:spcPts val="515"/>
              </a:spcBef>
              <a:spcAft>
                <a:spcPts val="0"/>
              </a:spcAft>
              <a:buClr>
                <a:srgbClr val="666666"/>
              </a:buClr>
              <a:buSzPts val="2200"/>
              <a:buFont typeface="DM Sans"/>
              <a:buChar char="–"/>
            </a:pPr>
            <a:r>
              <a:rPr lang="en" sz="2200">
                <a:solidFill>
                  <a:srgbClr val="666666"/>
                </a:solidFill>
              </a:rPr>
              <a:t>Encoding and Scaling </a:t>
            </a:r>
            <a:endParaRPr sz="1100">
              <a:solidFill>
                <a:srgbClr val="666666"/>
              </a:solidFill>
            </a:endParaRPr>
          </a:p>
          <a:p>
            <a:pPr indent="-6350" lvl="0" marL="58420" rtl="0" algn="l">
              <a:lnSpc>
                <a:spcPct val="107916"/>
              </a:lnSpc>
              <a:spcBef>
                <a:spcPts val="515"/>
              </a:spcBef>
              <a:spcAft>
                <a:spcPts val="0"/>
              </a:spcAft>
              <a:buClr>
                <a:schemeClr val="hlink"/>
              </a:buClr>
              <a:buSzPts val="1100"/>
              <a:buFont typeface="Arial"/>
              <a:buNone/>
            </a:pPr>
            <a:r>
              <a:rPr b="1" lang="en" sz="3500">
                <a:solidFill>
                  <a:schemeClr val="hlink"/>
                </a:solidFill>
                <a:latin typeface="Times New Roman"/>
                <a:ea typeface="Times New Roman"/>
                <a:cs typeface="Times New Roman"/>
                <a:sym typeface="Times New Roman"/>
              </a:rPr>
              <a:t> </a:t>
            </a:r>
            <a:endParaRPr sz="1800">
              <a:solidFill>
                <a:srgbClr val="666666"/>
              </a:solidFill>
              <a:latin typeface="Times New Roman"/>
              <a:ea typeface="Times New Roman"/>
              <a:cs typeface="Times New Roman"/>
              <a:sym typeface="Times New Roman"/>
            </a:endParaRPr>
          </a:p>
          <a:p>
            <a:pPr indent="-349250" lvl="0" marL="401320" marR="125095" rtl="0" algn="l">
              <a:lnSpc>
                <a:spcPct val="105416"/>
              </a:lnSpc>
              <a:spcBef>
                <a:spcPts val="0"/>
              </a:spcBef>
              <a:spcAft>
                <a:spcPts val="0"/>
              </a:spcAft>
              <a:buNone/>
            </a:pPr>
            <a:r>
              <a:t/>
            </a:r>
            <a:endParaRPr b="1" sz="1600">
              <a:solidFill>
                <a:srgbClr val="434343"/>
              </a:solidFill>
              <a:latin typeface="Arial"/>
              <a:ea typeface="Arial"/>
              <a:cs typeface="Arial"/>
              <a:sym typeface="Arial"/>
            </a:endParaRPr>
          </a:p>
          <a:p>
            <a:pPr indent="0" lvl="0" marL="0" rtl="0" algn="l">
              <a:spcBef>
                <a:spcPts val="410"/>
              </a:spcBef>
              <a:spcAft>
                <a:spcPts val="1200"/>
              </a:spcAft>
              <a:buNone/>
            </a:pPr>
            <a:r>
              <a:t/>
            </a:r>
            <a:endParaRPr/>
          </a:p>
        </p:txBody>
      </p:sp>
      <p:sp>
        <p:nvSpPr>
          <p:cNvPr id="319" name="Google Shape;319;p5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Science Presentation">
  <a:themeElements>
    <a:clrScheme name="Simple Light">
      <a:dk1>
        <a:srgbClr val="005088"/>
      </a:dk1>
      <a:lt1>
        <a:srgbClr val="F3F0DF"/>
      </a:lt1>
      <a:dk2>
        <a:srgbClr val="121212"/>
      </a:dk2>
      <a:lt2>
        <a:srgbClr val="D0E0E3"/>
      </a:lt2>
      <a:accent1>
        <a:srgbClr val="11CAA0"/>
      </a:accent1>
      <a:accent2>
        <a:srgbClr val="6D6D6B"/>
      </a:accent2>
      <a:accent3>
        <a:srgbClr val="FFFFFF"/>
      </a:accent3>
      <a:accent4>
        <a:srgbClr val="656839"/>
      </a:accent4>
      <a:accent5>
        <a:srgbClr val="774936"/>
      </a:accent5>
      <a:accent6>
        <a:srgbClr val="C492B1"/>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