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0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4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9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140772" y="214093"/>
            <a:ext cx="2177935" cy="2934393"/>
            <a:chOff x="331430" y="199824"/>
            <a:chExt cx="2177935" cy="2934393"/>
          </a:xfrm>
          <a:solidFill>
            <a:schemeClr val="bg1"/>
          </a:solidFill>
        </p:grpSpPr>
        <p:sp>
          <p:nvSpPr>
            <p:cNvPr id="2" name="Téglalap 1"/>
            <p:cNvSpPr/>
            <p:nvPr/>
          </p:nvSpPr>
          <p:spPr>
            <a:xfrm>
              <a:off x="331430" y="199824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609750" y="366999"/>
              <a:ext cx="1621291" cy="5847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Főoldal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5" name="Csoportba foglalás 44"/>
          <p:cNvGrpSpPr/>
          <p:nvPr/>
        </p:nvGrpSpPr>
        <p:grpSpPr>
          <a:xfrm>
            <a:off x="3270728" y="199823"/>
            <a:ext cx="2373146" cy="2934393"/>
            <a:chOff x="2714856" y="199824"/>
            <a:chExt cx="2373146" cy="2934393"/>
          </a:xfrm>
          <a:solidFill>
            <a:schemeClr val="bg1"/>
          </a:solidFill>
        </p:grpSpPr>
        <p:sp>
          <p:nvSpPr>
            <p:cNvPr id="31" name="Téglalap 30"/>
            <p:cNvSpPr/>
            <p:nvPr/>
          </p:nvSpPr>
          <p:spPr>
            <a:xfrm>
              <a:off x="2812461" y="199824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Szövegdoboz 31"/>
            <p:cNvSpPr txBox="1"/>
            <p:nvPr/>
          </p:nvSpPr>
          <p:spPr>
            <a:xfrm>
              <a:off x="2714856" y="408968"/>
              <a:ext cx="2373146" cy="5293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4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Tolódzkodás</a:t>
              </a:r>
              <a:endParaRPr lang="hu-HU" sz="28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6595894" y="199823"/>
            <a:ext cx="2177935" cy="2934393"/>
            <a:chOff x="5293492" y="199824"/>
            <a:chExt cx="2177935" cy="2934393"/>
          </a:xfrm>
          <a:noFill/>
        </p:grpSpPr>
        <p:sp>
          <p:nvSpPr>
            <p:cNvPr id="34" name="Téglalap 33"/>
            <p:cNvSpPr/>
            <p:nvPr/>
          </p:nvSpPr>
          <p:spPr>
            <a:xfrm>
              <a:off x="5293492" y="199824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571812" y="366999"/>
              <a:ext cx="162129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Lehúzás 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3" name="Csoportba foglalás 42"/>
          <p:cNvGrpSpPr/>
          <p:nvPr/>
        </p:nvGrpSpPr>
        <p:grpSpPr>
          <a:xfrm>
            <a:off x="9460278" y="199823"/>
            <a:ext cx="2841776" cy="2934393"/>
            <a:chOff x="7411346" y="199824"/>
            <a:chExt cx="2841776" cy="2934393"/>
          </a:xfrm>
          <a:noFill/>
        </p:grpSpPr>
        <p:sp>
          <p:nvSpPr>
            <p:cNvPr id="37" name="Téglalap 36"/>
            <p:cNvSpPr/>
            <p:nvPr/>
          </p:nvSpPr>
          <p:spPr>
            <a:xfrm>
              <a:off x="7774523" y="199824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7411346" y="401134"/>
              <a:ext cx="2841776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Vállból nyomás</a:t>
              </a:r>
              <a:endPara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Csoportba foglalás 47"/>
          <p:cNvGrpSpPr/>
          <p:nvPr/>
        </p:nvGrpSpPr>
        <p:grpSpPr>
          <a:xfrm>
            <a:off x="140772" y="3747358"/>
            <a:ext cx="2177935" cy="2934393"/>
            <a:chOff x="331430" y="3696558"/>
            <a:chExt cx="2177935" cy="2934393"/>
          </a:xfrm>
          <a:noFill/>
        </p:grpSpPr>
        <p:sp>
          <p:nvSpPr>
            <p:cNvPr id="40" name="Téglalap 39"/>
            <p:cNvSpPr/>
            <p:nvPr/>
          </p:nvSpPr>
          <p:spPr>
            <a:xfrm>
              <a:off x="331430" y="3696558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609750" y="3863733"/>
              <a:ext cx="16212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Evezés 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Csoportba foglalás 48"/>
          <p:cNvGrpSpPr/>
          <p:nvPr/>
        </p:nvGrpSpPr>
        <p:grpSpPr>
          <a:xfrm>
            <a:off x="3326764" y="3747358"/>
            <a:ext cx="2317110" cy="2934393"/>
            <a:chOff x="289864" y="3696558"/>
            <a:chExt cx="2317110" cy="2934393"/>
          </a:xfrm>
          <a:noFill/>
        </p:grpSpPr>
        <p:sp>
          <p:nvSpPr>
            <p:cNvPr id="50" name="Téglalap 49"/>
            <p:cNvSpPr/>
            <p:nvPr/>
          </p:nvSpPr>
          <p:spPr>
            <a:xfrm>
              <a:off x="331430" y="3696558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Szövegdoboz 50"/>
            <p:cNvSpPr txBox="1"/>
            <p:nvPr/>
          </p:nvSpPr>
          <p:spPr>
            <a:xfrm>
              <a:off x="289864" y="3824465"/>
              <a:ext cx="2317110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Bicepszezés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3" name="Csoportba foglalás 52"/>
          <p:cNvGrpSpPr/>
          <p:nvPr/>
        </p:nvGrpSpPr>
        <p:grpSpPr>
          <a:xfrm>
            <a:off x="6595888" y="3747358"/>
            <a:ext cx="2177935" cy="2934393"/>
            <a:chOff x="331430" y="3696558"/>
            <a:chExt cx="2177935" cy="2934393"/>
          </a:xfrm>
          <a:noFill/>
        </p:grpSpPr>
        <p:sp>
          <p:nvSpPr>
            <p:cNvPr id="54" name="Téglalap 53"/>
            <p:cNvSpPr/>
            <p:nvPr/>
          </p:nvSpPr>
          <p:spPr>
            <a:xfrm>
              <a:off x="331430" y="3696558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Szövegdoboz 54"/>
            <p:cNvSpPr txBox="1"/>
            <p:nvPr/>
          </p:nvSpPr>
          <p:spPr>
            <a:xfrm>
              <a:off x="556829" y="3863733"/>
              <a:ext cx="1674212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Felhúzás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7" name="Csoportba foglalás 56"/>
          <p:cNvGrpSpPr/>
          <p:nvPr/>
        </p:nvGrpSpPr>
        <p:grpSpPr>
          <a:xfrm>
            <a:off x="9823446" y="3747358"/>
            <a:ext cx="2177935" cy="2934393"/>
            <a:chOff x="331430" y="3696558"/>
            <a:chExt cx="2177935" cy="2934393"/>
          </a:xfrm>
          <a:noFill/>
        </p:grpSpPr>
        <p:sp>
          <p:nvSpPr>
            <p:cNvPr id="58" name="Téglalap 57"/>
            <p:cNvSpPr/>
            <p:nvPr/>
          </p:nvSpPr>
          <p:spPr>
            <a:xfrm>
              <a:off x="331430" y="3696558"/>
              <a:ext cx="2177935" cy="29343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Szövegdoboz 58"/>
            <p:cNvSpPr txBox="1"/>
            <p:nvPr/>
          </p:nvSpPr>
          <p:spPr>
            <a:xfrm>
              <a:off x="609750" y="3863733"/>
              <a:ext cx="162129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Kitörés</a:t>
              </a:r>
              <a:endPara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61" name="Kép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19" y="1064412"/>
            <a:ext cx="1548000" cy="1969572"/>
          </a:xfrm>
          <a:prstGeom prst="rect">
            <a:avLst/>
          </a:prstGeom>
        </p:spPr>
      </p:pic>
      <p:pic>
        <p:nvPicPr>
          <p:cNvPr id="62" name="Kép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99" y="1070233"/>
            <a:ext cx="1558800" cy="1983313"/>
          </a:xfrm>
          <a:prstGeom prst="rect">
            <a:avLst/>
          </a:prstGeom>
          <a:ln>
            <a:noFill/>
          </a:ln>
        </p:spPr>
      </p:pic>
      <p:pic>
        <p:nvPicPr>
          <p:cNvPr id="63" name="Kép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1" y="1050671"/>
            <a:ext cx="1558800" cy="1983313"/>
          </a:xfrm>
          <a:prstGeom prst="rect">
            <a:avLst/>
          </a:prstGeom>
        </p:spPr>
      </p:pic>
      <p:pic>
        <p:nvPicPr>
          <p:cNvPr id="64" name="Kép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1" y="4597215"/>
            <a:ext cx="1556196" cy="1980000"/>
          </a:xfrm>
          <a:prstGeom prst="rect">
            <a:avLst/>
          </a:prstGeom>
        </p:spPr>
      </p:pic>
      <p:pic>
        <p:nvPicPr>
          <p:cNvPr id="66" name="Kép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897" y="4597215"/>
            <a:ext cx="1558800" cy="1983313"/>
          </a:xfrm>
          <a:prstGeom prst="rect">
            <a:avLst/>
          </a:prstGeom>
        </p:spPr>
      </p:pic>
      <p:pic>
        <p:nvPicPr>
          <p:cNvPr id="67" name="Kép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99" y="4597215"/>
            <a:ext cx="1558800" cy="1983313"/>
          </a:xfrm>
          <a:prstGeom prst="rect">
            <a:avLst/>
          </a:prstGeom>
        </p:spPr>
      </p:pic>
      <p:pic>
        <p:nvPicPr>
          <p:cNvPr id="68" name="Kép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10" y="4597215"/>
            <a:ext cx="1558800" cy="1983313"/>
          </a:xfrm>
          <a:prstGeom prst="rect">
            <a:avLst/>
          </a:prstGeom>
        </p:spPr>
      </p:pic>
      <p:pic>
        <p:nvPicPr>
          <p:cNvPr id="69" name="Kép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1" y="1050671"/>
            <a:ext cx="1556196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9</Words>
  <Application>Microsoft Office PowerPoint</Application>
  <PresentationFormat>Szélesvásznú</PresentationFormat>
  <Paragraphs>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Busai Dániel</dc:creator>
  <cp:lastModifiedBy>Busai Dániel</cp:lastModifiedBy>
  <cp:revision>5</cp:revision>
  <dcterms:created xsi:type="dcterms:W3CDTF">2022-03-21T11:33:32Z</dcterms:created>
  <dcterms:modified xsi:type="dcterms:W3CDTF">2022-03-21T12:13:16Z</dcterms:modified>
</cp:coreProperties>
</file>