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2" r:id="rId5"/>
    <p:sldId id="259" r:id="rId6"/>
  </p:sldIdLst>
  <p:sldSz cx="6858000" cy="12192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1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64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86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17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711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198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6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598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314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16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597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8" indent="0">
              <a:buNone/>
              <a:defRPr sz="1500"/>
            </a:lvl7pPr>
            <a:lvl8pPr marL="2400181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24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DE46-8F10-41DB-BA1F-9C8D8EBCCE00}" type="datetimeFigureOut">
              <a:rPr lang="hu-HU" smtClean="0"/>
              <a:t>2022. 02. 28.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3438-A823-49CD-8E0F-86DF67CEE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30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8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3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1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0" y="-43544"/>
            <a:ext cx="6858000" cy="1306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Név</a:t>
            </a:r>
          </a:p>
        </p:txBody>
      </p:sp>
      <p:sp>
        <p:nvSpPr>
          <p:cNvPr id="5" name="Téglalap 4"/>
          <p:cNvSpPr/>
          <p:nvPr/>
        </p:nvSpPr>
        <p:spPr>
          <a:xfrm>
            <a:off x="0" y="1277257"/>
            <a:ext cx="6858000" cy="371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174171" y="1465942"/>
            <a:ext cx="2772229" cy="3100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Kép</a:t>
            </a:r>
          </a:p>
        </p:txBody>
      </p:sp>
      <p:sp>
        <p:nvSpPr>
          <p:cNvPr id="20" name="Téglalap 19"/>
          <p:cNvSpPr/>
          <p:nvPr/>
        </p:nvSpPr>
        <p:spPr>
          <a:xfrm>
            <a:off x="3033484" y="3744686"/>
            <a:ext cx="3737429" cy="8217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Részletek</a:t>
            </a:r>
          </a:p>
        </p:txBody>
      </p:sp>
      <p:sp>
        <p:nvSpPr>
          <p:cNvPr id="23" name="Téglalap 22"/>
          <p:cNvSpPr/>
          <p:nvPr/>
        </p:nvSpPr>
        <p:spPr>
          <a:xfrm>
            <a:off x="0" y="4992914"/>
            <a:ext cx="6858000" cy="371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Téglalap 23"/>
          <p:cNvSpPr/>
          <p:nvPr/>
        </p:nvSpPr>
        <p:spPr>
          <a:xfrm>
            <a:off x="174172" y="5181600"/>
            <a:ext cx="2772229" cy="3100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Kép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120572" y="5428344"/>
            <a:ext cx="3737429" cy="186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499" dirty="0"/>
              <a:t>Leírás</a:t>
            </a:r>
            <a:endParaRPr lang="hu-HU" sz="2400" dirty="0"/>
          </a:p>
        </p:txBody>
      </p:sp>
      <p:sp>
        <p:nvSpPr>
          <p:cNvPr id="26" name="Téglalap 25"/>
          <p:cNvSpPr/>
          <p:nvPr/>
        </p:nvSpPr>
        <p:spPr>
          <a:xfrm>
            <a:off x="3033486" y="7484878"/>
            <a:ext cx="3737429" cy="8217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Részletek</a:t>
            </a:r>
          </a:p>
        </p:txBody>
      </p:sp>
      <p:sp>
        <p:nvSpPr>
          <p:cNvPr id="27" name="Téglalap 26"/>
          <p:cNvSpPr/>
          <p:nvPr/>
        </p:nvSpPr>
        <p:spPr>
          <a:xfrm>
            <a:off x="-1" y="8708571"/>
            <a:ext cx="6858000" cy="371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Téglalap 27"/>
          <p:cNvSpPr/>
          <p:nvPr/>
        </p:nvSpPr>
        <p:spPr>
          <a:xfrm>
            <a:off x="174171" y="8868227"/>
            <a:ext cx="2772229" cy="3100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Kép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3120571" y="9114972"/>
            <a:ext cx="3737429" cy="186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499" dirty="0"/>
              <a:t>Leírás</a:t>
            </a:r>
            <a:endParaRPr lang="hu-HU" sz="2400" dirty="0"/>
          </a:p>
        </p:txBody>
      </p:sp>
      <p:sp>
        <p:nvSpPr>
          <p:cNvPr id="30" name="Téglalap 29"/>
          <p:cNvSpPr/>
          <p:nvPr/>
        </p:nvSpPr>
        <p:spPr>
          <a:xfrm>
            <a:off x="3033483" y="11146971"/>
            <a:ext cx="3737429" cy="8217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Részletek</a:t>
            </a:r>
          </a:p>
        </p:txBody>
      </p:sp>
      <p:sp>
        <p:nvSpPr>
          <p:cNvPr id="31" name="Téglalap 30"/>
          <p:cNvSpPr/>
          <p:nvPr/>
        </p:nvSpPr>
        <p:spPr>
          <a:xfrm>
            <a:off x="3033484" y="5181600"/>
            <a:ext cx="3737429" cy="21336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Leírás</a:t>
            </a:r>
          </a:p>
        </p:txBody>
      </p:sp>
      <p:sp>
        <p:nvSpPr>
          <p:cNvPr id="32" name="Téglalap 31"/>
          <p:cNvSpPr/>
          <p:nvPr/>
        </p:nvSpPr>
        <p:spPr>
          <a:xfrm>
            <a:off x="3033483" y="1465942"/>
            <a:ext cx="3737429" cy="21336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Leírás</a:t>
            </a:r>
          </a:p>
        </p:txBody>
      </p:sp>
      <p:sp>
        <p:nvSpPr>
          <p:cNvPr id="33" name="Téglalap 32"/>
          <p:cNvSpPr/>
          <p:nvPr/>
        </p:nvSpPr>
        <p:spPr>
          <a:xfrm>
            <a:off x="3033483" y="8872448"/>
            <a:ext cx="3737429" cy="21336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Leírás</a:t>
            </a:r>
          </a:p>
        </p:txBody>
      </p:sp>
    </p:spTree>
    <p:extLst>
      <p:ext uri="{BB962C8B-B14F-4D97-AF65-F5344CB8AC3E}">
        <p14:creationId xmlns:p14="http://schemas.microsoft.com/office/powerpoint/2010/main" val="26529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0"/>
            <a:ext cx="6858000" cy="13933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Név</a:t>
            </a:r>
          </a:p>
        </p:txBody>
      </p:sp>
      <p:sp>
        <p:nvSpPr>
          <p:cNvPr id="3" name="Téglalap 2"/>
          <p:cNvSpPr/>
          <p:nvPr/>
        </p:nvSpPr>
        <p:spPr>
          <a:xfrm>
            <a:off x="0" y="1393371"/>
            <a:ext cx="6858000" cy="489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videó</a:t>
            </a:r>
          </a:p>
        </p:txBody>
      </p:sp>
      <p:sp>
        <p:nvSpPr>
          <p:cNvPr id="4" name="Téglalap 3"/>
          <p:cNvSpPr/>
          <p:nvPr/>
        </p:nvSpPr>
        <p:spPr>
          <a:xfrm>
            <a:off x="0" y="6284686"/>
            <a:ext cx="6858000" cy="474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leírás</a:t>
            </a:r>
          </a:p>
        </p:txBody>
      </p:sp>
      <p:sp>
        <p:nvSpPr>
          <p:cNvPr id="5" name="Téglalap 4"/>
          <p:cNvSpPr/>
          <p:nvPr/>
        </p:nvSpPr>
        <p:spPr>
          <a:xfrm>
            <a:off x="-1" y="11030858"/>
            <a:ext cx="6865257" cy="1175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Vissza a fő oldalra</a:t>
            </a:r>
          </a:p>
        </p:txBody>
      </p:sp>
      <p:sp>
        <p:nvSpPr>
          <p:cNvPr id="6" name="Téglalap 5"/>
          <p:cNvSpPr/>
          <p:nvPr/>
        </p:nvSpPr>
        <p:spPr>
          <a:xfrm>
            <a:off x="232229" y="1654629"/>
            <a:ext cx="6400800" cy="4325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Videó</a:t>
            </a:r>
          </a:p>
        </p:txBody>
      </p:sp>
      <p:sp>
        <p:nvSpPr>
          <p:cNvPr id="7" name="Téglalap 6"/>
          <p:cNvSpPr/>
          <p:nvPr/>
        </p:nvSpPr>
        <p:spPr>
          <a:xfrm>
            <a:off x="232230" y="6574971"/>
            <a:ext cx="6400800" cy="42091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Leírás</a:t>
            </a:r>
          </a:p>
        </p:txBody>
      </p:sp>
    </p:spTree>
    <p:extLst>
      <p:ext uri="{BB962C8B-B14F-4D97-AF65-F5344CB8AC3E}">
        <p14:creationId xmlns:p14="http://schemas.microsoft.com/office/powerpoint/2010/main" val="39693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/>
          <p:cNvSpPr/>
          <p:nvPr/>
        </p:nvSpPr>
        <p:spPr>
          <a:xfrm>
            <a:off x="-1" y="0"/>
            <a:ext cx="6858000" cy="13062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Konditermi</a:t>
            </a:r>
            <a:r>
              <a:rPr lang="hu-HU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kisokos</a:t>
            </a:r>
            <a:endParaRPr lang="hu-HU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0" y="1277257"/>
            <a:ext cx="6858000" cy="3715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églalap 18"/>
          <p:cNvSpPr/>
          <p:nvPr/>
        </p:nvSpPr>
        <p:spPr>
          <a:xfrm>
            <a:off x="0" y="4992914"/>
            <a:ext cx="6858000" cy="3715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Téglalap 22"/>
          <p:cNvSpPr/>
          <p:nvPr/>
        </p:nvSpPr>
        <p:spPr>
          <a:xfrm>
            <a:off x="-1" y="8708571"/>
            <a:ext cx="6858000" cy="3715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3120571" y="1502756"/>
            <a:ext cx="3541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Angolul: </a:t>
            </a:r>
            <a:r>
              <a:rPr lang="hu-HU" b="1" dirty="0" err="1"/>
              <a:t>Pushups</a:t>
            </a:r>
            <a:r>
              <a:rPr lang="hu-HU" b="1" dirty="0"/>
              <a:t> </a:t>
            </a:r>
            <a:r>
              <a:rPr lang="hu-HU" b="1" dirty="0" smtClean="0"/>
              <a:t>– </a:t>
            </a:r>
            <a:r>
              <a:rPr lang="hu-HU" b="1" dirty="0" err="1" smtClean="0"/>
              <a:t>Dip</a:t>
            </a:r>
            <a:endParaRPr lang="hu-HU" b="1" dirty="0"/>
          </a:p>
          <a:p>
            <a:r>
              <a:rPr lang="hu-HU" dirty="0"/>
              <a:t>Engedd le magad olyan mélyre, amennyire csak bírod, a kinyomás végén pedig nyújtsd ki a karodat. Ügyelj rá hogy a könyék ne legyen kiakasztva a csúcsponton. </a:t>
            </a:r>
            <a:r>
              <a:rPr lang="hu-HU" b="1" dirty="0"/>
              <a:t>A mozgás legyen végig kontrollált</a:t>
            </a:r>
            <a:r>
              <a:rPr lang="hu-HU" dirty="0"/>
              <a:t>, ne rugózz az alsó ponton, és ne végezd túl gyorsan a gyakorlatot.</a:t>
            </a:r>
            <a:endParaRPr lang="hu-HU" b="1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3131457" y="4162795"/>
            <a:ext cx="354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  <p:pic>
        <p:nvPicPr>
          <p:cNvPr id="36" name="Kép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0" y="1636031"/>
            <a:ext cx="2772230" cy="2896096"/>
          </a:xfrm>
          <a:prstGeom prst="rect">
            <a:avLst/>
          </a:prstGeom>
        </p:spPr>
      </p:pic>
      <p:sp>
        <p:nvSpPr>
          <p:cNvPr id="37" name="Szövegdoboz 36"/>
          <p:cNvSpPr txBox="1"/>
          <p:nvPr/>
        </p:nvSpPr>
        <p:spPr>
          <a:xfrm>
            <a:off x="3131457" y="5218413"/>
            <a:ext cx="3541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Angolul: </a:t>
            </a:r>
            <a:r>
              <a:rPr lang="hu-HU" b="1" dirty="0" err="1"/>
              <a:t>Pushups</a:t>
            </a:r>
            <a:r>
              <a:rPr lang="hu-HU" b="1" dirty="0"/>
              <a:t> </a:t>
            </a:r>
            <a:r>
              <a:rPr lang="hu-HU" b="1" dirty="0" smtClean="0"/>
              <a:t>– </a:t>
            </a:r>
            <a:r>
              <a:rPr lang="hu-HU" b="1" dirty="0" err="1" smtClean="0"/>
              <a:t>Dip</a:t>
            </a:r>
            <a:endParaRPr lang="hu-HU" b="1" dirty="0"/>
          </a:p>
          <a:p>
            <a:r>
              <a:rPr lang="hu-HU" dirty="0"/>
              <a:t>Engedd le magad olyan mélyre, amennyire csak bírod, a kinyomás végén pedig nyújtsd ki a karodat. Ügyelj rá hogy a könyék ne legyen kiakasztva a csúcsponton. </a:t>
            </a:r>
            <a:r>
              <a:rPr lang="hu-HU" b="1" dirty="0"/>
              <a:t>A mozgás legyen végig kontrollált</a:t>
            </a:r>
            <a:r>
              <a:rPr lang="hu-HU" dirty="0"/>
              <a:t>, ne rugózz az alsó ponton, és ne végezd túl gyorsan a gyakorlatot.</a:t>
            </a:r>
            <a:endParaRPr lang="hu-HU" b="1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142343" y="7878452"/>
            <a:ext cx="354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  <p:pic>
        <p:nvPicPr>
          <p:cNvPr id="39" name="Kép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5351688"/>
            <a:ext cx="2772230" cy="2896096"/>
          </a:xfrm>
          <a:prstGeom prst="rect">
            <a:avLst/>
          </a:prstGeom>
        </p:spPr>
      </p:pic>
      <p:sp>
        <p:nvSpPr>
          <p:cNvPr id="40" name="Szövegdoboz 39"/>
          <p:cNvSpPr txBox="1"/>
          <p:nvPr/>
        </p:nvSpPr>
        <p:spPr>
          <a:xfrm>
            <a:off x="3142343" y="9008786"/>
            <a:ext cx="3541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Angolul: </a:t>
            </a:r>
            <a:r>
              <a:rPr lang="hu-HU" b="1" dirty="0" err="1"/>
              <a:t>Pushups</a:t>
            </a:r>
            <a:r>
              <a:rPr lang="hu-HU" b="1" dirty="0"/>
              <a:t> </a:t>
            </a:r>
            <a:r>
              <a:rPr lang="hu-HU" b="1" dirty="0" smtClean="0"/>
              <a:t>– </a:t>
            </a:r>
            <a:r>
              <a:rPr lang="hu-HU" b="1" dirty="0" err="1" smtClean="0"/>
              <a:t>Dip</a:t>
            </a:r>
            <a:endParaRPr lang="hu-HU" b="1" dirty="0"/>
          </a:p>
          <a:p>
            <a:r>
              <a:rPr lang="hu-HU" dirty="0"/>
              <a:t>Engedd le magad olyan mélyre, amennyire csak bírod, a kinyomás végén pedig nyújtsd ki a karodat. Ügyelj rá hogy a könyék ne legyen kiakasztva a csúcsponton. </a:t>
            </a:r>
            <a:r>
              <a:rPr lang="hu-HU" b="1" dirty="0"/>
              <a:t>A mozgás legyen végig kontrollált</a:t>
            </a:r>
            <a:r>
              <a:rPr lang="hu-HU" dirty="0"/>
              <a:t>, ne rugózz az alsó ponton, és ne végezd túl gyorsan a gyakorlatot.</a:t>
            </a:r>
            <a:endParaRPr lang="hu-HU" b="1" dirty="0"/>
          </a:p>
        </p:txBody>
      </p:sp>
      <p:sp>
        <p:nvSpPr>
          <p:cNvPr id="41" name="Szövegdoboz 40"/>
          <p:cNvSpPr txBox="1"/>
          <p:nvPr/>
        </p:nvSpPr>
        <p:spPr>
          <a:xfrm>
            <a:off x="3153229" y="11668825"/>
            <a:ext cx="354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  <p:pic>
        <p:nvPicPr>
          <p:cNvPr id="42" name="Kép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9142061"/>
            <a:ext cx="2772230" cy="28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0"/>
            <a:ext cx="6858000" cy="13933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Tolódzkodás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7256" y="6574973"/>
            <a:ext cx="6858000" cy="445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u-HU" b="1" dirty="0">
                <a:solidFill>
                  <a:schemeClr val="tx1"/>
                </a:solidFill>
              </a:rPr>
              <a:t>A </a:t>
            </a:r>
            <a:r>
              <a:rPr lang="hu-HU" b="1" dirty="0" smtClean="0">
                <a:solidFill>
                  <a:schemeClr val="tx1"/>
                </a:solidFill>
              </a:rPr>
              <a:t>mozgás</a:t>
            </a:r>
          </a:p>
          <a:p>
            <a:pPr algn="just"/>
            <a:endParaRPr lang="hu-HU" b="1" dirty="0">
              <a:solidFill>
                <a:schemeClr val="tx1"/>
              </a:solidFill>
            </a:endParaRPr>
          </a:p>
          <a:p>
            <a:pPr algn="just"/>
            <a:r>
              <a:rPr lang="hu-HU" dirty="0">
                <a:solidFill>
                  <a:schemeClr val="tx1"/>
                </a:solidFill>
              </a:rPr>
              <a:t>Engedd le magad olyan mélyre, amennyire csak bírod, a kinyomás végén pedig nyújtsd ki a karodat. Ügyelj rá hogy a könyék ne legyen kiakasztva a csúcsponton. </a:t>
            </a:r>
            <a:r>
              <a:rPr lang="hu-HU" b="1" dirty="0">
                <a:solidFill>
                  <a:schemeClr val="tx1"/>
                </a:solidFill>
              </a:rPr>
              <a:t>A mozgás legyen végig kontrollált</a:t>
            </a:r>
            <a:r>
              <a:rPr lang="hu-HU" dirty="0">
                <a:solidFill>
                  <a:schemeClr val="tx1"/>
                </a:solidFill>
              </a:rPr>
              <a:t>, ne rugózz az alsó ponton, és ne végezd túl gyorsan a gyakorlatot.</a:t>
            </a:r>
          </a:p>
          <a:p>
            <a:pPr algn="just"/>
            <a:r>
              <a:rPr lang="hu-HU" b="1" dirty="0" smtClean="0">
                <a:solidFill>
                  <a:schemeClr val="tx1"/>
                </a:solidFill>
              </a:rPr>
              <a:t>Edzéstipp</a:t>
            </a:r>
          </a:p>
          <a:p>
            <a:pPr algn="just"/>
            <a:endParaRPr lang="hu-HU" b="1" dirty="0">
              <a:solidFill>
                <a:schemeClr val="tx1"/>
              </a:solidFill>
            </a:endParaRPr>
          </a:p>
          <a:p>
            <a:pPr algn="just"/>
            <a:r>
              <a:rPr lang="hu-HU" dirty="0">
                <a:solidFill>
                  <a:schemeClr val="tx1"/>
                </a:solidFill>
              </a:rPr>
              <a:t>A szélesebbre állított korláton végzett gyakorlattal a mell külső része edzhető. Minél szűkebb a fogás, annál inkább a </a:t>
            </a:r>
            <a:r>
              <a:rPr lang="hu-HU" dirty="0" err="1">
                <a:solidFill>
                  <a:schemeClr val="tx1"/>
                </a:solidFill>
              </a:rPr>
              <a:t>tricepszre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helyeződik</a:t>
            </a:r>
            <a:r>
              <a:rPr lang="hu-HU" dirty="0">
                <a:solidFill>
                  <a:schemeClr val="tx1"/>
                </a:solidFill>
              </a:rPr>
              <a:t> a hangsúly. </a:t>
            </a:r>
            <a:r>
              <a:rPr lang="hu-HU" b="1" dirty="0">
                <a:solidFill>
                  <a:schemeClr val="tx1"/>
                </a:solidFill>
              </a:rPr>
              <a:t>A </a:t>
            </a:r>
            <a:r>
              <a:rPr lang="hu-HU" b="1" dirty="0" err="1">
                <a:solidFill>
                  <a:schemeClr val="tx1"/>
                </a:solidFill>
              </a:rPr>
              <a:t>tolódzkodás</a:t>
            </a:r>
            <a:r>
              <a:rPr lang="hu-HU" b="1" dirty="0">
                <a:solidFill>
                  <a:schemeClr val="tx1"/>
                </a:solidFill>
              </a:rPr>
              <a:t> gépen is végezhető,</a:t>
            </a:r>
            <a:r>
              <a:rPr lang="hu-HU" dirty="0">
                <a:solidFill>
                  <a:schemeClr val="tx1"/>
                </a:solidFill>
              </a:rPr>
              <a:t> itt vagy a tested részleges tehermentesítésén keresztül könnyítik a gyakorlatot, vagy egyszerűen más mechanikája lesz az egésznek, ami koncentráltabb végrehajtást tesz lehetővé.</a:t>
            </a:r>
          </a:p>
          <a:p>
            <a:pPr algn="just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-1" y="11030858"/>
            <a:ext cx="6865257" cy="1175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Vissza a fő oldalra</a:t>
            </a:r>
          </a:p>
        </p:txBody>
      </p:sp>
      <p:sp>
        <p:nvSpPr>
          <p:cNvPr id="8" name="Téglalap 7"/>
          <p:cNvSpPr/>
          <p:nvPr/>
        </p:nvSpPr>
        <p:spPr>
          <a:xfrm>
            <a:off x="7256" y="1393371"/>
            <a:ext cx="6858000" cy="5181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videó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5" y="1678436"/>
            <a:ext cx="6096002" cy="45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362857" y="391886"/>
            <a:ext cx="6161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Cím font: </a:t>
            </a:r>
            <a:r>
              <a:rPr lang="hu-HU" dirty="0" err="1" smtClean="0"/>
              <a:t>Helvetica</a:t>
            </a:r>
            <a:endParaRPr lang="hu-HU" dirty="0" smtClean="0"/>
          </a:p>
          <a:p>
            <a:r>
              <a:rPr lang="hu-HU" dirty="0" smtClean="0"/>
              <a:t>Szöveg font: </a:t>
            </a:r>
            <a:r>
              <a:rPr lang="hu-HU" dirty="0" err="1" smtClean="0"/>
              <a:t>Monospace</a:t>
            </a:r>
            <a:r>
              <a:rPr lang="hu-HU" dirty="0" smtClean="0"/>
              <a:t> font </a:t>
            </a:r>
            <a:r>
              <a:rPr lang="hu-HU" dirty="0" err="1" smtClean="0"/>
              <a:t>size</a:t>
            </a:r>
            <a:r>
              <a:rPr lang="hu-HU" dirty="0" smtClean="0"/>
              <a:t> 15px</a:t>
            </a:r>
          </a:p>
          <a:p>
            <a:endParaRPr lang="hu-HU" dirty="0" smtClean="0"/>
          </a:p>
          <a:p>
            <a:r>
              <a:rPr lang="hu-HU" dirty="0" err="1" smtClean="0"/>
              <a:t>Tolódzokás</a:t>
            </a:r>
            <a:endParaRPr lang="hu-HU" dirty="0" smtClean="0"/>
          </a:p>
          <a:p>
            <a:r>
              <a:rPr lang="hu-HU" dirty="0" smtClean="0"/>
              <a:t>Lehúzás felső csigáról</a:t>
            </a:r>
          </a:p>
          <a:p>
            <a:r>
              <a:rPr lang="hu-HU" dirty="0" smtClean="0"/>
              <a:t>Evezés ülve</a:t>
            </a:r>
          </a:p>
          <a:p>
            <a:r>
              <a:rPr lang="hu-HU" dirty="0" smtClean="0"/>
              <a:t>Vállból nyomás</a:t>
            </a:r>
            <a:r>
              <a:rPr lang="hu-HU" dirty="0"/>
              <a:t> </a:t>
            </a:r>
            <a:r>
              <a:rPr lang="hu-HU" dirty="0" err="1" smtClean="0"/>
              <a:t>Kézis</a:t>
            </a:r>
            <a:r>
              <a:rPr lang="hu-HU" dirty="0" smtClean="0"/>
              <a:t> súlyzóval</a:t>
            </a:r>
          </a:p>
          <a:p>
            <a:r>
              <a:rPr lang="hu-HU" dirty="0" smtClean="0"/>
              <a:t>Kitörésben guggolás</a:t>
            </a:r>
          </a:p>
          <a:p>
            <a:r>
              <a:rPr lang="hu-HU" dirty="0" smtClean="0"/>
              <a:t>Felhúzás</a:t>
            </a:r>
          </a:p>
          <a:p>
            <a:r>
              <a:rPr lang="hu-HU" dirty="0" err="1" smtClean="0"/>
              <a:t>Bicepszezés</a:t>
            </a:r>
            <a:r>
              <a:rPr lang="hu-HU" dirty="0" smtClean="0"/>
              <a:t> állva kézi súlyzóval</a:t>
            </a:r>
          </a:p>
        </p:txBody>
      </p:sp>
    </p:spTree>
    <p:extLst>
      <p:ext uri="{BB962C8B-B14F-4D97-AF65-F5344CB8AC3E}">
        <p14:creationId xmlns:p14="http://schemas.microsoft.com/office/powerpoint/2010/main" val="38073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197</Words>
  <Application>Microsoft Office PowerPoint</Application>
  <PresentationFormat>Szélesvásznú</PresentationFormat>
  <Paragraphs>47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Busai Dániel</dc:creator>
  <cp:lastModifiedBy>Busai Dániel</cp:lastModifiedBy>
  <cp:revision>13</cp:revision>
  <dcterms:created xsi:type="dcterms:W3CDTF">2022-02-14T12:07:07Z</dcterms:created>
  <dcterms:modified xsi:type="dcterms:W3CDTF">2022-02-28T12:09:13Z</dcterms:modified>
</cp:coreProperties>
</file>