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0BEF-7B1C-2431-620B-62C026B4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B108-0AB8-4540-40A6-C75417E2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905B-129A-561C-8EB2-71BD69DE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321C-9D99-723B-483A-80240078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A0A8-45E6-338A-17DE-1EC30B2E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4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F312-611B-E1A1-FBC0-5709040B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1C73A-2154-B6D2-302A-9BB50463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5901-466A-0D84-4368-677477F5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0C0B-5343-5B12-76FC-B1EA11DC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C8D2-0DB2-4948-1E29-1417153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2714-ED14-402D-CEE2-830FAC4E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2E1E-7AEF-2027-B431-AC4F6C35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B2FF-0838-6CEC-4A43-D054FADB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A072-479B-E8C8-72A8-DC7221A3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3927-E160-8951-E9FA-807C192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3892-BCF5-7CB6-0ED6-9DB3E2D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CF32-BE0D-5440-1EB3-81A9C236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C279-2F65-2E40-6863-BD731762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EA4-FB4C-BBB9-3340-61E1BC5F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1B4B-FE24-347C-1A4C-59C198E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7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AE1-2BB9-977E-6CC1-A09B90AB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AB26B-EF28-95B8-49B1-5D00D067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797-9E90-950F-B68A-73129AF2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700F-0564-B083-0E24-F97632B6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53BD-F4BA-53B1-B0B1-DAB7A853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6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8C2A-1A95-8F06-F1CA-432CF77F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194D-6DD0-7BBF-1B63-122990FDB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3A33-4F3E-227F-CFB2-C6E7DEE2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5B3F-BA5D-2BB4-850D-1E0BEEFC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537E-40A0-CA9B-2A93-C9C3A79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C807-516E-A352-E818-6BF461E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8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7ED8-7EAF-AE0E-9662-542603BC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C36FC-36D4-4C9E-B57C-F585933B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D272-8A8C-B22C-9C74-D656B4A3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17900-2E53-7352-7A82-1E9D52FCA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1F8EA-F5DC-F29F-4845-A3C634358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C2E5E-C71C-198F-240B-0F5E26A0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E681E-B615-4736-73DE-74DA389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411A0-BF28-A0A7-56A0-E9D00E56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9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9055-FE8F-C4B5-9C8C-39CCEB1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61CA1-BEB9-829D-D3EE-507EE5EF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DEAB-54C0-7D7D-2D3C-4D2A3863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8114D-A5FE-6EC5-0EBA-C29FB5CD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8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E6351-024E-AF3E-B09D-D4C6E96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E705-C811-8573-66C0-8FBB3296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52DD8-7742-43B9-BE2D-1BF81EDD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4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F52-3FA3-8906-9F53-DA005E2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D35A-6767-C217-A23B-3294B85A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3204-1454-C216-15CE-8F1F6ABF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2D88-EFD1-F0FE-3E6F-B6F730BB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2438-8BB6-04E3-3F14-8D3B45EE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4D2E7-75EB-2E26-F3D3-CB8E3796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06B0-A3BD-FCE1-F9B8-5E27436C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6B822-4C76-0D3C-7285-5CEE39F6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6BC97-B27E-79CF-220C-3F980221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C4182-950F-4046-1F2B-149273B1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DCA4-2DEF-5106-2579-74BE9317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6CD6-1C96-E907-9EF2-777A20A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0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801A0-154A-B129-6C3B-739AA44B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EC6F-3B33-CEE2-1A46-BB2DAE46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F90C-9F01-C448-2AE6-FE82A42D1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20FC-673E-4806-A8AE-1BB78E9E6BA1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547E-3CD6-DB77-DD1E-7D4D56C59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6F67-9E86-ED67-A788-289B4170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F7B9-377F-44B8-BBF7-FC3BF4D01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1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56CD-F310-D5A9-1AA6-77CFE4C07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A17B4-4FCB-8316-15F8-FE5FA9368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6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, map&#10;&#10;Description automatically generated">
            <a:extLst>
              <a:ext uri="{FF2B5EF4-FFF2-40B4-BE49-F238E27FC236}">
                <a16:creationId xmlns:a16="http://schemas.microsoft.com/office/drawing/2014/main" id="{F348B505-AF01-2755-BD8F-E4B92FCB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r="338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E7C7-0492-3E07-095C-3B4D37F9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Clustered or Dispersed?</a:t>
            </a:r>
            <a:br>
              <a:rPr lang="en-US" sz="4000" b="1" dirty="0"/>
            </a:br>
            <a:r>
              <a:rPr lang="en-AU" sz="1600" b="1" dirty="0"/>
              <a:t>Hypothesis: Higher number of sales in locations closer to the city centre</a:t>
            </a:r>
            <a:br>
              <a:rPr lang="en-AU" sz="1600" b="1" dirty="0"/>
            </a:br>
            <a:endParaRPr lang="en-US" sz="16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5884-8D29-F9A9-394C-E3F17B5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530" y="-1"/>
            <a:ext cx="3136490" cy="1325563"/>
          </a:xfrm>
        </p:spPr>
        <p:txBody>
          <a:bodyPr>
            <a:normAutofit fontScale="90000"/>
          </a:bodyPr>
          <a:lstStyle/>
          <a:p>
            <a:r>
              <a:rPr lang="en-AU" sz="3500" b="1" dirty="0"/>
              <a:t>Clustered or Dispersed: Findings</a:t>
            </a:r>
          </a:p>
        </p:txBody>
      </p:sp>
      <p:pic>
        <p:nvPicPr>
          <p:cNvPr id="4" name="Picture 3" descr="Diagram, schematic, radar chart&#10;&#10;Description automatically generated">
            <a:extLst>
              <a:ext uri="{FF2B5EF4-FFF2-40B4-BE49-F238E27FC236}">
                <a16:creationId xmlns:a16="http://schemas.microsoft.com/office/drawing/2014/main" id="{EED0903F-8FB8-52C9-C302-36AD3A246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26113" cy="6744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54906-B17D-35B4-9735-493C473B5E81}"/>
              </a:ext>
            </a:extLst>
          </p:cNvPr>
          <p:cNvSpPr txBox="1"/>
          <p:nvPr/>
        </p:nvSpPr>
        <p:spPr>
          <a:xfrm>
            <a:off x="8878530" y="1651819"/>
            <a:ext cx="24973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Circa 700 properties sold via auction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41% within/close to 10km city-radius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47%% within 10-20km city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50% within (north-to-south) eastern regions, 25% in central regions, 25% in western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Findings: The sale of properties via auctions is clustered within 20km city-radius, mainly in the eastern regions.</a:t>
            </a:r>
          </a:p>
        </p:txBody>
      </p:sp>
    </p:spTree>
    <p:extLst>
      <p:ext uri="{BB962C8B-B14F-4D97-AF65-F5344CB8AC3E}">
        <p14:creationId xmlns:p14="http://schemas.microsoft.com/office/powerpoint/2010/main" val="320168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239-3628-217E-00F2-CA380D59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FF0A-D6D1-F826-1497-50DE8705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Bias in reporting sale price:</a:t>
            </a:r>
          </a:p>
          <a:p>
            <a:pPr lvl="1"/>
            <a:r>
              <a:rPr lang="en-AU" dirty="0"/>
              <a:t>Reporting the sale price is not mandated</a:t>
            </a:r>
          </a:p>
          <a:p>
            <a:pPr lvl="1"/>
            <a:r>
              <a:rPr lang="en-AU" dirty="0"/>
              <a:t>It is in the agencies best interest to only report </a:t>
            </a:r>
            <a:r>
              <a:rPr lang="en-AU" dirty="0" err="1"/>
              <a:t>favorable</a:t>
            </a:r>
            <a:r>
              <a:rPr lang="en-AU" dirty="0"/>
              <a:t> prices</a:t>
            </a:r>
          </a:p>
        </p:txBody>
      </p:sp>
    </p:spTree>
    <p:extLst>
      <p:ext uri="{BB962C8B-B14F-4D97-AF65-F5344CB8AC3E}">
        <p14:creationId xmlns:p14="http://schemas.microsoft.com/office/powerpoint/2010/main" val="87717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Clustered or Dispersed? Hypothesis: Higher number of sales in locations closer to the city centre </vt:lpstr>
      <vt:lpstr>Clustered or Dispersed: Findings</vt:lpstr>
      <vt:lpstr>Data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Steamed Corn</dc:creator>
  <cp:lastModifiedBy>Steamed Corn</cp:lastModifiedBy>
  <cp:revision>34</cp:revision>
  <dcterms:created xsi:type="dcterms:W3CDTF">2022-06-20T08:50:38Z</dcterms:created>
  <dcterms:modified xsi:type="dcterms:W3CDTF">2022-06-20T22:52:35Z</dcterms:modified>
</cp:coreProperties>
</file>