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F9F7-12BB-4CC2-A64B-C29DB3532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LCT2</a:t>
            </a:r>
            <a:r>
              <a:rPr lang="zh-CN" altLang="en-US" dirty="0"/>
              <a:t>的</a:t>
            </a:r>
            <a:r>
              <a:rPr lang="en-US" altLang="zh-CN" dirty="0" err="1"/>
              <a:t>c++</a:t>
            </a:r>
            <a:r>
              <a:rPr lang="zh-CN" altLang="en-US" dirty="0"/>
              <a:t>实现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CB7C-A840-4292-AA65-265840617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E6B-B281-4C27-A8D9-57D52054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长期跟踪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BE3D-1FE0-4CDE-84BA-63FA15B7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为了实现长期跟踪，作者增加了长期滤波器和</a:t>
            </a:r>
            <a:r>
              <a:rPr lang="en-US" altLang="zh-CN" dirty="0" err="1"/>
              <a:t>svm</a:t>
            </a:r>
            <a:r>
              <a:rPr lang="zh-CN" altLang="en-US" dirty="0"/>
              <a:t>分类器。前者用来对跟踪质量进行判断，这里，作者认为长期滤波器输出的最大响应值可以反应跟踪质量，当长期滤波器输出的最大响应值高过某一阈值时，用当前图像对长期滤波器和</a:t>
            </a:r>
            <a:r>
              <a:rPr lang="en-US" altLang="zh-CN" dirty="0" err="1"/>
              <a:t>svm</a:t>
            </a:r>
            <a:r>
              <a:rPr lang="zh-CN" altLang="en-US" dirty="0"/>
              <a:t>进行一次训练。当期最大响应值低于某一阈值时，启动</a:t>
            </a:r>
            <a:r>
              <a:rPr lang="en-US" altLang="zh-CN" dirty="0" err="1"/>
              <a:t>svm</a:t>
            </a:r>
            <a:r>
              <a:rPr lang="zh-CN" altLang="en-US" dirty="0"/>
              <a:t>，在当前坐标附近采样并分类，重新定位目标。</a:t>
            </a:r>
          </a:p>
        </p:txBody>
      </p:sp>
    </p:spTree>
    <p:extLst>
      <p:ext uri="{BB962C8B-B14F-4D97-AF65-F5344CB8AC3E}">
        <p14:creationId xmlns:p14="http://schemas.microsoft.com/office/powerpoint/2010/main" val="156024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FCFC8-3BAC-4DA5-B02D-1F67F7CDE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实现架构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D0E85B-4841-4532-A84C-3EFFB6B0A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4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C47BC-23A6-491E-9671-B7BAA72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755"/>
            <a:ext cx="12192000" cy="34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6EC533-974E-4125-B80C-0396C044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19062"/>
            <a:ext cx="113061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B4A111-6DA1-444C-8BAB-DAA74E6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实现遇到的困难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A8D52-8C06-4D25-A5E8-D2BA8C61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fhog</a:t>
            </a:r>
            <a:r>
              <a:rPr lang="zh-CN" altLang="en-US" dirty="0"/>
              <a:t>的实现困呐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opencv</a:t>
            </a:r>
            <a:r>
              <a:rPr lang="zh-CN" altLang="en-US" dirty="0"/>
              <a:t>的</a:t>
            </a:r>
            <a:r>
              <a:rPr lang="en-US" altLang="zh-CN" dirty="0" err="1"/>
              <a:t>c++</a:t>
            </a:r>
            <a:r>
              <a:rPr lang="zh-CN" altLang="en-US" dirty="0"/>
              <a:t>接口不够熟悉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，论文中的参数和代码中的参数不一样，在确定参数方面耗费了一定精力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大型项目经验不足，有许多的小</a:t>
            </a:r>
            <a:r>
              <a:rPr lang="en-US" altLang="zh-CN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339695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E98-4681-4503-A042-F3FF4121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4F54-1F89-474E-B1E0-44389234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实现效果基本和原论文持平，略有一些逊色。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0BB40-9B4A-4B5C-9120-AE0ECAB0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46" y="4919160"/>
            <a:ext cx="2598717" cy="1948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EE6FF-E319-4169-AEB9-CEF823F6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64" y="4919160"/>
            <a:ext cx="2598717" cy="1948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CCE7C-6BBD-44A7-AEF8-48DD7CDD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847" y="2962500"/>
            <a:ext cx="2598717" cy="1948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98A4-B129-4861-921F-0006393E3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563" y="2962499"/>
            <a:ext cx="2598718" cy="1948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55A04-1BAD-4530-9E70-0F82AA684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127" y="2970864"/>
            <a:ext cx="2598718" cy="1948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B72AE1-6831-4C84-8EB1-38184DA2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25" y="4909703"/>
            <a:ext cx="2598719" cy="19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733E-4594-4F2C-9E1C-685E32B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E3AF-0EF5-4E69-8613-A1FCBE8F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 原理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实现架构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实现遇到的困难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实验效果</a:t>
            </a:r>
          </a:p>
        </p:txBody>
      </p:sp>
    </p:spTree>
    <p:extLst>
      <p:ext uri="{BB962C8B-B14F-4D97-AF65-F5344CB8AC3E}">
        <p14:creationId xmlns:p14="http://schemas.microsoft.com/office/powerpoint/2010/main" val="343688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C16EFE-D711-41AF-A945-64133C2D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原理部分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844BB-E616-4400-AB35-7F2532126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6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D330A5-0E4E-4780-87A2-27E33980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8" y="1604168"/>
            <a:ext cx="11034944" cy="36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29F50D-48D4-4585-A7B1-17B2792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相关滤波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178A-1C7D-4F72-ACD7-C11BEE7E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训练阶段：通过用给定</a:t>
            </a:r>
            <a:r>
              <a:rPr lang="en-US" altLang="zh-CN" dirty="0"/>
              <a:t>ground truth</a:t>
            </a:r>
            <a:r>
              <a:rPr lang="zh-CN" altLang="en-US" dirty="0"/>
              <a:t>训练滤波器，使得响应值与真实的标签差距最小，这里，我们用高斯分布作为真实标签。</a:t>
            </a:r>
            <a:endParaRPr lang="en-US" altLang="zh-CN" dirty="0"/>
          </a:p>
          <a:p>
            <a:r>
              <a:rPr lang="zh-CN" altLang="en-US" dirty="0"/>
              <a:t>预测阶段：对平移后的多个样本进行预测，找出响应值最大的部分，作为预测</a:t>
            </a:r>
            <a:r>
              <a:rPr lang="en-US" altLang="zh-CN" dirty="0"/>
              <a:t>bounding box</a:t>
            </a:r>
            <a:r>
              <a:rPr lang="zh-CN" altLang="en-US" dirty="0"/>
              <a:t>的中心位置。</a:t>
            </a:r>
            <a:endParaRPr lang="en-US" altLang="zh-CN" dirty="0"/>
          </a:p>
          <a:p>
            <a:r>
              <a:rPr lang="zh-CN" altLang="en-US" dirty="0"/>
              <a:t>训练器公式如下：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2E801-9191-49D2-9974-5D5E7889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75" y="4466948"/>
            <a:ext cx="3571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57F2-DA9B-4459-8F7E-03C7ABB9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3CB3D-24BF-47F4-8DA7-B99DE16F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为了将特征空间映射到一个更高维的空间中，作者引入了映射函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于是分类器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可以重新表示为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利用傅里叶变换以及相关滤波中需要使用平移矩阵来预测的特性，作者将公式进行了简化，最后得到：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3CB3D-24BF-47F4-8DA7-B99DE16F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14E517C-4038-4810-935A-E1DD505D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51" y="4189035"/>
            <a:ext cx="5944363" cy="24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6479D-F40B-4FBA-9E65-6570668E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744" y="5165901"/>
            <a:ext cx="2905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EC219-03A8-4678-9498-1DBAE093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276"/>
            <a:ext cx="7729728" cy="1188720"/>
          </a:xfrm>
        </p:spPr>
        <p:txBody>
          <a:bodyPr/>
          <a:lstStyle/>
          <a:p>
            <a:r>
              <a:rPr lang="zh-CN" altLang="en-US" dirty="0"/>
              <a:t>直观理解响应值的含义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1847D-9D75-4219-8CFA-E96358A5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96" y="1827961"/>
            <a:ext cx="7158008" cy="46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5F5C-6B09-41ED-9C88-9477A7B4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C38B-ED7E-4A59-B3E7-50B2CF43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HOG</a:t>
            </a:r>
            <a:r>
              <a:rPr lang="zh-CN" altLang="en-US" dirty="0"/>
              <a:t>特征：</a:t>
            </a:r>
            <a:r>
              <a:rPr lang="en-US" altLang="zh-CN" dirty="0"/>
              <a:t>HOG</a:t>
            </a:r>
            <a:r>
              <a:rPr lang="zh-CN" altLang="en-US" dirty="0"/>
              <a:t>（</a:t>
            </a:r>
            <a:r>
              <a:rPr lang="en-US" altLang="zh-CN" dirty="0"/>
              <a:t>Histogram of Oriented Gradients</a:t>
            </a:r>
            <a:r>
              <a:rPr lang="zh-CN" altLang="en-US" dirty="0"/>
              <a:t>）特征以图像的梯度为基础，将图像分割为多个大小固定的</a:t>
            </a:r>
            <a:r>
              <a:rPr lang="en-US" altLang="zh-CN" dirty="0"/>
              <a:t>cell</a:t>
            </a:r>
            <a:r>
              <a:rPr lang="zh-CN" altLang="en-US" dirty="0"/>
              <a:t>，并在每个</a:t>
            </a:r>
            <a:r>
              <a:rPr lang="en-US" altLang="zh-CN" dirty="0"/>
              <a:t>cell</a:t>
            </a:r>
            <a:r>
              <a:rPr lang="zh-CN" altLang="en-US" dirty="0"/>
              <a:t>内统计图像的梯度的直方图。</a:t>
            </a:r>
            <a:r>
              <a:rPr lang="en-US" altLang="zh-CN" dirty="0"/>
              <a:t>HOG</a:t>
            </a:r>
            <a:r>
              <a:rPr lang="zh-CN" altLang="en-US" dirty="0"/>
              <a:t>特征的运用能够提高跟踪器在光照变化和局部形变状况下的鲁棒性。在本次实现中，我使用了</a:t>
            </a:r>
            <a:r>
              <a:rPr lang="en-US" altLang="zh-CN" dirty="0" err="1"/>
              <a:t>fhog</a:t>
            </a:r>
            <a:r>
              <a:rPr lang="zh-CN" altLang="en-US" dirty="0"/>
              <a:t>来加速</a:t>
            </a:r>
            <a:r>
              <a:rPr lang="en-US" altLang="zh-CN" dirty="0"/>
              <a:t>HOG</a:t>
            </a:r>
            <a:r>
              <a:rPr lang="zh-CN" altLang="en-US" dirty="0"/>
              <a:t>特征的提取。</a:t>
            </a:r>
            <a:endParaRPr lang="en-US" altLang="zh-CN" dirty="0"/>
          </a:p>
          <a:p>
            <a:r>
              <a:rPr lang="en-US" altLang="zh-CN" dirty="0"/>
              <a:t>HOI</a:t>
            </a:r>
            <a:r>
              <a:rPr lang="zh-CN" altLang="en-US" dirty="0"/>
              <a:t>特征：</a:t>
            </a:r>
            <a:r>
              <a:rPr lang="en-US" altLang="zh-CN" dirty="0"/>
              <a:t>HOI</a:t>
            </a:r>
            <a:r>
              <a:rPr lang="zh-CN" altLang="en-US" dirty="0"/>
              <a:t>（</a:t>
            </a:r>
            <a:r>
              <a:rPr lang="en-US" altLang="zh-CN" dirty="0"/>
              <a:t>Histogram of Local Intensities</a:t>
            </a:r>
            <a:r>
              <a:rPr lang="zh-CN" altLang="en-US" dirty="0"/>
              <a:t>）特征以图像本身的灰度值为基础，统计图像在某个像素及其附近的灰度直方图。能够和</a:t>
            </a:r>
            <a:r>
              <a:rPr lang="en-US" altLang="zh-CN" dirty="0"/>
              <a:t>HOG</a:t>
            </a:r>
            <a:r>
              <a:rPr lang="zh-CN" altLang="en-US" dirty="0"/>
              <a:t>特征起到互补的作用。</a:t>
            </a:r>
          </a:p>
        </p:txBody>
      </p:sp>
    </p:spTree>
    <p:extLst>
      <p:ext uri="{BB962C8B-B14F-4D97-AF65-F5344CB8AC3E}">
        <p14:creationId xmlns:p14="http://schemas.microsoft.com/office/powerpoint/2010/main" val="361182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751-A2E9-4FEC-8284-20ABD809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多尺度预测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AE80-3F8F-4B3A-B538-C66ED12B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为了保证跟踪器能够感知目标尺度变化，作者增加了专门用于预测尺度的尺度滤波器。其原理与预测目标位置的滤波器大致相同，不同的是，它以目标图像现有尺度为基础，提取了一个图像金字塔并提取其</a:t>
            </a:r>
            <a:r>
              <a:rPr lang="en-US" altLang="zh-CN" dirty="0"/>
              <a:t>hog</a:t>
            </a:r>
            <a:r>
              <a:rPr lang="zh-CN" altLang="en-US" dirty="0"/>
              <a:t>特征，同样，我使用了</a:t>
            </a:r>
            <a:r>
              <a:rPr lang="en-US" altLang="zh-CN" dirty="0" err="1"/>
              <a:t>fhog</a:t>
            </a:r>
            <a:r>
              <a:rPr lang="zh-CN" altLang="en-US" dirty="0"/>
              <a:t>来加速。</a:t>
            </a:r>
            <a:endParaRPr lang="en-US" altLang="zh-CN" dirty="0"/>
          </a:p>
          <a:p>
            <a:r>
              <a:rPr lang="zh-CN" altLang="en-US" dirty="0"/>
              <a:t>在预测时，我们分开预测位置和尺度，即先寻找最优的位置，再寻找最优的尺度。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43901-EF4E-4911-9EA5-85F0FE97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35" y="4189035"/>
            <a:ext cx="2747730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530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LCT2的c++实现</vt:lpstr>
      <vt:lpstr>目录</vt:lpstr>
      <vt:lpstr>原理部分</vt:lpstr>
      <vt:lpstr>PowerPoint Presentation</vt:lpstr>
      <vt:lpstr>相关滤波</vt:lpstr>
      <vt:lpstr>核函数</vt:lpstr>
      <vt:lpstr>直观理解响应值的含义</vt:lpstr>
      <vt:lpstr>特征提取</vt:lpstr>
      <vt:lpstr>多尺度预测</vt:lpstr>
      <vt:lpstr>长期跟踪</vt:lpstr>
      <vt:lpstr>实现架构</vt:lpstr>
      <vt:lpstr>PowerPoint Presentation</vt:lpstr>
      <vt:lpstr>PowerPoint Presentation</vt:lpstr>
      <vt:lpstr>实现遇到的困难</vt:lpstr>
      <vt:lpstr>实现效果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LCT2的c++实现</dc:title>
  <dc:creator>smith Yang</dc:creator>
  <cp:lastModifiedBy>smith Yang</cp:lastModifiedBy>
  <cp:revision>44</cp:revision>
  <dcterms:created xsi:type="dcterms:W3CDTF">2020-08-17T01:42:55Z</dcterms:created>
  <dcterms:modified xsi:type="dcterms:W3CDTF">2020-08-18T09:48:01Z</dcterms:modified>
</cp:coreProperties>
</file>