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80BB-FD68-4CB6-8D93-D06BA836A1D4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09FF1F4-C52C-4916-8250-48338DF86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80BB-FD68-4CB6-8D93-D06BA836A1D4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F1F4-C52C-4916-8250-48338DF86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80BB-FD68-4CB6-8D93-D06BA836A1D4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F1F4-C52C-4916-8250-48338DF86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80BB-FD68-4CB6-8D93-D06BA836A1D4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F1F4-C52C-4916-8250-48338DF86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45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80BB-FD68-4CB6-8D93-D06BA836A1D4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F1F4-C52C-4916-8250-48338DF86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6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80BB-FD68-4CB6-8D93-D06BA836A1D4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F1F4-C52C-4916-8250-48338DF86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30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80BB-FD68-4CB6-8D93-D06BA836A1D4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F1F4-C52C-4916-8250-48338DF86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82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80BB-FD68-4CB6-8D93-D06BA836A1D4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F1F4-C52C-4916-8250-48338DF86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0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80BB-FD68-4CB6-8D93-D06BA836A1D4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F1F4-C52C-4916-8250-48338DF86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60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80BB-FD68-4CB6-8D93-D06BA836A1D4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F1F4-C52C-4916-8250-48338DF86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8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6A80BB-FD68-4CB6-8D93-D06BA836A1D4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F1F4-C52C-4916-8250-48338DF86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80BB-FD68-4CB6-8D93-D06BA836A1D4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9FF1F4-C52C-4916-8250-48338DF86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C34CA-0056-4832-9E72-83E9A7CFE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07999"/>
            <a:ext cx="8637073" cy="2541431"/>
          </a:xfrm>
        </p:spPr>
        <p:txBody>
          <a:bodyPr>
            <a:normAutofit/>
          </a:bodyPr>
          <a:lstStyle/>
          <a:p>
            <a:pPr algn="ctr">
              <a:lnSpc>
                <a:spcPts val="8640"/>
              </a:lnSpc>
            </a:pPr>
            <a:r>
              <a:rPr lang="ja-JP" altLang="en-US" sz="6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最終課題の発表</a:t>
            </a:r>
            <a:br>
              <a:rPr lang="en-US" altLang="ja-JP" sz="7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6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～妊活アプリ～</a:t>
            </a:r>
            <a:endParaRPr kumimoji="1" lang="ja-JP" altLang="en-US" sz="6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E2E6EF-03C1-4807-B12E-665582567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endParaRPr kumimoji="1" lang="en-US" altLang="ja-JP" sz="3200" dirty="0"/>
          </a:p>
          <a:p>
            <a:pPr algn="r"/>
            <a:r>
              <a:rPr kumimoji="1" lang="ja-JP" altLang="en-US" sz="5900" b="1" dirty="0"/>
              <a:t>発表者：１４．阪口　元信</a:t>
            </a:r>
          </a:p>
        </p:txBody>
      </p:sp>
      <p:pic>
        <p:nvPicPr>
          <p:cNvPr id="5" name="図 4" descr="時計, 部屋 が含まれている画像&#10;&#10;自動的に生成された説明">
            <a:extLst>
              <a:ext uri="{FF2B5EF4-FFF2-40B4-BE49-F238E27FC236}">
                <a16:creationId xmlns:a16="http://schemas.microsoft.com/office/drawing/2014/main" id="{9A2D392F-ACA3-405E-9412-60A271E7C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75" y="2078715"/>
            <a:ext cx="1452489" cy="14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4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1B532-B559-4352-8902-3AE76DB2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180" y="626217"/>
            <a:ext cx="8903970" cy="72537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きっかけ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C23D57-4934-4E12-A1FD-6B2DDD9B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自分にとって身近なもの≒よりいいものになるのでは？</a:t>
            </a:r>
            <a:endParaRPr lang="en-US" altLang="ja-JP" sz="3200" dirty="0"/>
          </a:p>
          <a:p>
            <a:r>
              <a:rPr lang="ja-JP" altLang="en-US" sz="3200" dirty="0"/>
              <a:t>結婚して１年半、「子供のこと」が話題になる</a:t>
            </a:r>
            <a:endParaRPr lang="en-US" altLang="ja-JP" sz="3200" dirty="0"/>
          </a:p>
          <a:p>
            <a:endParaRPr kumimoji="1" lang="en-US" altLang="ja-JP" sz="3200" dirty="0"/>
          </a:p>
          <a:p>
            <a:pPr marL="0" indent="0" algn="ctr">
              <a:buNone/>
            </a:pPr>
            <a:r>
              <a:rPr lang="ja-JP" altLang="en-US" sz="3200" b="1" dirty="0">
                <a:solidFill>
                  <a:srgbClr val="FF0000"/>
                </a:solidFill>
              </a:rPr>
              <a:t>妊活アプリを作成しよう！</a:t>
            </a:r>
            <a:endParaRPr kumimoji="1" lang="en-US" altLang="ja-JP" sz="3200" b="1" dirty="0">
              <a:solidFill>
                <a:srgbClr val="FF0000"/>
              </a:solidFill>
            </a:endParaRPr>
          </a:p>
        </p:txBody>
      </p:sp>
      <p:pic>
        <p:nvPicPr>
          <p:cNvPr id="5" name="図 4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3F169A01-313E-4002-AEF0-5A99AA630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29" y="2984899"/>
            <a:ext cx="1419650" cy="1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0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37460-159C-472E-AE42-6982324B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b="1" dirty="0"/>
              <a:t>アプリのイメージ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EFD4F-1F40-423F-9F56-250BA878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3200" dirty="0"/>
              <a:t>イメージカラー：</a:t>
            </a:r>
            <a:r>
              <a:rPr kumimoji="1" lang="ja-JP" altLang="en-US" sz="3200" dirty="0">
                <a:solidFill>
                  <a:srgbClr val="FF0066"/>
                </a:solidFill>
              </a:rPr>
              <a:t>ピンク</a:t>
            </a:r>
            <a:endParaRPr kumimoji="1" lang="en-US" altLang="ja-JP" sz="3200" dirty="0">
              <a:solidFill>
                <a:srgbClr val="FF0066"/>
              </a:solidFill>
            </a:endParaRPr>
          </a:p>
          <a:p>
            <a:r>
              <a:rPr lang="ja-JP" altLang="en-US" sz="3200" dirty="0"/>
              <a:t>シンボル：コウノトリ</a:t>
            </a:r>
            <a:endParaRPr lang="en-US" altLang="ja-JP" sz="3200" dirty="0"/>
          </a:p>
          <a:p>
            <a:r>
              <a:rPr lang="ja-JP" altLang="en-US" sz="3200" dirty="0"/>
              <a:t>雰囲気：</a:t>
            </a:r>
            <a:r>
              <a:rPr lang="ja-JP" altLang="en-US" sz="3000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やわらかい</a:t>
            </a:r>
            <a:endParaRPr lang="en-US" altLang="ja-JP" sz="3000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sz="3200" dirty="0"/>
          </a:p>
          <a:p>
            <a:pPr marL="0" indent="0" algn="ctr">
              <a:buNone/>
            </a:pPr>
            <a:r>
              <a:rPr lang="ja-JP" altLang="en-US" sz="3200" dirty="0"/>
              <a:t>⇒次は、機能（仕様）の大枠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014844-996C-438C-BB7C-AFBA7142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90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4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7EEA5-EA16-4EB5-8691-3A4E36F2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b="1" dirty="0"/>
              <a:t>機能（仕様）の大枠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1F649-849B-43F3-8679-FCB65109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3200" dirty="0"/>
              <a:t>基礎体温の入力・修正・削除 機能</a:t>
            </a:r>
            <a:endParaRPr kumimoji="1" lang="en-US" altLang="ja-JP" sz="3200" dirty="0"/>
          </a:p>
          <a:p>
            <a:r>
              <a:rPr lang="ja-JP" altLang="en-US" sz="3200" dirty="0"/>
              <a:t>入力した体温の一覧（グラフ・表）化 機能</a:t>
            </a:r>
            <a:endParaRPr lang="en-US" altLang="ja-JP" sz="3200" dirty="0"/>
          </a:p>
          <a:p>
            <a:r>
              <a:rPr lang="ja-JP" altLang="en-US" sz="3200" dirty="0"/>
              <a:t>出産日予測 機能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lang="ja-JP" altLang="en-US" sz="3200" dirty="0"/>
              <a:t>⇒細かい内容・できたらいいな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B91719-0E11-4A16-BEC1-0057F9138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396" y="2505975"/>
            <a:ext cx="923025" cy="923025"/>
          </a:xfrm>
          <a:prstGeom prst="rect">
            <a:avLst/>
          </a:prstGeom>
        </p:spPr>
      </p:pic>
      <p:pic>
        <p:nvPicPr>
          <p:cNvPr id="7" name="図 6" descr="時計, ホワイト, ブラック, 座る が含まれている画像&#10;&#10;自動的に生成された説明">
            <a:extLst>
              <a:ext uri="{FF2B5EF4-FFF2-40B4-BE49-F238E27FC236}">
                <a16:creationId xmlns:a16="http://schemas.microsoft.com/office/drawing/2014/main" id="{2DBCDCEB-D603-432C-9A22-5108059EB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82" y="2005716"/>
            <a:ext cx="724140" cy="72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3A8FC-DD6E-4F8D-9BA4-8171AA84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000" b="1" dirty="0"/>
              <a:t>細かい内容・できたらいいな</a:t>
            </a:r>
            <a:endParaRPr kumimoji="1" lang="ja-JP" altLang="en-US" sz="40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9539CE-7CF9-4E3D-8D2A-15157CBC6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sz="3200" dirty="0"/>
              <a:t>体温をグラフで表示する際、「常に最新の〇件」について表示できたらいいな</a:t>
            </a:r>
            <a:endParaRPr lang="en-US" altLang="ja-JP" sz="3200" dirty="0"/>
          </a:p>
          <a:p>
            <a:r>
              <a:rPr kumimoji="1" lang="ja-JP" altLang="en-US" sz="3200" dirty="0"/>
              <a:t>スライドショーを実装できたらいいな</a:t>
            </a:r>
            <a:endParaRPr kumimoji="1" lang="en-US" altLang="ja-JP" sz="3200" dirty="0"/>
          </a:p>
          <a:p>
            <a:r>
              <a:rPr lang="ja-JP" altLang="en-US" sz="3200" dirty="0"/>
              <a:t>ハンバーガーメニューを実装できたらいいな</a:t>
            </a:r>
            <a:endParaRPr lang="en-US" altLang="ja-JP" sz="3200" dirty="0"/>
          </a:p>
          <a:p>
            <a:endParaRPr kumimoji="1" lang="en-US" altLang="ja-JP" sz="3200" dirty="0"/>
          </a:p>
          <a:p>
            <a:pPr marL="0" indent="0" algn="ctr">
              <a:buNone/>
            </a:pPr>
            <a:r>
              <a:rPr kumimoji="1" lang="ja-JP" altLang="en-US" sz="3200" b="1" dirty="0">
                <a:solidFill>
                  <a:srgbClr val="FF0000"/>
                </a:solidFill>
              </a:rPr>
              <a:t>作成したアプリをご覧ください！</a:t>
            </a:r>
          </a:p>
        </p:txBody>
      </p:sp>
      <p:pic>
        <p:nvPicPr>
          <p:cNvPr id="5" name="図 4" descr="ケーキ, 椅子, 部屋 が含まれている画像&#10;&#10;自動的に生成された説明">
            <a:extLst>
              <a:ext uri="{FF2B5EF4-FFF2-40B4-BE49-F238E27FC236}">
                <a16:creationId xmlns:a16="http://schemas.microsoft.com/office/drawing/2014/main" id="{D035FF37-EF0E-4454-A268-6BFEF3119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655" y="3433373"/>
            <a:ext cx="787897" cy="8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96918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TM10001114[[fn=ギャラリー]]</Template>
  <TotalTime>881</TotalTime>
  <Words>157</Words>
  <Application>Microsoft Office PowerPoint</Application>
  <PresentationFormat>ワイド画面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HG丸ｺﾞｼｯｸM-PRO</vt:lpstr>
      <vt:lpstr>Arial</vt:lpstr>
      <vt:lpstr>Gill Sans MT</vt:lpstr>
      <vt:lpstr>ギャラリー</vt:lpstr>
      <vt:lpstr>最終課題の発表 ～妊活アプリ～</vt:lpstr>
      <vt:lpstr>きっかけ</vt:lpstr>
      <vt:lpstr>アプリのイメージ</vt:lpstr>
      <vt:lpstr>機能（仕様）の大枠</vt:lpstr>
      <vt:lpstr>細かい内容・できたらいいな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１４ 阪口　元信（サカグチ　モトノブ）</dc:title>
  <dc:creator>元信</dc:creator>
  <cp:lastModifiedBy>元信</cp:lastModifiedBy>
  <cp:revision>13</cp:revision>
  <dcterms:created xsi:type="dcterms:W3CDTF">2020-06-03T10:16:42Z</dcterms:created>
  <dcterms:modified xsi:type="dcterms:W3CDTF">2020-06-06T13:26:56Z</dcterms:modified>
</cp:coreProperties>
</file>