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196" autoAdjust="0"/>
  </p:normalViewPr>
  <p:slideViewPr>
    <p:cSldViewPr snapToGrid="0">
      <p:cViewPr varScale="1">
        <p:scale>
          <a:sx n="59" d="100"/>
          <a:sy n="59" d="100"/>
        </p:scale>
        <p:origin x="256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4352B-20F3-4819-9527-ADD6F46C7027}" type="datetimeFigureOut">
              <a:rPr kumimoji="1" lang="ja-JP" altLang="en-US" smtClean="0"/>
              <a:t>2024/1/11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3242D-B9ED-4681-ACCE-159850119B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2319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4352B-20F3-4819-9527-ADD6F46C7027}" type="datetimeFigureOut">
              <a:rPr kumimoji="1" lang="ja-JP" altLang="en-US" smtClean="0"/>
              <a:t>2024/1/11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3242D-B9ED-4681-ACCE-159850119B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8143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4352B-20F3-4819-9527-ADD6F46C7027}" type="datetimeFigureOut">
              <a:rPr kumimoji="1" lang="ja-JP" altLang="en-US" smtClean="0"/>
              <a:t>2024/1/11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3242D-B9ED-4681-ACCE-159850119B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9176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4352B-20F3-4819-9527-ADD6F46C7027}" type="datetimeFigureOut">
              <a:rPr kumimoji="1" lang="ja-JP" altLang="en-US" smtClean="0"/>
              <a:t>2024/1/11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3242D-B9ED-4681-ACCE-159850119B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4518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4352B-20F3-4819-9527-ADD6F46C7027}" type="datetimeFigureOut">
              <a:rPr kumimoji="1" lang="ja-JP" altLang="en-US" smtClean="0"/>
              <a:t>2024/1/11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3242D-B9ED-4681-ACCE-159850119B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9361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4352B-20F3-4819-9527-ADD6F46C7027}" type="datetimeFigureOut">
              <a:rPr kumimoji="1" lang="ja-JP" altLang="en-US" smtClean="0"/>
              <a:t>2024/1/11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3242D-B9ED-4681-ACCE-159850119B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2296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4352B-20F3-4819-9527-ADD6F46C7027}" type="datetimeFigureOut">
              <a:rPr kumimoji="1" lang="ja-JP" altLang="en-US" smtClean="0"/>
              <a:t>2024/1/11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3242D-B9ED-4681-ACCE-159850119B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6172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4352B-20F3-4819-9527-ADD6F46C7027}" type="datetimeFigureOut">
              <a:rPr kumimoji="1" lang="ja-JP" altLang="en-US" smtClean="0"/>
              <a:t>2024/1/11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3242D-B9ED-4681-ACCE-159850119B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2426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4352B-20F3-4819-9527-ADD6F46C7027}" type="datetimeFigureOut">
              <a:rPr kumimoji="1" lang="ja-JP" altLang="en-US" smtClean="0"/>
              <a:t>2024/1/11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3242D-B9ED-4681-ACCE-159850119B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5410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4352B-20F3-4819-9527-ADD6F46C7027}" type="datetimeFigureOut">
              <a:rPr kumimoji="1" lang="ja-JP" altLang="en-US" smtClean="0"/>
              <a:t>2024/1/11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3242D-B9ED-4681-ACCE-159850119B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6780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4352B-20F3-4819-9527-ADD6F46C7027}" type="datetimeFigureOut">
              <a:rPr kumimoji="1" lang="ja-JP" altLang="en-US" smtClean="0"/>
              <a:t>2024/1/11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3242D-B9ED-4681-ACCE-159850119B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8771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4352B-20F3-4819-9527-ADD6F46C7027}" type="datetimeFigureOut">
              <a:rPr kumimoji="1" lang="ja-JP" altLang="en-US" smtClean="0"/>
              <a:t>2024/1/11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3242D-B9ED-4681-ACCE-159850119B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7197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700952C4-8B49-4795-A925-4070F1131445}"/>
              </a:ext>
            </a:extLst>
          </p:cNvPr>
          <p:cNvSpPr/>
          <p:nvPr/>
        </p:nvSpPr>
        <p:spPr>
          <a:xfrm>
            <a:off x="-69448" y="4418754"/>
            <a:ext cx="6996896" cy="2748527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A080D38F-B0B0-4D87-808E-F66AAB52DF20}"/>
              </a:ext>
            </a:extLst>
          </p:cNvPr>
          <p:cNvSpPr/>
          <p:nvPr/>
        </p:nvSpPr>
        <p:spPr>
          <a:xfrm>
            <a:off x="-86235" y="7193224"/>
            <a:ext cx="6996896" cy="2832426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C809123F-E837-4D9C-902D-1628F52EF246}"/>
              </a:ext>
            </a:extLst>
          </p:cNvPr>
          <p:cNvSpPr/>
          <p:nvPr/>
        </p:nvSpPr>
        <p:spPr>
          <a:xfrm>
            <a:off x="-60388" y="1987597"/>
            <a:ext cx="6996896" cy="2443891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60B108D1-8C2E-4548-B3E0-047DF80AE60A}"/>
              </a:ext>
            </a:extLst>
          </p:cNvPr>
          <p:cNvSpPr/>
          <p:nvPr/>
        </p:nvSpPr>
        <p:spPr>
          <a:xfrm>
            <a:off x="-86235" y="-54505"/>
            <a:ext cx="6996896" cy="203191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タイトル 1">
            <a:extLst>
              <a:ext uri="{FF2B5EF4-FFF2-40B4-BE49-F238E27FC236}">
                <a16:creationId xmlns:a16="http://schemas.microsoft.com/office/drawing/2014/main" id="{09511335-D937-4B1D-B856-DE33F44CAC65}"/>
              </a:ext>
            </a:extLst>
          </p:cNvPr>
          <p:cNvSpPr txBox="1">
            <a:spLocks/>
          </p:cNvSpPr>
          <p:nvPr/>
        </p:nvSpPr>
        <p:spPr>
          <a:xfrm>
            <a:off x="715554" y="102326"/>
            <a:ext cx="5466060" cy="86698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16256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106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7200" dirty="0">
                <a:ln>
                  <a:solidFill>
                    <a:schemeClr val="tx1"/>
                  </a:solidFill>
                </a:ln>
                <a:solidFill>
                  <a:schemeClr val="accent2"/>
                </a:solidFill>
                <a:latin typeface="Cooper Black" panose="0208090404030B020404" pitchFamily="18" charset="0"/>
                <a:ea typeface="はらませにゃんこ まるみ" panose="02000609000000000000" pitchFamily="1" charset="-128"/>
                <a:cs typeface="源柔ゴシック等幅 Heavy" panose="020B0709020203020207" pitchFamily="49" charset="-128"/>
              </a:rPr>
              <a:t>FieldUse</a:t>
            </a:r>
            <a:endParaRPr lang="ja-JP" altLang="en-US" sz="4800" dirty="0">
              <a:ln>
                <a:solidFill>
                  <a:schemeClr val="tx1"/>
                </a:solidFill>
              </a:ln>
              <a:solidFill>
                <a:schemeClr val="accent2"/>
              </a:solidFill>
              <a:latin typeface="Cooper Black" panose="0208090404030B020404" pitchFamily="18" charset="0"/>
              <a:ea typeface="はらませにゃんこ まるみ" panose="02000609000000000000" pitchFamily="1" charset="-128"/>
              <a:cs typeface="源柔ゴシック等幅 Heavy" panose="020B0709020203020207" pitchFamily="49" charset="-128"/>
            </a:endParaRPr>
          </a:p>
        </p:txBody>
      </p:sp>
      <p:sp>
        <p:nvSpPr>
          <p:cNvPr id="8" name="リボン: 下に曲がる 7">
            <a:extLst>
              <a:ext uri="{FF2B5EF4-FFF2-40B4-BE49-F238E27FC236}">
                <a16:creationId xmlns:a16="http://schemas.microsoft.com/office/drawing/2014/main" id="{B6F021BD-5B66-4948-9027-B09032D3DE96}"/>
              </a:ext>
            </a:extLst>
          </p:cNvPr>
          <p:cNvSpPr/>
          <p:nvPr/>
        </p:nvSpPr>
        <p:spPr>
          <a:xfrm>
            <a:off x="-397862" y="886743"/>
            <a:ext cx="7653724" cy="920969"/>
          </a:xfrm>
          <a:prstGeom prst="ribbon">
            <a:avLst>
              <a:gd name="adj1" fmla="val 11459"/>
              <a:gd name="adj2" fmla="val 7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40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CE7F7E5-C2B8-4C6A-8F77-C874EDE4483E}"/>
              </a:ext>
            </a:extLst>
          </p:cNvPr>
          <p:cNvSpPr txBox="1"/>
          <p:nvPr/>
        </p:nvSpPr>
        <p:spPr>
          <a:xfrm>
            <a:off x="857800" y="1069997"/>
            <a:ext cx="5336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dirty="0">
                <a:solidFill>
                  <a:srgbClr val="FFFF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環境を使って正義を執行！</a:t>
            </a:r>
            <a:endParaRPr lang="en-US" altLang="ja-JP" sz="3200" dirty="0">
              <a:solidFill>
                <a:srgbClr val="FFFF00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132" name="テキスト ボックス 131">
            <a:extLst>
              <a:ext uri="{FF2B5EF4-FFF2-40B4-BE49-F238E27FC236}">
                <a16:creationId xmlns:a16="http://schemas.microsoft.com/office/drawing/2014/main" id="{6E1D0719-7D66-425C-BEEF-303B0C9F3943}"/>
              </a:ext>
            </a:extLst>
          </p:cNvPr>
          <p:cNvSpPr txBox="1"/>
          <p:nvPr/>
        </p:nvSpPr>
        <p:spPr>
          <a:xfrm>
            <a:off x="1048021" y="2147452"/>
            <a:ext cx="5046115" cy="553998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0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悪党を倒せ！倒しまくるんだ！</a:t>
            </a:r>
          </a:p>
        </p:txBody>
      </p:sp>
      <p:sp>
        <p:nvSpPr>
          <p:cNvPr id="136" name="テキスト ボックス 135">
            <a:extLst>
              <a:ext uri="{FF2B5EF4-FFF2-40B4-BE49-F238E27FC236}">
                <a16:creationId xmlns:a16="http://schemas.microsoft.com/office/drawing/2014/main" id="{C1799312-15BC-4640-A119-D7DF64550648}"/>
              </a:ext>
            </a:extLst>
          </p:cNvPr>
          <p:cNvSpPr txBox="1"/>
          <p:nvPr/>
        </p:nvSpPr>
        <p:spPr>
          <a:xfrm>
            <a:off x="-18679" y="2947062"/>
            <a:ext cx="49217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悪い奴は倒さないといけない！</a:t>
            </a:r>
            <a:endParaRPr kumimoji="1" lang="en-US" altLang="ja-JP" sz="24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kumimoji="1" lang="ja-JP" altLang="en-US" sz="24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とにかく倒すんだ！</a:t>
            </a:r>
            <a:endParaRPr kumimoji="1" lang="en-US" altLang="ja-JP" sz="24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5E17564E-01ED-4E9B-8E6A-2715AC824D87}"/>
              </a:ext>
            </a:extLst>
          </p:cNvPr>
          <p:cNvSpPr txBox="1"/>
          <p:nvPr/>
        </p:nvSpPr>
        <p:spPr>
          <a:xfrm>
            <a:off x="574639" y="4591018"/>
            <a:ext cx="4203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dirty="0"/>
              <a:t>コンボで殴れ！</a:t>
            </a:r>
          </a:p>
        </p:txBody>
      </p:sp>
      <p:grpSp>
        <p:nvGrpSpPr>
          <p:cNvPr id="114" name="グループ化 113">
            <a:extLst>
              <a:ext uri="{FF2B5EF4-FFF2-40B4-BE49-F238E27FC236}">
                <a16:creationId xmlns:a16="http://schemas.microsoft.com/office/drawing/2014/main" id="{E3F9E3CE-6FAE-4423-8D00-BB641EDDFB82}"/>
              </a:ext>
            </a:extLst>
          </p:cNvPr>
          <p:cNvGrpSpPr/>
          <p:nvPr/>
        </p:nvGrpSpPr>
        <p:grpSpPr>
          <a:xfrm>
            <a:off x="4551579" y="9086555"/>
            <a:ext cx="1980163" cy="829605"/>
            <a:chOff x="1025520" y="2735583"/>
            <a:chExt cx="3131121" cy="1171004"/>
          </a:xfrm>
        </p:grpSpPr>
        <p:grpSp>
          <p:nvGrpSpPr>
            <p:cNvPr id="115" name="グループ化 114">
              <a:extLst>
                <a:ext uri="{FF2B5EF4-FFF2-40B4-BE49-F238E27FC236}">
                  <a16:creationId xmlns:a16="http://schemas.microsoft.com/office/drawing/2014/main" id="{10472582-8ECC-4391-BD8A-F19A3B47988E}"/>
                </a:ext>
              </a:extLst>
            </p:cNvPr>
            <p:cNvGrpSpPr/>
            <p:nvPr/>
          </p:nvGrpSpPr>
          <p:grpSpPr>
            <a:xfrm>
              <a:off x="1025520" y="3016194"/>
              <a:ext cx="1611584" cy="890393"/>
              <a:chOff x="1025520" y="3016194"/>
              <a:chExt cx="1611584" cy="890393"/>
            </a:xfrm>
          </p:grpSpPr>
          <p:pic>
            <p:nvPicPr>
              <p:cNvPr id="117" name="図 116">
                <a:extLst>
                  <a:ext uri="{FF2B5EF4-FFF2-40B4-BE49-F238E27FC236}">
                    <a16:creationId xmlns:a16="http://schemas.microsoft.com/office/drawing/2014/main" id="{44C34B9B-7AB0-4E12-A908-9D9F1BBAC1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86899" y="3016194"/>
                <a:ext cx="750205" cy="750205"/>
              </a:xfrm>
              <a:prstGeom prst="rect">
                <a:avLst/>
              </a:prstGeom>
            </p:spPr>
          </p:pic>
          <p:pic>
            <p:nvPicPr>
              <p:cNvPr id="118" name="図 117">
                <a:extLst>
                  <a:ext uri="{FF2B5EF4-FFF2-40B4-BE49-F238E27FC236}">
                    <a16:creationId xmlns:a16="http://schemas.microsoft.com/office/drawing/2014/main" id="{D377EBF0-0117-4E9B-8F69-384265491D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1025520" y="3045208"/>
                <a:ext cx="861379" cy="861379"/>
              </a:xfrm>
              <a:prstGeom prst="rect">
                <a:avLst/>
              </a:prstGeom>
            </p:spPr>
          </p:pic>
        </p:grpSp>
        <p:pic>
          <p:nvPicPr>
            <p:cNvPr id="116" name="図 115">
              <a:extLst>
                <a:ext uri="{FF2B5EF4-FFF2-40B4-BE49-F238E27FC236}">
                  <a16:creationId xmlns:a16="http://schemas.microsoft.com/office/drawing/2014/main" id="{7D8BF02D-C061-480B-8CB8-F50FB9E5A2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19630" y="2735583"/>
              <a:ext cx="1437011" cy="1100944"/>
            </a:xfrm>
            <a:prstGeom prst="rect">
              <a:avLst/>
            </a:prstGeom>
          </p:spPr>
        </p:pic>
      </p:grpSp>
      <p:grpSp>
        <p:nvGrpSpPr>
          <p:cNvPr id="122" name="グループ化 121">
            <a:extLst>
              <a:ext uri="{FF2B5EF4-FFF2-40B4-BE49-F238E27FC236}">
                <a16:creationId xmlns:a16="http://schemas.microsoft.com/office/drawing/2014/main" id="{8FBB5AE7-2340-43F5-A461-0236EB2D4B2A}"/>
              </a:ext>
            </a:extLst>
          </p:cNvPr>
          <p:cNvGrpSpPr/>
          <p:nvPr/>
        </p:nvGrpSpPr>
        <p:grpSpPr>
          <a:xfrm>
            <a:off x="3920427" y="7983850"/>
            <a:ext cx="1784560" cy="1286603"/>
            <a:chOff x="360934" y="605753"/>
            <a:chExt cx="3033227" cy="2545586"/>
          </a:xfrm>
        </p:grpSpPr>
        <p:grpSp>
          <p:nvGrpSpPr>
            <p:cNvPr id="123" name="グループ化 122">
              <a:extLst>
                <a:ext uri="{FF2B5EF4-FFF2-40B4-BE49-F238E27FC236}">
                  <a16:creationId xmlns:a16="http://schemas.microsoft.com/office/drawing/2014/main" id="{38355BC8-0A8D-456E-990E-14243B5CC8D7}"/>
                </a:ext>
              </a:extLst>
            </p:cNvPr>
            <p:cNvGrpSpPr/>
            <p:nvPr/>
          </p:nvGrpSpPr>
          <p:grpSpPr>
            <a:xfrm rot="20979408">
              <a:off x="1876443" y="605753"/>
              <a:ext cx="1517718" cy="1816055"/>
              <a:chOff x="2762053" y="658481"/>
              <a:chExt cx="1517718" cy="1816055"/>
            </a:xfrm>
          </p:grpSpPr>
          <p:pic>
            <p:nvPicPr>
              <p:cNvPr id="137" name="図 136">
                <a:extLst>
                  <a:ext uri="{FF2B5EF4-FFF2-40B4-BE49-F238E27FC236}">
                    <a16:creationId xmlns:a16="http://schemas.microsoft.com/office/drawing/2014/main" id="{9E4CA589-7BFA-49B3-B474-28B74E07E7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2762053" y="1266440"/>
                <a:ext cx="1175582" cy="1208096"/>
              </a:xfrm>
              <a:prstGeom prst="rect">
                <a:avLst/>
              </a:prstGeom>
            </p:spPr>
          </p:pic>
          <p:pic>
            <p:nvPicPr>
              <p:cNvPr id="138" name="図 137">
                <a:extLst>
                  <a:ext uri="{FF2B5EF4-FFF2-40B4-BE49-F238E27FC236}">
                    <a16:creationId xmlns:a16="http://schemas.microsoft.com/office/drawing/2014/main" id="{31C779DA-21D2-4D21-A608-18DF283CAE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17205" y="658481"/>
                <a:ext cx="862566" cy="863948"/>
              </a:xfrm>
              <a:prstGeom prst="rect">
                <a:avLst/>
              </a:prstGeom>
            </p:spPr>
          </p:pic>
        </p:grpSp>
        <p:grpSp>
          <p:nvGrpSpPr>
            <p:cNvPr id="124" name="グループ化 123">
              <a:extLst>
                <a:ext uri="{FF2B5EF4-FFF2-40B4-BE49-F238E27FC236}">
                  <a16:creationId xmlns:a16="http://schemas.microsoft.com/office/drawing/2014/main" id="{5963BDAE-0948-413F-8C11-47C9500E251C}"/>
                </a:ext>
              </a:extLst>
            </p:cNvPr>
            <p:cNvGrpSpPr/>
            <p:nvPr/>
          </p:nvGrpSpPr>
          <p:grpSpPr>
            <a:xfrm>
              <a:off x="360934" y="1472597"/>
              <a:ext cx="2040170" cy="1678742"/>
              <a:chOff x="634311" y="1316181"/>
              <a:chExt cx="2040170" cy="1678742"/>
            </a:xfrm>
          </p:grpSpPr>
          <p:pic>
            <p:nvPicPr>
              <p:cNvPr id="125" name="図 124">
                <a:extLst>
                  <a:ext uri="{FF2B5EF4-FFF2-40B4-BE49-F238E27FC236}">
                    <a16:creationId xmlns:a16="http://schemas.microsoft.com/office/drawing/2014/main" id="{44E331FB-A061-464D-A9E4-C0178E4E48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90367" y="1870488"/>
                <a:ext cx="1238053" cy="928540"/>
              </a:xfrm>
              <a:prstGeom prst="rect">
                <a:avLst/>
              </a:prstGeom>
            </p:spPr>
          </p:pic>
          <p:pic>
            <p:nvPicPr>
              <p:cNvPr id="133" name="図 132">
                <a:extLst>
                  <a:ext uri="{FF2B5EF4-FFF2-40B4-BE49-F238E27FC236}">
                    <a16:creationId xmlns:a16="http://schemas.microsoft.com/office/drawing/2014/main" id="{62E9AE9C-E593-4E9F-B50D-AA9D5119F7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4808285">
                <a:off x="1555329" y="1875771"/>
                <a:ext cx="1119152" cy="1119152"/>
              </a:xfrm>
              <a:prstGeom prst="rect">
                <a:avLst/>
              </a:prstGeom>
            </p:spPr>
          </p:pic>
          <p:pic>
            <p:nvPicPr>
              <p:cNvPr id="134" name="図 133">
                <a:extLst>
                  <a:ext uri="{FF2B5EF4-FFF2-40B4-BE49-F238E27FC236}">
                    <a16:creationId xmlns:a16="http://schemas.microsoft.com/office/drawing/2014/main" id="{C3FA91C2-D3B4-4774-9150-DBC02F6EF9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4311" y="2258624"/>
                <a:ext cx="833445" cy="497983"/>
              </a:xfrm>
              <a:prstGeom prst="rect">
                <a:avLst/>
              </a:prstGeom>
            </p:spPr>
          </p:pic>
          <p:pic>
            <p:nvPicPr>
              <p:cNvPr id="135" name="図 134">
                <a:extLst>
                  <a:ext uri="{FF2B5EF4-FFF2-40B4-BE49-F238E27FC236}">
                    <a16:creationId xmlns:a16="http://schemas.microsoft.com/office/drawing/2014/main" id="{279EEE4C-7D47-432E-A5FD-E80672D481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7859555" flipH="1">
                <a:off x="812597" y="1316181"/>
                <a:ext cx="1290098" cy="1290098"/>
              </a:xfrm>
              <a:prstGeom prst="rect">
                <a:avLst/>
              </a:prstGeom>
            </p:spPr>
          </p:pic>
        </p:grpSp>
      </p:grp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AA7A710A-5379-477A-8DCA-DD58CD2EED01}"/>
              </a:ext>
            </a:extLst>
          </p:cNvPr>
          <p:cNvGrpSpPr/>
          <p:nvPr/>
        </p:nvGrpSpPr>
        <p:grpSpPr>
          <a:xfrm>
            <a:off x="100439" y="7996384"/>
            <a:ext cx="3550638" cy="1915488"/>
            <a:chOff x="8097093" y="2715066"/>
            <a:chExt cx="2521873" cy="1239592"/>
          </a:xfrm>
        </p:grpSpPr>
        <p:grpSp>
          <p:nvGrpSpPr>
            <p:cNvPr id="140" name="グループ化 139">
              <a:extLst>
                <a:ext uri="{FF2B5EF4-FFF2-40B4-BE49-F238E27FC236}">
                  <a16:creationId xmlns:a16="http://schemas.microsoft.com/office/drawing/2014/main" id="{ABCFF491-15EA-4264-B6FC-67F545A666E8}"/>
                </a:ext>
              </a:extLst>
            </p:cNvPr>
            <p:cNvGrpSpPr/>
            <p:nvPr/>
          </p:nvGrpSpPr>
          <p:grpSpPr>
            <a:xfrm>
              <a:off x="8097093" y="2715066"/>
              <a:ext cx="2521873" cy="1239592"/>
              <a:chOff x="607144" y="1323398"/>
              <a:chExt cx="3917722" cy="2203719"/>
            </a:xfrm>
          </p:grpSpPr>
          <p:pic>
            <p:nvPicPr>
              <p:cNvPr id="141" name="Picture 2" descr="フリー素材】 都会の街中（3枚） 【背景イラスト】｜ みんちりえ">
                <a:extLst>
                  <a:ext uri="{FF2B5EF4-FFF2-40B4-BE49-F238E27FC236}">
                    <a16:creationId xmlns:a16="http://schemas.microsoft.com/office/drawing/2014/main" id="{A25EA0D3-03C9-427A-B17B-5AFEA8D0A75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7144" y="1323398"/>
                <a:ext cx="3917722" cy="220371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2" name="Picture 4" descr="https://illust8.com/wp-content/uploads/2021/01/scooter_12075.png">
                <a:extLst>
                  <a:ext uri="{FF2B5EF4-FFF2-40B4-BE49-F238E27FC236}">
                    <a16:creationId xmlns:a16="http://schemas.microsoft.com/office/drawing/2014/main" id="{222F1992-A290-4ED3-AD83-1C074750747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1198093" flipH="1" flipV="1">
                <a:off x="2182849" y="2963546"/>
                <a:ext cx="671474" cy="54234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3" name="図 142">
                <a:extLst>
                  <a:ext uri="{FF2B5EF4-FFF2-40B4-BE49-F238E27FC236}">
                    <a16:creationId xmlns:a16="http://schemas.microsoft.com/office/drawing/2014/main" id="{BBFEFEF1-F885-4F17-9886-965677D1CD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45055" y="2916984"/>
                <a:ext cx="644621" cy="563014"/>
              </a:xfrm>
              <a:prstGeom prst="rect">
                <a:avLst/>
              </a:prstGeom>
            </p:spPr>
          </p:pic>
          <p:pic>
            <p:nvPicPr>
              <p:cNvPr id="144" name="図 143">
                <a:extLst>
                  <a:ext uri="{FF2B5EF4-FFF2-40B4-BE49-F238E27FC236}">
                    <a16:creationId xmlns:a16="http://schemas.microsoft.com/office/drawing/2014/main" id="{F6B32121-C3AD-4CC6-AF16-E553268E4A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4808285">
                <a:off x="2686778" y="2517592"/>
                <a:ext cx="608356" cy="697651"/>
              </a:xfrm>
              <a:prstGeom prst="rect">
                <a:avLst/>
              </a:prstGeom>
            </p:spPr>
          </p:pic>
          <p:pic>
            <p:nvPicPr>
              <p:cNvPr id="145" name="図 144">
                <a:extLst>
                  <a:ext uri="{FF2B5EF4-FFF2-40B4-BE49-F238E27FC236}">
                    <a16:creationId xmlns:a16="http://schemas.microsoft.com/office/drawing/2014/main" id="{D84B3EE0-DE0A-488E-A4D8-57D52B5654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75324" y="2680929"/>
                <a:ext cx="622858" cy="324523"/>
              </a:xfrm>
              <a:prstGeom prst="rect">
                <a:avLst/>
              </a:prstGeom>
            </p:spPr>
          </p:pic>
        </p:grpSp>
        <p:sp>
          <p:nvSpPr>
            <p:cNvPr id="146" name="矢印: 下 145">
              <a:extLst>
                <a:ext uri="{FF2B5EF4-FFF2-40B4-BE49-F238E27FC236}">
                  <a16:creationId xmlns:a16="http://schemas.microsoft.com/office/drawing/2014/main" id="{8FFC3429-3926-420F-940E-2F5260E36E6D}"/>
                </a:ext>
              </a:extLst>
            </p:cNvPr>
            <p:cNvSpPr/>
            <p:nvPr/>
          </p:nvSpPr>
          <p:spPr>
            <a:xfrm>
              <a:off x="9095211" y="3259449"/>
              <a:ext cx="137955" cy="182544"/>
            </a:xfrm>
            <a:prstGeom prst="down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013"/>
            </a:p>
          </p:txBody>
        </p:sp>
        <p:sp>
          <p:nvSpPr>
            <p:cNvPr id="147" name="矢印: 下 146">
              <a:extLst>
                <a:ext uri="{FF2B5EF4-FFF2-40B4-BE49-F238E27FC236}">
                  <a16:creationId xmlns:a16="http://schemas.microsoft.com/office/drawing/2014/main" id="{277174F3-33E1-483D-88C8-E4572B176164}"/>
                </a:ext>
              </a:extLst>
            </p:cNvPr>
            <p:cNvSpPr/>
            <p:nvPr/>
          </p:nvSpPr>
          <p:spPr>
            <a:xfrm>
              <a:off x="9298216" y="3520186"/>
              <a:ext cx="168940" cy="182544"/>
            </a:xfrm>
            <a:prstGeom prst="down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013"/>
            </a:p>
          </p:txBody>
        </p:sp>
        <p:sp>
          <p:nvSpPr>
            <p:cNvPr id="148" name="矢印: 下 147">
              <a:extLst>
                <a:ext uri="{FF2B5EF4-FFF2-40B4-BE49-F238E27FC236}">
                  <a16:creationId xmlns:a16="http://schemas.microsoft.com/office/drawing/2014/main" id="{0580FFB1-E336-47BD-A21C-B0B3CFE17897}"/>
                </a:ext>
              </a:extLst>
            </p:cNvPr>
            <p:cNvSpPr/>
            <p:nvPr/>
          </p:nvSpPr>
          <p:spPr>
            <a:xfrm>
              <a:off x="9578626" y="3300630"/>
              <a:ext cx="169561" cy="164409"/>
            </a:xfrm>
            <a:prstGeom prst="down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013"/>
            </a:p>
          </p:txBody>
        </p:sp>
        <p:sp>
          <p:nvSpPr>
            <p:cNvPr id="149" name="矢印: 下 148">
              <a:extLst>
                <a:ext uri="{FF2B5EF4-FFF2-40B4-BE49-F238E27FC236}">
                  <a16:creationId xmlns:a16="http://schemas.microsoft.com/office/drawing/2014/main" id="{EBFDEF41-9257-40FA-8FBB-3CCBF1F14AEC}"/>
                </a:ext>
              </a:extLst>
            </p:cNvPr>
            <p:cNvSpPr/>
            <p:nvPr/>
          </p:nvSpPr>
          <p:spPr>
            <a:xfrm>
              <a:off x="9878801" y="3360433"/>
              <a:ext cx="169561" cy="198790"/>
            </a:xfrm>
            <a:prstGeom prst="down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013"/>
            </a:p>
          </p:txBody>
        </p:sp>
      </p:grpSp>
      <p:grpSp>
        <p:nvGrpSpPr>
          <p:cNvPr id="150" name="グループ化 149">
            <a:extLst>
              <a:ext uri="{FF2B5EF4-FFF2-40B4-BE49-F238E27FC236}">
                <a16:creationId xmlns:a16="http://schemas.microsoft.com/office/drawing/2014/main" id="{BD17D1C0-6800-4D35-9201-765612B42F39}"/>
              </a:ext>
            </a:extLst>
          </p:cNvPr>
          <p:cNvGrpSpPr/>
          <p:nvPr/>
        </p:nvGrpSpPr>
        <p:grpSpPr>
          <a:xfrm>
            <a:off x="1791689" y="5600000"/>
            <a:ext cx="4739726" cy="1582905"/>
            <a:chOff x="5925246" y="1134114"/>
            <a:chExt cx="6806833" cy="1968829"/>
          </a:xfrm>
        </p:grpSpPr>
        <p:pic>
          <p:nvPicPr>
            <p:cNvPr id="151" name="図 150">
              <a:extLst>
                <a:ext uri="{FF2B5EF4-FFF2-40B4-BE49-F238E27FC236}">
                  <a16:creationId xmlns:a16="http://schemas.microsoft.com/office/drawing/2014/main" id="{99D8E69F-80B5-4204-8070-19416F643D8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82485" y="1134114"/>
              <a:ext cx="1763112" cy="1761757"/>
            </a:xfrm>
            <a:prstGeom prst="rect">
              <a:avLst/>
            </a:prstGeom>
          </p:spPr>
        </p:pic>
        <p:pic>
          <p:nvPicPr>
            <p:cNvPr id="152" name="図 151">
              <a:extLst>
                <a:ext uri="{FF2B5EF4-FFF2-40B4-BE49-F238E27FC236}">
                  <a16:creationId xmlns:a16="http://schemas.microsoft.com/office/drawing/2014/main" id="{87DBA905-E421-41FA-99B8-9DE34C81063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7774" y="1809714"/>
              <a:ext cx="1724305" cy="1293229"/>
            </a:xfrm>
            <a:prstGeom prst="rect">
              <a:avLst/>
            </a:prstGeom>
          </p:spPr>
        </p:pic>
        <p:pic>
          <p:nvPicPr>
            <p:cNvPr id="153" name="図 152">
              <a:extLst>
                <a:ext uri="{FF2B5EF4-FFF2-40B4-BE49-F238E27FC236}">
                  <a16:creationId xmlns:a16="http://schemas.microsoft.com/office/drawing/2014/main" id="{449AE063-EC6A-4BEF-B0EB-4C8079D48F4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25246" y="1428465"/>
              <a:ext cx="1380721" cy="1202378"/>
            </a:xfrm>
            <a:prstGeom prst="rect">
              <a:avLst/>
            </a:prstGeom>
          </p:spPr>
        </p:pic>
        <p:sp>
          <p:nvSpPr>
            <p:cNvPr id="154" name="矢印: 右 153">
              <a:extLst>
                <a:ext uri="{FF2B5EF4-FFF2-40B4-BE49-F238E27FC236}">
                  <a16:creationId xmlns:a16="http://schemas.microsoft.com/office/drawing/2014/main" id="{0CDDFB79-7ED0-482D-A0BE-AFCAB700D06D}"/>
                </a:ext>
              </a:extLst>
            </p:cNvPr>
            <p:cNvSpPr/>
            <p:nvPr/>
          </p:nvSpPr>
          <p:spPr>
            <a:xfrm>
              <a:off x="7469400" y="1723376"/>
              <a:ext cx="533082" cy="66129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013"/>
            </a:p>
          </p:txBody>
        </p:sp>
        <p:sp>
          <p:nvSpPr>
            <p:cNvPr id="155" name="矢印: 右 154">
              <a:extLst>
                <a:ext uri="{FF2B5EF4-FFF2-40B4-BE49-F238E27FC236}">
                  <a16:creationId xmlns:a16="http://schemas.microsoft.com/office/drawing/2014/main" id="{8501B5B8-FDB7-4F1C-9407-9063F574B223}"/>
                </a:ext>
              </a:extLst>
            </p:cNvPr>
            <p:cNvSpPr/>
            <p:nvPr/>
          </p:nvSpPr>
          <p:spPr>
            <a:xfrm rot="899771">
              <a:off x="9684261" y="2082138"/>
              <a:ext cx="1177455" cy="66129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013"/>
            </a:p>
          </p:txBody>
        </p:sp>
      </p:grp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0762264-6130-4E72-B4EC-48A1AE166F64}"/>
              </a:ext>
            </a:extLst>
          </p:cNvPr>
          <p:cNvSpPr txBox="1"/>
          <p:nvPr/>
        </p:nvSpPr>
        <p:spPr>
          <a:xfrm>
            <a:off x="771034" y="7305334"/>
            <a:ext cx="5682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/>
              <a:t>環境にある物を利用しろ！</a:t>
            </a:r>
          </a:p>
        </p:txBody>
      </p:sp>
      <p:sp>
        <p:nvSpPr>
          <p:cNvPr id="157" name="テキスト ボックス 156">
            <a:extLst>
              <a:ext uri="{FF2B5EF4-FFF2-40B4-BE49-F238E27FC236}">
                <a16:creationId xmlns:a16="http://schemas.microsoft.com/office/drawing/2014/main" id="{B44DCC66-4369-4AA0-BF92-9FD138D35A7B}"/>
              </a:ext>
            </a:extLst>
          </p:cNvPr>
          <p:cNvSpPr txBox="1"/>
          <p:nvPr/>
        </p:nvSpPr>
        <p:spPr>
          <a:xfrm rot="1046582">
            <a:off x="5847671" y="8716565"/>
            <a:ext cx="928443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乗り物</a:t>
            </a:r>
          </a:p>
        </p:txBody>
      </p:sp>
      <p:sp>
        <p:nvSpPr>
          <p:cNvPr id="158" name="テキスト ボックス 157">
            <a:extLst>
              <a:ext uri="{FF2B5EF4-FFF2-40B4-BE49-F238E27FC236}">
                <a16:creationId xmlns:a16="http://schemas.microsoft.com/office/drawing/2014/main" id="{46886F8C-6CB4-435C-B04A-168D375B0698}"/>
              </a:ext>
            </a:extLst>
          </p:cNvPr>
          <p:cNvSpPr txBox="1"/>
          <p:nvPr/>
        </p:nvSpPr>
        <p:spPr>
          <a:xfrm rot="20577935">
            <a:off x="3868266" y="8064743"/>
            <a:ext cx="687874" cy="368946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ゴミ</a:t>
            </a: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E812BFA6-445E-4A93-A32C-9B87DB96B6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196" y="3307701"/>
            <a:ext cx="1041214" cy="1041214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C9D82FBE-9FB2-452E-AED3-9A70A405B1A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6674" y="3256766"/>
            <a:ext cx="1143084" cy="1143084"/>
          </a:xfrm>
          <a:prstGeom prst="rect">
            <a:avLst/>
          </a:prstGeom>
        </p:spPr>
      </p:pic>
      <p:pic>
        <p:nvPicPr>
          <p:cNvPr id="159" name="図 158">
            <a:extLst>
              <a:ext uri="{FF2B5EF4-FFF2-40B4-BE49-F238E27FC236}">
                <a16:creationId xmlns:a16="http://schemas.microsoft.com/office/drawing/2014/main" id="{91719E9D-0E1B-4866-9962-5F79948DC6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79408">
            <a:off x="3683047" y="3568582"/>
            <a:ext cx="864079" cy="762838"/>
          </a:xfrm>
          <a:prstGeom prst="rect">
            <a:avLst/>
          </a:prstGeom>
        </p:spPr>
      </p:pic>
      <p:pic>
        <p:nvPicPr>
          <p:cNvPr id="160" name="図 159">
            <a:extLst>
              <a:ext uri="{FF2B5EF4-FFF2-40B4-BE49-F238E27FC236}">
                <a16:creationId xmlns:a16="http://schemas.microsoft.com/office/drawing/2014/main" id="{AEC3623B-83F5-45E2-8328-C6B56F6ACC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79408" flipH="1">
            <a:off x="3340304" y="3323751"/>
            <a:ext cx="634005" cy="545529"/>
          </a:xfrm>
          <a:prstGeom prst="rect">
            <a:avLst/>
          </a:prstGeom>
        </p:spPr>
      </p:pic>
      <p:sp>
        <p:nvSpPr>
          <p:cNvPr id="16" name="楕円 15">
            <a:extLst>
              <a:ext uri="{FF2B5EF4-FFF2-40B4-BE49-F238E27FC236}">
                <a16:creationId xmlns:a16="http://schemas.microsoft.com/office/drawing/2014/main" id="{D28FCC39-D990-48EF-A781-9F7122A9EFBF}"/>
              </a:ext>
            </a:extLst>
          </p:cNvPr>
          <p:cNvSpPr/>
          <p:nvPr/>
        </p:nvSpPr>
        <p:spPr>
          <a:xfrm>
            <a:off x="2057145" y="5370262"/>
            <a:ext cx="425716" cy="36174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A</a:t>
            </a:r>
            <a:endParaRPr kumimoji="1" lang="ja-JP" altLang="en-US" sz="3200" dirty="0"/>
          </a:p>
        </p:txBody>
      </p:sp>
      <p:sp>
        <p:nvSpPr>
          <p:cNvPr id="161" name="楕円 160">
            <a:extLst>
              <a:ext uri="{FF2B5EF4-FFF2-40B4-BE49-F238E27FC236}">
                <a16:creationId xmlns:a16="http://schemas.microsoft.com/office/drawing/2014/main" id="{B4BCC01B-9383-4DB4-9221-761F766C48AC}"/>
              </a:ext>
            </a:extLst>
          </p:cNvPr>
          <p:cNvSpPr/>
          <p:nvPr/>
        </p:nvSpPr>
        <p:spPr>
          <a:xfrm>
            <a:off x="3412588" y="5362598"/>
            <a:ext cx="425716" cy="36749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A</a:t>
            </a:r>
            <a:endParaRPr kumimoji="1" lang="ja-JP" altLang="en-US" sz="3200" dirty="0"/>
          </a:p>
        </p:txBody>
      </p:sp>
      <p:sp>
        <p:nvSpPr>
          <p:cNvPr id="162" name="楕円 161">
            <a:extLst>
              <a:ext uri="{FF2B5EF4-FFF2-40B4-BE49-F238E27FC236}">
                <a16:creationId xmlns:a16="http://schemas.microsoft.com/office/drawing/2014/main" id="{A2982A4F-00FB-4434-99B6-F8D698E6DC9B}"/>
              </a:ext>
            </a:extLst>
          </p:cNvPr>
          <p:cNvSpPr/>
          <p:nvPr/>
        </p:nvSpPr>
        <p:spPr>
          <a:xfrm>
            <a:off x="5325601" y="6170482"/>
            <a:ext cx="377219" cy="39715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B</a:t>
            </a:r>
            <a:endParaRPr kumimoji="1" lang="ja-JP" altLang="en-US" sz="3200" dirty="0"/>
          </a:p>
        </p:txBody>
      </p:sp>
      <p:sp>
        <p:nvSpPr>
          <p:cNvPr id="163" name="矢印: 右 162">
            <a:extLst>
              <a:ext uri="{FF2B5EF4-FFF2-40B4-BE49-F238E27FC236}">
                <a16:creationId xmlns:a16="http://schemas.microsoft.com/office/drawing/2014/main" id="{DE37DEF1-F120-48F0-8659-966D21E6DEA8}"/>
              </a:ext>
            </a:extLst>
          </p:cNvPr>
          <p:cNvSpPr/>
          <p:nvPr/>
        </p:nvSpPr>
        <p:spPr>
          <a:xfrm rot="20273598">
            <a:off x="4372708" y="5757429"/>
            <a:ext cx="671356" cy="5316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013"/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7F95B3A4-E1FB-43D2-9113-74EEE25597A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6668" y="5077461"/>
            <a:ext cx="1161770" cy="1161770"/>
          </a:xfrm>
          <a:prstGeom prst="rect">
            <a:avLst/>
          </a:prstGeom>
        </p:spPr>
      </p:pic>
      <p:sp>
        <p:nvSpPr>
          <p:cNvPr id="164" name="楕円 163">
            <a:extLst>
              <a:ext uri="{FF2B5EF4-FFF2-40B4-BE49-F238E27FC236}">
                <a16:creationId xmlns:a16="http://schemas.microsoft.com/office/drawing/2014/main" id="{2231B75A-55E4-49B4-A35B-A1C2E440E5B6}"/>
              </a:ext>
            </a:extLst>
          </p:cNvPr>
          <p:cNvSpPr/>
          <p:nvPr/>
        </p:nvSpPr>
        <p:spPr>
          <a:xfrm>
            <a:off x="4621181" y="5231679"/>
            <a:ext cx="425716" cy="36749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A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482536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853</TotalTime>
  <Words>44</Words>
  <Application>Microsoft Office PowerPoint</Application>
  <PresentationFormat>A4 210 x 297 mm</PresentationFormat>
  <Paragraphs>13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10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12" baseType="lpstr">
      <vt:lpstr>HGP創英角ｺﾞｼｯｸUB</vt:lpstr>
      <vt:lpstr>HGP創英角ﾎﾟｯﾌﾟ体</vt:lpstr>
      <vt:lpstr>はらませにゃんこ まるみ</vt:lpstr>
      <vt:lpstr>源柔ゴシック等幅 Heavy</vt:lpstr>
      <vt:lpstr>游ゴシック</vt:lpstr>
      <vt:lpstr>游ゴシック Light</vt:lpstr>
      <vt:lpstr>Arial</vt:lpstr>
      <vt:lpstr>Calibri</vt:lpstr>
      <vt:lpstr>Calibri Light</vt:lpstr>
      <vt:lpstr>Cooper Black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不幸少年とスナイパー</dc:title>
  <dc:creator>student</dc:creator>
  <cp:lastModifiedBy>student</cp:lastModifiedBy>
  <cp:revision>61</cp:revision>
  <dcterms:created xsi:type="dcterms:W3CDTF">2023-06-02T03:19:56Z</dcterms:created>
  <dcterms:modified xsi:type="dcterms:W3CDTF">2024-01-11T10:17:34Z</dcterms:modified>
</cp:coreProperties>
</file>