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80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377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314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127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821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75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54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759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111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186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C6B3-7BC3-4CC2-9ED6-35F186EAF84C}" type="datetimeFigureOut">
              <a:rPr lang="th-TH" smtClean="0"/>
              <a:t>29/03/61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D265-DB12-41EE-8AA6-99DBCAB5733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428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7212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Fox Girl NPC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6705484" y="118236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Siravitch</a:t>
            </a:r>
            <a:endParaRPr lang="en-US" sz="2400" dirty="0" smtClean="0"/>
          </a:p>
          <a:p>
            <a:pPr algn="ctr"/>
            <a:r>
              <a:rPr lang="en-US" sz="2400" dirty="0" smtClean="0"/>
              <a:t>58070148</a:t>
            </a:r>
            <a:endParaRPr lang="th-TH" sz="2400" dirty="0"/>
          </a:p>
        </p:txBody>
      </p:sp>
      <p:pic>
        <p:nvPicPr>
          <p:cNvPr id="1026" name="Picture 2" descr="Z:\Blender Models\Kitsune Shoujo NPC Test\Present\Kitsune 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1294"/>
            <a:ext cx="3922167" cy="39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Blender Models\Kitsune Shoujo NPC Test\Present\Kitsune 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891" y="949233"/>
            <a:ext cx="2484490" cy="250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Blender Models\Kitsune Shoujo NPC Test\Present\Kitsune 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55697"/>
            <a:ext cx="2522959" cy="28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7212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Fox Girl NPC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6705484" y="118236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Siravitch</a:t>
            </a:r>
            <a:endParaRPr lang="en-US" sz="2400" dirty="0" smtClean="0"/>
          </a:p>
          <a:p>
            <a:pPr algn="ctr"/>
            <a:r>
              <a:rPr lang="en-US" sz="2400" dirty="0" smtClean="0"/>
              <a:t>58070148</a:t>
            </a:r>
            <a:endParaRPr lang="th-TH" sz="2400" dirty="0"/>
          </a:p>
        </p:txBody>
      </p:sp>
      <p:pic>
        <p:nvPicPr>
          <p:cNvPr id="2050" name="Picture 2" descr="Z:\Blender Models\Kitsune Shoujo NPC Test\Present\Kitsune 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137019" cy="431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Blender Models\Kitsune Shoujo NPC Test\Present\Kitsune 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0325"/>
            <a:ext cx="3785691" cy="431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6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2018-03-28T23:57:24Z</dcterms:created>
  <dcterms:modified xsi:type="dcterms:W3CDTF">2018-03-29T00:00:35Z</dcterms:modified>
</cp:coreProperties>
</file>