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8"/>
  </p:notesMasterIdLst>
  <p:sldIdLst>
    <p:sldId id="316" r:id="rId2"/>
    <p:sldId id="318" r:id="rId3"/>
    <p:sldId id="259" r:id="rId4"/>
    <p:sldId id="260" r:id="rId5"/>
    <p:sldId id="299" r:id="rId6"/>
    <p:sldId id="262" r:id="rId7"/>
    <p:sldId id="261" r:id="rId8"/>
    <p:sldId id="302" r:id="rId9"/>
    <p:sldId id="304" r:id="rId10"/>
    <p:sldId id="305" r:id="rId11"/>
    <p:sldId id="306" r:id="rId12"/>
    <p:sldId id="307" r:id="rId13"/>
    <p:sldId id="267" r:id="rId14"/>
    <p:sldId id="300" r:id="rId15"/>
    <p:sldId id="271" r:id="rId16"/>
    <p:sldId id="308" r:id="rId17"/>
    <p:sldId id="274" r:id="rId18"/>
    <p:sldId id="309" r:id="rId19"/>
    <p:sldId id="310" r:id="rId20"/>
    <p:sldId id="311" r:id="rId21"/>
    <p:sldId id="312" r:id="rId22"/>
    <p:sldId id="277" r:id="rId23"/>
    <p:sldId id="313" r:id="rId24"/>
    <p:sldId id="273" r:id="rId25"/>
    <p:sldId id="314" r:id="rId26"/>
    <p:sldId id="315" r:id="rId27"/>
  </p:sldIdLst>
  <p:sldSz cx="9144000" cy="5143500" type="screen16x9"/>
  <p:notesSz cx="6858000" cy="9144000"/>
  <p:embeddedFontLst>
    <p:embeddedFont>
      <p:font typeface="Exo 2" panose="020B060402020202020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Roboto Condensed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96CC696-2D54-4CB6-A8B3-FB28E84C0CDE}">
          <p14:sldIdLst>
            <p14:sldId id="316"/>
            <p14:sldId id="318"/>
            <p14:sldId id="259"/>
          </p14:sldIdLst>
        </p14:section>
        <p14:section name="Untitled Section" id="{FA6B4D82-6D40-4C9C-BA83-A1FB1003E8D8}">
          <p14:sldIdLst>
            <p14:sldId id="260"/>
            <p14:sldId id="299"/>
            <p14:sldId id="262"/>
            <p14:sldId id="261"/>
            <p14:sldId id="302"/>
            <p14:sldId id="304"/>
            <p14:sldId id="305"/>
            <p14:sldId id="306"/>
            <p14:sldId id="307"/>
            <p14:sldId id="267"/>
            <p14:sldId id="300"/>
            <p14:sldId id="271"/>
            <p14:sldId id="308"/>
            <p14:sldId id="274"/>
            <p14:sldId id="309"/>
            <p14:sldId id="310"/>
            <p14:sldId id="311"/>
            <p14:sldId id="312"/>
            <p14:sldId id="277"/>
            <p14:sldId id="313"/>
            <p14:sldId id="27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F963B-057F-4333-878D-E6F9E6059C26}">
  <a:tblStyle styleId="{2FBF963B-057F-4333-878D-E6F9E6059C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21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baafe93df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baafe93df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36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5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898515" y="3234834"/>
            <a:ext cx="6886800" cy="1546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Cyber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Security</a:t>
            </a:r>
            <a:endParaRPr dirty="0"/>
          </a:p>
        </p:txBody>
      </p:sp>
      <p:grpSp>
        <p:nvGrpSpPr>
          <p:cNvPr id="5" name="Google Shape;161;p29">
            <a:extLst>
              <a:ext uri="{FF2B5EF4-FFF2-40B4-BE49-F238E27FC236}">
                <a16:creationId xmlns:a16="http://schemas.microsoft.com/office/drawing/2014/main" id="{88A4BEB1-A804-4E34-B6A7-4A9787AEFCD6}"/>
              </a:ext>
            </a:extLst>
          </p:cNvPr>
          <p:cNvGrpSpPr/>
          <p:nvPr/>
        </p:nvGrpSpPr>
        <p:grpSpPr>
          <a:xfrm>
            <a:off x="5629619" y="161432"/>
            <a:ext cx="2817336" cy="3150824"/>
            <a:chOff x="196269" y="-35131"/>
            <a:chExt cx="4117010" cy="5284424"/>
          </a:xfrm>
        </p:grpSpPr>
        <p:grpSp>
          <p:nvGrpSpPr>
            <p:cNvPr id="6" name="Google Shape;162;p29">
              <a:extLst>
                <a:ext uri="{FF2B5EF4-FFF2-40B4-BE49-F238E27FC236}">
                  <a16:creationId xmlns:a16="http://schemas.microsoft.com/office/drawing/2014/main" id="{19F04A15-A71F-4AA0-A40B-EA2C1AA8420D}"/>
                </a:ext>
              </a:extLst>
            </p:cNvPr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4" name="Google Shape;163;p29">
                <a:extLst>
                  <a:ext uri="{FF2B5EF4-FFF2-40B4-BE49-F238E27FC236}">
                    <a16:creationId xmlns:a16="http://schemas.microsoft.com/office/drawing/2014/main" id="{07709E38-2051-4C80-8A43-6AEBBCEC0F30}"/>
                  </a:ext>
                </a:extLst>
              </p:cNvPr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5" name="Google Shape;164;p29">
                <a:extLst>
                  <a:ext uri="{FF2B5EF4-FFF2-40B4-BE49-F238E27FC236}">
                    <a16:creationId xmlns:a16="http://schemas.microsoft.com/office/drawing/2014/main" id="{176DE7E2-A9A3-4835-96DA-E835A3BFC8A6}"/>
                  </a:ext>
                </a:extLst>
              </p:cNvPr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" name="Google Shape;165;p29">
                  <a:extLst>
                    <a:ext uri="{FF2B5EF4-FFF2-40B4-BE49-F238E27FC236}">
                      <a16:creationId xmlns:a16="http://schemas.microsoft.com/office/drawing/2014/main" id="{539C5EBE-925E-4C3A-924B-ED78560ABA9B}"/>
                    </a:ext>
                  </a:extLst>
                </p:cNvPr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Google Shape;166;p29">
                  <a:extLst>
                    <a:ext uri="{FF2B5EF4-FFF2-40B4-BE49-F238E27FC236}">
                      <a16:creationId xmlns:a16="http://schemas.microsoft.com/office/drawing/2014/main" id="{91F62777-FC77-4BBB-95E9-34F6A67B2C22}"/>
                    </a:ext>
                  </a:extLst>
                </p:cNvPr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Google Shape;167;p29">
                  <a:extLst>
                    <a:ext uri="{FF2B5EF4-FFF2-40B4-BE49-F238E27FC236}">
                      <a16:creationId xmlns:a16="http://schemas.microsoft.com/office/drawing/2014/main" id="{AAD409D1-A8DF-4EEE-BDA1-72DD04844BE8}"/>
                    </a:ext>
                  </a:extLst>
                </p:cNvPr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" name="Google Shape;168;p29">
                  <a:extLst>
                    <a:ext uri="{FF2B5EF4-FFF2-40B4-BE49-F238E27FC236}">
                      <a16:creationId xmlns:a16="http://schemas.microsoft.com/office/drawing/2014/main" id="{83F97468-C20E-4922-BE16-A138BDB17DC1}"/>
                    </a:ext>
                  </a:extLst>
                </p:cNvPr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Google Shape;169;p29">
                  <a:extLst>
                    <a:ext uri="{FF2B5EF4-FFF2-40B4-BE49-F238E27FC236}">
                      <a16:creationId xmlns:a16="http://schemas.microsoft.com/office/drawing/2014/main" id="{B6D67205-0B2A-40E8-98F2-C6DF1FB23947}"/>
                    </a:ext>
                  </a:extLst>
                </p:cNvPr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1" name="Google Shape;170;p29">
                  <a:extLst>
                    <a:ext uri="{FF2B5EF4-FFF2-40B4-BE49-F238E27FC236}">
                      <a16:creationId xmlns:a16="http://schemas.microsoft.com/office/drawing/2014/main" id="{C4009FCC-8430-4D61-B3E3-D420B1FE34C6}"/>
                    </a:ext>
                  </a:extLst>
                </p:cNvPr>
                <p:cNvSpPr/>
                <p:nvPr/>
              </p:nvSpPr>
              <p:spPr>
                <a:xfrm>
                  <a:off x="-5703525" y="3352473"/>
                  <a:ext cx="2864125" cy="191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2" name="Google Shape;171;p29">
                  <a:extLst>
                    <a:ext uri="{FF2B5EF4-FFF2-40B4-BE49-F238E27FC236}">
                      <a16:creationId xmlns:a16="http://schemas.microsoft.com/office/drawing/2014/main" id="{9546B650-CDEF-4A5C-9AB4-B5CE3BD5F73C}"/>
                    </a:ext>
                  </a:extLst>
                </p:cNvPr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3" name="Google Shape;172;p29">
                  <a:extLst>
                    <a:ext uri="{FF2B5EF4-FFF2-40B4-BE49-F238E27FC236}">
                      <a16:creationId xmlns:a16="http://schemas.microsoft.com/office/drawing/2014/main" id="{3525F23B-0E88-4F9B-810C-3F0D14153CDD}"/>
                    </a:ext>
                  </a:extLst>
                </p:cNvPr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" name="Google Shape;173;p29">
                  <a:extLst>
                    <a:ext uri="{FF2B5EF4-FFF2-40B4-BE49-F238E27FC236}">
                      <a16:creationId xmlns:a16="http://schemas.microsoft.com/office/drawing/2014/main" id="{4AA0C475-D2E8-4BD4-8141-5A9FA0364ABD}"/>
                    </a:ext>
                  </a:extLst>
                </p:cNvPr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5" name="Google Shape;174;p29">
                  <a:extLst>
                    <a:ext uri="{FF2B5EF4-FFF2-40B4-BE49-F238E27FC236}">
                      <a16:creationId xmlns:a16="http://schemas.microsoft.com/office/drawing/2014/main" id="{C4768520-E636-4C23-8F0E-0F3DA8623A7B}"/>
                    </a:ext>
                  </a:extLst>
                </p:cNvPr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Google Shape;175;p29">
                  <a:extLst>
                    <a:ext uri="{FF2B5EF4-FFF2-40B4-BE49-F238E27FC236}">
                      <a16:creationId xmlns:a16="http://schemas.microsoft.com/office/drawing/2014/main" id="{DD58672E-44A6-4E72-B447-580B0D3086D4}"/>
                    </a:ext>
                  </a:extLst>
                </p:cNvPr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Google Shape;176;p29">
                  <a:extLst>
                    <a:ext uri="{FF2B5EF4-FFF2-40B4-BE49-F238E27FC236}">
                      <a16:creationId xmlns:a16="http://schemas.microsoft.com/office/drawing/2014/main" id="{CA197608-90DA-4640-A053-0C0E2EE61A2D}"/>
                    </a:ext>
                  </a:extLst>
                </p:cNvPr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Google Shape;177;p29">
                  <a:extLst>
                    <a:ext uri="{FF2B5EF4-FFF2-40B4-BE49-F238E27FC236}">
                      <a16:creationId xmlns:a16="http://schemas.microsoft.com/office/drawing/2014/main" id="{D5C2D8D2-9B45-4DFB-A7CB-0C74F1E6D1A1}"/>
                    </a:ext>
                  </a:extLst>
                </p:cNvPr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Google Shape;178;p29">
                  <a:extLst>
                    <a:ext uri="{FF2B5EF4-FFF2-40B4-BE49-F238E27FC236}">
                      <a16:creationId xmlns:a16="http://schemas.microsoft.com/office/drawing/2014/main" id="{7DA70D6E-206B-42B2-91EF-579E6233AFE5}"/>
                    </a:ext>
                  </a:extLst>
                </p:cNvPr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Google Shape;179;p29">
                  <a:extLst>
                    <a:ext uri="{FF2B5EF4-FFF2-40B4-BE49-F238E27FC236}">
                      <a16:creationId xmlns:a16="http://schemas.microsoft.com/office/drawing/2014/main" id="{B9233430-4BA8-4D0E-939B-58F10FDFF5E7}"/>
                    </a:ext>
                  </a:extLst>
                </p:cNvPr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Google Shape;180;p29">
                  <a:extLst>
                    <a:ext uri="{FF2B5EF4-FFF2-40B4-BE49-F238E27FC236}">
                      <a16:creationId xmlns:a16="http://schemas.microsoft.com/office/drawing/2014/main" id="{9C010ACD-A53F-4B4B-AB1E-AD27FC464659}"/>
                    </a:ext>
                  </a:extLst>
                </p:cNvPr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Google Shape;181;p29">
                  <a:extLst>
                    <a:ext uri="{FF2B5EF4-FFF2-40B4-BE49-F238E27FC236}">
                      <a16:creationId xmlns:a16="http://schemas.microsoft.com/office/drawing/2014/main" id="{930BB492-B901-44E7-AF04-545ED7C87041}"/>
                    </a:ext>
                  </a:extLst>
                </p:cNvPr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" name="Google Shape;182;p29">
                  <a:extLst>
                    <a:ext uri="{FF2B5EF4-FFF2-40B4-BE49-F238E27FC236}">
                      <a16:creationId xmlns:a16="http://schemas.microsoft.com/office/drawing/2014/main" id="{86C7EF9A-D8C6-450C-9F00-3B9ADF7C34C1}"/>
                    </a:ext>
                  </a:extLst>
                </p:cNvPr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Google Shape;183;p29">
                  <a:extLst>
                    <a:ext uri="{FF2B5EF4-FFF2-40B4-BE49-F238E27FC236}">
                      <a16:creationId xmlns:a16="http://schemas.microsoft.com/office/drawing/2014/main" id="{2997B1DF-43F8-41F9-AF55-AD53087B80A5}"/>
                    </a:ext>
                  </a:extLst>
                </p:cNvPr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" name="Google Shape;184;p29">
                  <a:extLst>
                    <a:ext uri="{FF2B5EF4-FFF2-40B4-BE49-F238E27FC236}">
                      <a16:creationId xmlns:a16="http://schemas.microsoft.com/office/drawing/2014/main" id="{81BCD892-03D3-4B90-9135-F2D7B7D939E2}"/>
                    </a:ext>
                  </a:extLst>
                </p:cNvPr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Google Shape;185;p29">
                  <a:extLst>
                    <a:ext uri="{FF2B5EF4-FFF2-40B4-BE49-F238E27FC236}">
                      <a16:creationId xmlns:a16="http://schemas.microsoft.com/office/drawing/2014/main" id="{C3655FE8-FF81-49A0-88E1-03ED9A3F10A1}"/>
                    </a:ext>
                  </a:extLst>
                </p:cNvPr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7" name="Google Shape;186;p29">
                  <a:extLst>
                    <a:ext uri="{FF2B5EF4-FFF2-40B4-BE49-F238E27FC236}">
                      <a16:creationId xmlns:a16="http://schemas.microsoft.com/office/drawing/2014/main" id="{0391DD4F-ACB9-434A-917F-875C08E5761A}"/>
                    </a:ext>
                  </a:extLst>
                </p:cNvPr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" name="Google Shape;187;p29">
                  <a:extLst>
                    <a:ext uri="{FF2B5EF4-FFF2-40B4-BE49-F238E27FC236}">
                      <a16:creationId xmlns:a16="http://schemas.microsoft.com/office/drawing/2014/main" id="{BFD32464-6A0A-407C-85E4-3C50396E665C}"/>
                    </a:ext>
                  </a:extLst>
                </p:cNvPr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Google Shape;188;p29">
                  <a:extLst>
                    <a:ext uri="{FF2B5EF4-FFF2-40B4-BE49-F238E27FC236}">
                      <a16:creationId xmlns:a16="http://schemas.microsoft.com/office/drawing/2014/main" id="{3AF908E7-6383-4345-89E6-784DD6F63441}"/>
                    </a:ext>
                  </a:extLst>
                </p:cNvPr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" name="Google Shape;189;p29">
                  <a:extLst>
                    <a:ext uri="{FF2B5EF4-FFF2-40B4-BE49-F238E27FC236}">
                      <a16:creationId xmlns:a16="http://schemas.microsoft.com/office/drawing/2014/main" id="{95B3E86A-64CC-4BD7-972E-1AC193FF5522}"/>
                    </a:ext>
                  </a:extLst>
                </p:cNvPr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Google Shape;190;p29">
                  <a:extLst>
                    <a:ext uri="{FF2B5EF4-FFF2-40B4-BE49-F238E27FC236}">
                      <a16:creationId xmlns:a16="http://schemas.microsoft.com/office/drawing/2014/main" id="{C2CDF5C5-BC2B-464F-9973-0A4846348D10}"/>
                    </a:ext>
                  </a:extLst>
                </p:cNvPr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" name="Google Shape;191;p29">
                  <a:extLst>
                    <a:ext uri="{FF2B5EF4-FFF2-40B4-BE49-F238E27FC236}">
                      <a16:creationId xmlns:a16="http://schemas.microsoft.com/office/drawing/2014/main" id="{6D318680-9107-4BA5-BCE9-C3EB79118B09}"/>
                    </a:ext>
                  </a:extLst>
                </p:cNvPr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Google Shape;192;p29">
                  <a:extLst>
                    <a:ext uri="{FF2B5EF4-FFF2-40B4-BE49-F238E27FC236}">
                      <a16:creationId xmlns:a16="http://schemas.microsoft.com/office/drawing/2014/main" id="{F843F27E-4BD6-4320-A1DC-31ECDCDE9607}"/>
                    </a:ext>
                  </a:extLst>
                </p:cNvPr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" name="Google Shape;193;p29">
                  <a:extLst>
                    <a:ext uri="{FF2B5EF4-FFF2-40B4-BE49-F238E27FC236}">
                      <a16:creationId xmlns:a16="http://schemas.microsoft.com/office/drawing/2014/main" id="{9B13FF60-C4A7-492F-A25B-3745D6E9ECD8}"/>
                    </a:ext>
                  </a:extLst>
                </p:cNvPr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5" name="Google Shape;194;p29">
                  <a:extLst>
                    <a:ext uri="{FF2B5EF4-FFF2-40B4-BE49-F238E27FC236}">
                      <a16:creationId xmlns:a16="http://schemas.microsoft.com/office/drawing/2014/main" id="{100914B4-B981-44EC-A3BD-810E48B04134}"/>
                    </a:ext>
                  </a:extLst>
                </p:cNvPr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" name="Google Shape;195;p29">
                  <a:extLst>
                    <a:ext uri="{FF2B5EF4-FFF2-40B4-BE49-F238E27FC236}">
                      <a16:creationId xmlns:a16="http://schemas.microsoft.com/office/drawing/2014/main" id="{E2BBEB54-A35A-4722-84A6-88F9D02676DD}"/>
                    </a:ext>
                  </a:extLst>
                </p:cNvPr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7" name="Google Shape;196;p29">
                  <a:extLst>
                    <a:ext uri="{FF2B5EF4-FFF2-40B4-BE49-F238E27FC236}">
                      <a16:creationId xmlns:a16="http://schemas.microsoft.com/office/drawing/2014/main" id="{445E0ED0-2F84-4322-A695-09D30E193057}"/>
                    </a:ext>
                  </a:extLst>
                </p:cNvPr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8" name="Google Shape;197;p29">
                  <a:extLst>
                    <a:ext uri="{FF2B5EF4-FFF2-40B4-BE49-F238E27FC236}">
                      <a16:creationId xmlns:a16="http://schemas.microsoft.com/office/drawing/2014/main" id="{398480C2-F1C3-4499-BFBA-A99F836400E3}"/>
                    </a:ext>
                  </a:extLst>
                </p:cNvPr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" name="Google Shape;198;p29">
                  <a:extLst>
                    <a:ext uri="{FF2B5EF4-FFF2-40B4-BE49-F238E27FC236}">
                      <a16:creationId xmlns:a16="http://schemas.microsoft.com/office/drawing/2014/main" id="{16D39FD9-3B70-448C-91D8-E982EC16CC4D}"/>
                    </a:ext>
                  </a:extLst>
                </p:cNvPr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" name="Google Shape;199;p29">
                  <a:extLst>
                    <a:ext uri="{FF2B5EF4-FFF2-40B4-BE49-F238E27FC236}">
                      <a16:creationId xmlns:a16="http://schemas.microsoft.com/office/drawing/2014/main" id="{A9D22B3E-22F4-48C8-B42B-8669B9B984E6}"/>
                    </a:ext>
                  </a:extLst>
                </p:cNvPr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1" name="Google Shape;200;p29">
                  <a:extLst>
                    <a:ext uri="{FF2B5EF4-FFF2-40B4-BE49-F238E27FC236}">
                      <a16:creationId xmlns:a16="http://schemas.microsoft.com/office/drawing/2014/main" id="{32979143-747B-4E68-8258-B3ED343FC4B8}"/>
                    </a:ext>
                  </a:extLst>
                </p:cNvPr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2" name="Google Shape;201;p29">
                  <a:extLst>
                    <a:ext uri="{FF2B5EF4-FFF2-40B4-BE49-F238E27FC236}">
                      <a16:creationId xmlns:a16="http://schemas.microsoft.com/office/drawing/2014/main" id="{FF261B30-197F-43D5-BF9E-5F28769CB80D}"/>
                    </a:ext>
                  </a:extLst>
                </p:cNvPr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3" name="Google Shape;202;p29">
                  <a:extLst>
                    <a:ext uri="{FF2B5EF4-FFF2-40B4-BE49-F238E27FC236}">
                      <a16:creationId xmlns:a16="http://schemas.microsoft.com/office/drawing/2014/main" id="{6D8D9585-B77F-4434-88B3-B54565844F59}"/>
                    </a:ext>
                  </a:extLst>
                </p:cNvPr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4" name="Google Shape;203;p29">
                  <a:extLst>
                    <a:ext uri="{FF2B5EF4-FFF2-40B4-BE49-F238E27FC236}">
                      <a16:creationId xmlns:a16="http://schemas.microsoft.com/office/drawing/2014/main" id="{DF5B0D87-2879-416D-8109-1F15B5DEBA7F}"/>
                    </a:ext>
                  </a:extLst>
                </p:cNvPr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5" name="Google Shape;204;p29">
                  <a:extLst>
                    <a:ext uri="{FF2B5EF4-FFF2-40B4-BE49-F238E27FC236}">
                      <a16:creationId xmlns:a16="http://schemas.microsoft.com/office/drawing/2014/main" id="{A7108264-A4DD-4698-B927-90C741DEEE95}"/>
                    </a:ext>
                  </a:extLst>
                </p:cNvPr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6" name="Google Shape;205;p29">
                  <a:extLst>
                    <a:ext uri="{FF2B5EF4-FFF2-40B4-BE49-F238E27FC236}">
                      <a16:creationId xmlns:a16="http://schemas.microsoft.com/office/drawing/2014/main" id="{FFA25060-1432-4F36-B667-B49BE8B2E6D2}"/>
                    </a:ext>
                  </a:extLst>
                </p:cNvPr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7" name="Google Shape;206;p29">
                  <a:extLst>
                    <a:ext uri="{FF2B5EF4-FFF2-40B4-BE49-F238E27FC236}">
                      <a16:creationId xmlns:a16="http://schemas.microsoft.com/office/drawing/2014/main" id="{919AB817-ED5F-4D69-8693-D07CD8CF55DA}"/>
                    </a:ext>
                  </a:extLst>
                </p:cNvPr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8" name="Google Shape;207;p29">
                  <a:extLst>
                    <a:ext uri="{FF2B5EF4-FFF2-40B4-BE49-F238E27FC236}">
                      <a16:creationId xmlns:a16="http://schemas.microsoft.com/office/drawing/2014/main" id="{90C047F3-48B4-40F8-9784-C0B482FA6C44}"/>
                    </a:ext>
                  </a:extLst>
                </p:cNvPr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9" name="Google Shape;208;p29">
                  <a:extLst>
                    <a:ext uri="{FF2B5EF4-FFF2-40B4-BE49-F238E27FC236}">
                      <a16:creationId xmlns:a16="http://schemas.microsoft.com/office/drawing/2014/main" id="{2DF440A2-E91E-476A-92C5-87365DA81254}"/>
                    </a:ext>
                  </a:extLst>
                </p:cNvPr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0" name="Google Shape;209;p29">
                  <a:extLst>
                    <a:ext uri="{FF2B5EF4-FFF2-40B4-BE49-F238E27FC236}">
                      <a16:creationId xmlns:a16="http://schemas.microsoft.com/office/drawing/2014/main" id="{8A3EFC24-2DF0-4699-BC7F-57CA22F15C9B}"/>
                    </a:ext>
                  </a:extLst>
                </p:cNvPr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1" name="Google Shape;210;p29">
                  <a:extLst>
                    <a:ext uri="{FF2B5EF4-FFF2-40B4-BE49-F238E27FC236}">
                      <a16:creationId xmlns:a16="http://schemas.microsoft.com/office/drawing/2014/main" id="{7970904D-E3E6-488D-A1E8-B8DC6ABAC8D9}"/>
                    </a:ext>
                  </a:extLst>
                </p:cNvPr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2" name="Google Shape;211;p29">
                  <a:extLst>
                    <a:ext uri="{FF2B5EF4-FFF2-40B4-BE49-F238E27FC236}">
                      <a16:creationId xmlns:a16="http://schemas.microsoft.com/office/drawing/2014/main" id="{2B303DCB-088D-435D-8BCB-3EDBD7A2F7CA}"/>
                    </a:ext>
                  </a:extLst>
                </p:cNvPr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3" name="Google Shape;212;p29">
                  <a:extLst>
                    <a:ext uri="{FF2B5EF4-FFF2-40B4-BE49-F238E27FC236}">
                      <a16:creationId xmlns:a16="http://schemas.microsoft.com/office/drawing/2014/main" id="{E760C670-A392-4908-A3FE-1EC172046556}"/>
                    </a:ext>
                  </a:extLst>
                </p:cNvPr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4" name="Google Shape;213;p29">
                  <a:extLst>
                    <a:ext uri="{FF2B5EF4-FFF2-40B4-BE49-F238E27FC236}">
                      <a16:creationId xmlns:a16="http://schemas.microsoft.com/office/drawing/2014/main" id="{C3209031-E6B4-4BEE-9CF5-1E93B4980665}"/>
                    </a:ext>
                  </a:extLst>
                </p:cNvPr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" name="Google Shape;214;p29">
                  <a:extLst>
                    <a:ext uri="{FF2B5EF4-FFF2-40B4-BE49-F238E27FC236}">
                      <a16:creationId xmlns:a16="http://schemas.microsoft.com/office/drawing/2014/main" id="{6D8AF8D5-25D7-40EF-986C-6010123144C5}"/>
                    </a:ext>
                  </a:extLst>
                </p:cNvPr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" name="Google Shape;215;p29">
                  <a:extLst>
                    <a:ext uri="{FF2B5EF4-FFF2-40B4-BE49-F238E27FC236}">
                      <a16:creationId xmlns:a16="http://schemas.microsoft.com/office/drawing/2014/main" id="{281043AD-F141-44A6-8673-0033D091705C}"/>
                    </a:ext>
                  </a:extLst>
                </p:cNvPr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" name="Google Shape;216;p29">
                  <a:extLst>
                    <a:ext uri="{FF2B5EF4-FFF2-40B4-BE49-F238E27FC236}">
                      <a16:creationId xmlns:a16="http://schemas.microsoft.com/office/drawing/2014/main" id="{2FE6697D-4E26-41A2-BBAD-EEE0DEB76374}"/>
                    </a:ext>
                  </a:extLst>
                </p:cNvPr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" name="Google Shape;217;p29">
                  <a:extLst>
                    <a:ext uri="{FF2B5EF4-FFF2-40B4-BE49-F238E27FC236}">
                      <a16:creationId xmlns:a16="http://schemas.microsoft.com/office/drawing/2014/main" id="{9EABAB7A-7AC6-4471-BDDC-AD4CC5FBBFE3}"/>
                    </a:ext>
                  </a:extLst>
                </p:cNvPr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9" name="Google Shape;218;p29">
                  <a:extLst>
                    <a:ext uri="{FF2B5EF4-FFF2-40B4-BE49-F238E27FC236}">
                      <a16:creationId xmlns:a16="http://schemas.microsoft.com/office/drawing/2014/main" id="{BDDA03D5-0D59-4569-8BDF-6903A634DB6A}"/>
                    </a:ext>
                  </a:extLst>
                </p:cNvPr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0" name="Google Shape;219;p29">
                  <a:extLst>
                    <a:ext uri="{FF2B5EF4-FFF2-40B4-BE49-F238E27FC236}">
                      <a16:creationId xmlns:a16="http://schemas.microsoft.com/office/drawing/2014/main" id="{FC58949A-C59B-438D-8D95-E978D85FF03F}"/>
                    </a:ext>
                  </a:extLst>
                </p:cNvPr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1" name="Google Shape;220;p29">
                  <a:extLst>
                    <a:ext uri="{FF2B5EF4-FFF2-40B4-BE49-F238E27FC236}">
                      <a16:creationId xmlns:a16="http://schemas.microsoft.com/office/drawing/2014/main" id="{441E8DB1-A88D-4E70-A7EF-1F8AEDC1FC65}"/>
                    </a:ext>
                  </a:extLst>
                </p:cNvPr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2" name="Google Shape;221;p29">
                  <a:extLst>
                    <a:ext uri="{FF2B5EF4-FFF2-40B4-BE49-F238E27FC236}">
                      <a16:creationId xmlns:a16="http://schemas.microsoft.com/office/drawing/2014/main" id="{AEC4B97C-094D-4CDC-82F3-C703E9F1F189}"/>
                    </a:ext>
                  </a:extLst>
                </p:cNvPr>
                <p:cNvSpPr/>
                <p:nvPr/>
              </p:nvSpPr>
              <p:spPr>
                <a:xfrm>
                  <a:off x="-5885150" y="1423974"/>
                  <a:ext cx="3088199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3" name="Google Shape;222;p29">
                  <a:extLst>
                    <a:ext uri="{FF2B5EF4-FFF2-40B4-BE49-F238E27FC236}">
                      <a16:creationId xmlns:a16="http://schemas.microsoft.com/office/drawing/2014/main" id="{0EF6F945-CE21-4F0C-B680-3215DA1904E6}"/>
                    </a:ext>
                  </a:extLst>
                </p:cNvPr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4" name="Google Shape;223;p29">
                  <a:extLst>
                    <a:ext uri="{FF2B5EF4-FFF2-40B4-BE49-F238E27FC236}">
                      <a16:creationId xmlns:a16="http://schemas.microsoft.com/office/drawing/2014/main" id="{597F6E1F-1F33-4483-AC41-43527C6EDA7D}"/>
                    </a:ext>
                  </a:extLst>
                </p:cNvPr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5" name="Google Shape;224;p29">
                  <a:extLst>
                    <a:ext uri="{FF2B5EF4-FFF2-40B4-BE49-F238E27FC236}">
                      <a16:creationId xmlns:a16="http://schemas.microsoft.com/office/drawing/2014/main" id="{D822BE39-2FEA-4A3C-8AB4-3AA406A99DB6}"/>
                    </a:ext>
                  </a:extLst>
                </p:cNvPr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6" name="Google Shape;225;p29">
                  <a:extLst>
                    <a:ext uri="{FF2B5EF4-FFF2-40B4-BE49-F238E27FC236}">
                      <a16:creationId xmlns:a16="http://schemas.microsoft.com/office/drawing/2014/main" id="{538543A6-73EF-48FF-ACA7-548858DD08B3}"/>
                    </a:ext>
                  </a:extLst>
                </p:cNvPr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7" name="Google Shape;226;p29">
                  <a:extLst>
                    <a:ext uri="{FF2B5EF4-FFF2-40B4-BE49-F238E27FC236}">
                      <a16:creationId xmlns:a16="http://schemas.microsoft.com/office/drawing/2014/main" id="{DE205210-4227-4D88-9F98-41B14DBCBA9F}"/>
                    </a:ext>
                  </a:extLst>
                </p:cNvPr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" name="Google Shape;227;p29">
                  <a:extLst>
                    <a:ext uri="{FF2B5EF4-FFF2-40B4-BE49-F238E27FC236}">
                      <a16:creationId xmlns:a16="http://schemas.microsoft.com/office/drawing/2014/main" id="{440CC6DB-B315-4A56-AC02-6E48EAD89A15}"/>
                    </a:ext>
                  </a:extLst>
                </p:cNvPr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9" name="Google Shape;228;p29">
                  <a:extLst>
                    <a:ext uri="{FF2B5EF4-FFF2-40B4-BE49-F238E27FC236}">
                      <a16:creationId xmlns:a16="http://schemas.microsoft.com/office/drawing/2014/main" id="{F20BF8DA-8375-4138-9265-F240BC08C3CB}"/>
                    </a:ext>
                  </a:extLst>
                </p:cNvPr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0" name="Google Shape;229;p29">
                  <a:extLst>
                    <a:ext uri="{FF2B5EF4-FFF2-40B4-BE49-F238E27FC236}">
                      <a16:creationId xmlns:a16="http://schemas.microsoft.com/office/drawing/2014/main" id="{5DED20CE-EFEC-4C32-8F3E-3DB74128EA65}"/>
                    </a:ext>
                  </a:extLst>
                </p:cNvPr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1" name="Google Shape;230;p29">
                  <a:extLst>
                    <a:ext uri="{FF2B5EF4-FFF2-40B4-BE49-F238E27FC236}">
                      <a16:creationId xmlns:a16="http://schemas.microsoft.com/office/drawing/2014/main" id="{78B37DE8-E593-40A7-8DD8-160495407412}"/>
                    </a:ext>
                  </a:extLst>
                </p:cNvPr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2" name="Google Shape;231;p29">
                  <a:extLst>
                    <a:ext uri="{FF2B5EF4-FFF2-40B4-BE49-F238E27FC236}">
                      <a16:creationId xmlns:a16="http://schemas.microsoft.com/office/drawing/2014/main" id="{44B98FED-ADC0-4B17-9217-EDCC0E76AED7}"/>
                    </a:ext>
                  </a:extLst>
                </p:cNvPr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3" name="Google Shape;232;p29">
                  <a:extLst>
                    <a:ext uri="{FF2B5EF4-FFF2-40B4-BE49-F238E27FC236}">
                      <a16:creationId xmlns:a16="http://schemas.microsoft.com/office/drawing/2014/main" id="{40A2A6CE-9483-4642-8532-4A5DC69D65BF}"/>
                    </a:ext>
                  </a:extLst>
                </p:cNvPr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4" name="Google Shape;233;p29">
                  <a:extLst>
                    <a:ext uri="{FF2B5EF4-FFF2-40B4-BE49-F238E27FC236}">
                      <a16:creationId xmlns:a16="http://schemas.microsoft.com/office/drawing/2014/main" id="{4B4A8EB9-6591-4F04-9393-2E43BE29EB1F}"/>
                    </a:ext>
                  </a:extLst>
                </p:cNvPr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5" name="Google Shape;234;p29">
                  <a:extLst>
                    <a:ext uri="{FF2B5EF4-FFF2-40B4-BE49-F238E27FC236}">
                      <a16:creationId xmlns:a16="http://schemas.microsoft.com/office/drawing/2014/main" id="{C7DB95DD-5B98-4AF6-AC23-D85A7EEC83AF}"/>
                    </a:ext>
                  </a:extLst>
                </p:cNvPr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6" name="Google Shape;235;p29">
                  <a:extLst>
                    <a:ext uri="{FF2B5EF4-FFF2-40B4-BE49-F238E27FC236}">
                      <a16:creationId xmlns:a16="http://schemas.microsoft.com/office/drawing/2014/main" id="{84E77C56-B943-42C9-87F5-DD9A35F98AAC}"/>
                    </a:ext>
                  </a:extLst>
                </p:cNvPr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7" name="Google Shape;236;p29">
                  <a:extLst>
                    <a:ext uri="{FF2B5EF4-FFF2-40B4-BE49-F238E27FC236}">
                      <a16:creationId xmlns:a16="http://schemas.microsoft.com/office/drawing/2014/main" id="{E8A1CE0B-F0D8-4EFC-80CC-EA4EC50622EB}"/>
                    </a:ext>
                  </a:extLst>
                </p:cNvPr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8" name="Google Shape;237;p29">
                  <a:extLst>
                    <a:ext uri="{FF2B5EF4-FFF2-40B4-BE49-F238E27FC236}">
                      <a16:creationId xmlns:a16="http://schemas.microsoft.com/office/drawing/2014/main" id="{264B6D6B-F2F7-4FFB-A9CB-25F6141737C8}"/>
                    </a:ext>
                  </a:extLst>
                </p:cNvPr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9" name="Google Shape;238;p29">
                  <a:extLst>
                    <a:ext uri="{FF2B5EF4-FFF2-40B4-BE49-F238E27FC236}">
                      <a16:creationId xmlns:a16="http://schemas.microsoft.com/office/drawing/2014/main" id="{C4034069-D2A1-42EE-BC52-FB2E98C37F21}"/>
                    </a:ext>
                  </a:extLst>
                </p:cNvPr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0" name="Google Shape;239;p29">
                  <a:extLst>
                    <a:ext uri="{FF2B5EF4-FFF2-40B4-BE49-F238E27FC236}">
                      <a16:creationId xmlns:a16="http://schemas.microsoft.com/office/drawing/2014/main" id="{CF8A8DCB-3B00-411C-8039-87416EB65B6A}"/>
                    </a:ext>
                  </a:extLst>
                </p:cNvPr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1" name="Google Shape;240;p29">
                  <a:extLst>
                    <a:ext uri="{FF2B5EF4-FFF2-40B4-BE49-F238E27FC236}">
                      <a16:creationId xmlns:a16="http://schemas.microsoft.com/office/drawing/2014/main" id="{8CA2C049-2C5F-4F47-BC0C-4D9BCFD26018}"/>
                    </a:ext>
                  </a:extLst>
                </p:cNvPr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2" name="Google Shape;241;p29">
                  <a:extLst>
                    <a:ext uri="{FF2B5EF4-FFF2-40B4-BE49-F238E27FC236}">
                      <a16:creationId xmlns:a16="http://schemas.microsoft.com/office/drawing/2014/main" id="{70E2DCBD-5958-48F3-93D7-2AA660884D25}"/>
                    </a:ext>
                  </a:extLst>
                </p:cNvPr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3" name="Google Shape;242;p29">
                  <a:extLst>
                    <a:ext uri="{FF2B5EF4-FFF2-40B4-BE49-F238E27FC236}">
                      <a16:creationId xmlns:a16="http://schemas.microsoft.com/office/drawing/2014/main" id="{D5B6D3C5-5B79-43B7-84AF-29B38D131357}"/>
                    </a:ext>
                  </a:extLst>
                </p:cNvPr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4" name="Google Shape;243;p29">
                  <a:extLst>
                    <a:ext uri="{FF2B5EF4-FFF2-40B4-BE49-F238E27FC236}">
                      <a16:creationId xmlns:a16="http://schemas.microsoft.com/office/drawing/2014/main" id="{8D99628A-E74B-4C98-B9BE-7A8F75D87B8A}"/>
                    </a:ext>
                  </a:extLst>
                </p:cNvPr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5" name="Google Shape;244;p29">
                  <a:extLst>
                    <a:ext uri="{FF2B5EF4-FFF2-40B4-BE49-F238E27FC236}">
                      <a16:creationId xmlns:a16="http://schemas.microsoft.com/office/drawing/2014/main" id="{C92D8ACA-B985-4FFB-B1BA-5EB4DE2ADDC9}"/>
                    </a:ext>
                  </a:extLst>
                </p:cNvPr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6" name="Google Shape;245;p29">
                  <a:extLst>
                    <a:ext uri="{FF2B5EF4-FFF2-40B4-BE49-F238E27FC236}">
                      <a16:creationId xmlns:a16="http://schemas.microsoft.com/office/drawing/2014/main" id="{F827E92E-9E72-4CD3-8549-22893A0ED1C7}"/>
                    </a:ext>
                  </a:extLst>
                </p:cNvPr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7" name="Google Shape;246;p29">
                  <a:extLst>
                    <a:ext uri="{FF2B5EF4-FFF2-40B4-BE49-F238E27FC236}">
                      <a16:creationId xmlns:a16="http://schemas.microsoft.com/office/drawing/2014/main" id="{5BA10DBE-780F-44A1-BEF2-4508A1DD62F5}"/>
                    </a:ext>
                  </a:extLst>
                </p:cNvPr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8" name="Google Shape;247;p29">
                  <a:extLst>
                    <a:ext uri="{FF2B5EF4-FFF2-40B4-BE49-F238E27FC236}">
                      <a16:creationId xmlns:a16="http://schemas.microsoft.com/office/drawing/2014/main" id="{966B6E37-3888-4447-B3FF-08736834CF35}"/>
                    </a:ext>
                  </a:extLst>
                </p:cNvPr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9" name="Google Shape;248;p29">
                  <a:extLst>
                    <a:ext uri="{FF2B5EF4-FFF2-40B4-BE49-F238E27FC236}">
                      <a16:creationId xmlns:a16="http://schemas.microsoft.com/office/drawing/2014/main" id="{56F150DE-14DE-4F95-98BB-0184BF91D9A4}"/>
                    </a:ext>
                  </a:extLst>
                </p:cNvPr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0" name="Google Shape;249;p29">
                  <a:extLst>
                    <a:ext uri="{FF2B5EF4-FFF2-40B4-BE49-F238E27FC236}">
                      <a16:creationId xmlns:a16="http://schemas.microsoft.com/office/drawing/2014/main" id="{D4BDAD67-57BF-4578-AD9C-9CB28C62554E}"/>
                    </a:ext>
                  </a:extLst>
                </p:cNvPr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1" name="Google Shape;250;p29">
                  <a:extLst>
                    <a:ext uri="{FF2B5EF4-FFF2-40B4-BE49-F238E27FC236}">
                      <a16:creationId xmlns:a16="http://schemas.microsoft.com/office/drawing/2014/main" id="{298F4727-7810-439F-9304-17C96E557BBB}"/>
                    </a:ext>
                  </a:extLst>
                </p:cNvPr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2" name="Google Shape;251;p29">
                  <a:extLst>
                    <a:ext uri="{FF2B5EF4-FFF2-40B4-BE49-F238E27FC236}">
                      <a16:creationId xmlns:a16="http://schemas.microsoft.com/office/drawing/2014/main" id="{6CABC1D6-63A3-44F6-A2F7-70AA6B70D3FF}"/>
                    </a:ext>
                  </a:extLst>
                </p:cNvPr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3" name="Google Shape;252;p29">
                  <a:extLst>
                    <a:ext uri="{FF2B5EF4-FFF2-40B4-BE49-F238E27FC236}">
                      <a16:creationId xmlns:a16="http://schemas.microsoft.com/office/drawing/2014/main" id="{448A8FDA-34DE-402C-82BC-CF947BED4F6D}"/>
                    </a:ext>
                  </a:extLst>
                </p:cNvPr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4" name="Google Shape;253;p29">
                  <a:extLst>
                    <a:ext uri="{FF2B5EF4-FFF2-40B4-BE49-F238E27FC236}">
                      <a16:creationId xmlns:a16="http://schemas.microsoft.com/office/drawing/2014/main" id="{10BB52CB-932C-41E2-B87B-12ECA13B33A3}"/>
                    </a:ext>
                  </a:extLst>
                </p:cNvPr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5" name="Google Shape;254;p29">
                  <a:extLst>
                    <a:ext uri="{FF2B5EF4-FFF2-40B4-BE49-F238E27FC236}">
                      <a16:creationId xmlns:a16="http://schemas.microsoft.com/office/drawing/2014/main" id="{59811A6F-05BB-4861-B6A1-729CF6947AF9}"/>
                    </a:ext>
                  </a:extLst>
                </p:cNvPr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6" name="Google Shape;255;p29">
                  <a:extLst>
                    <a:ext uri="{FF2B5EF4-FFF2-40B4-BE49-F238E27FC236}">
                      <a16:creationId xmlns:a16="http://schemas.microsoft.com/office/drawing/2014/main" id="{284917DC-18ED-40D9-A063-563D8A947820}"/>
                    </a:ext>
                  </a:extLst>
                </p:cNvPr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7" name="Google Shape;256;p29">
                  <a:extLst>
                    <a:ext uri="{FF2B5EF4-FFF2-40B4-BE49-F238E27FC236}">
                      <a16:creationId xmlns:a16="http://schemas.microsoft.com/office/drawing/2014/main" id="{E14A1ADF-50E2-424A-AD8B-D6B475391D10}"/>
                    </a:ext>
                  </a:extLst>
                </p:cNvPr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8" name="Google Shape;257;p29">
                  <a:extLst>
                    <a:ext uri="{FF2B5EF4-FFF2-40B4-BE49-F238E27FC236}">
                      <a16:creationId xmlns:a16="http://schemas.microsoft.com/office/drawing/2014/main" id="{05B0B251-8768-48EF-82B6-775346EA23A9}"/>
                    </a:ext>
                  </a:extLst>
                </p:cNvPr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9" name="Google Shape;258;p29">
                  <a:extLst>
                    <a:ext uri="{FF2B5EF4-FFF2-40B4-BE49-F238E27FC236}">
                      <a16:creationId xmlns:a16="http://schemas.microsoft.com/office/drawing/2014/main" id="{0556F074-80BD-4EBB-A33C-CBFF7E837AD2}"/>
                    </a:ext>
                  </a:extLst>
                </p:cNvPr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0" name="Google Shape;259;p29">
                  <a:extLst>
                    <a:ext uri="{FF2B5EF4-FFF2-40B4-BE49-F238E27FC236}">
                      <a16:creationId xmlns:a16="http://schemas.microsoft.com/office/drawing/2014/main" id="{DAFBF8C5-AF9E-4928-A06C-61D4BEEA598D}"/>
                    </a:ext>
                  </a:extLst>
                </p:cNvPr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1" name="Google Shape;260;p29">
                  <a:extLst>
                    <a:ext uri="{FF2B5EF4-FFF2-40B4-BE49-F238E27FC236}">
                      <a16:creationId xmlns:a16="http://schemas.microsoft.com/office/drawing/2014/main" id="{223E935F-51A1-4059-9593-77A44B158603}"/>
                    </a:ext>
                  </a:extLst>
                </p:cNvPr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2" name="Google Shape;261;p29">
                  <a:extLst>
                    <a:ext uri="{FF2B5EF4-FFF2-40B4-BE49-F238E27FC236}">
                      <a16:creationId xmlns:a16="http://schemas.microsoft.com/office/drawing/2014/main" id="{2094D55C-E388-4DD5-94C2-B97DCCCD4202}"/>
                    </a:ext>
                  </a:extLst>
                </p:cNvPr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3" name="Google Shape;262;p29">
                  <a:extLst>
                    <a:ext uri="{FF2B5EF4-FFF2-40B4-BE49-F238E27FC236}">
                      <a16:creationId xmlns:a16="http://schemas.microsoft.com/office/drawing/2014/main" id="{973CA51D-D2A1-434F-890C-C15751F7FE1A}"/>
                    </a:ext>
                  </a:extLst>
                </p:cNvPr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4" name="Google Shape;263;p29">
                  <a:extLst>
                    <a:ext uri="{FF2B5EF4-FFF2-40B4-BE49-F238E27FC236}">
                      <a16:creationId xmlns:a16="http://schemas.microsoft.com/office/drawing/2014/main" id="{3A69BEB1-303A-431A-B919-07B66ABA775B}"/>
                    </a:ext>
                  </a:extLst>
                </p:cNvPr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5" name="Google Shape;264;p29">
                  <a:extLst>
                    <a:ext uri="{FF2B5EF4-FFF2-40B4-BE49-F238E27FC236}">
                      <a16:creationId xmlns:a16="http://schemas.microsoft.com/office/drawing/2014/main" id="{229A2830-A34F-4794-AC8D-BEAEE7818B3D}"/>
                    </a:ext>
                  </a:extLst>
                </p:cNvPr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6" name="Google Shape;265;p29">
                  <a:extLst>
                    <a:ext uri="{FF2B5EF4-FFF2-40B4-BE49-F238E27FC236}">
                      <a16:creationId xmlns:a16="http://schemas.microsoft.com/office/drawing/2014/main" id="{E9EDAA69-F74A-471F-ADBA-B0EA6219E716}"/>
                    </a:ext>
                  </a:extLst>
                </p:cNvPr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7" name="Google Shape;266;p29">
                  <a:extLst>
                    <a:ext uri="{FF2B5EF4-FFF2-40B4-BE49-F238E27FC236}">
                      <a16:creationId xmlns:a16="http://schemas.microsoft.com/office/drawing/2014/main" id="{BA0BCEA2-FD26-4C89-B661-7CEF19B32C63}"/>
                    </a:ext>
                  </a:extLst>
                </p:cNvPr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8" name="Google Shape;267;p29">
                  <a:extLst>
                    <a:ext uri="{FF2B5EF4-FFF2-40B4-BE49-F238E27FC236}">
                      <a16:creationId xmlns:a16="http://schemas.microsoft.com/office/drawing/2014/main" id="{118BB7CE-92DF-4E33-A6C2-BEFBBAEF86FF}"/>
                    </a:ext>
                  </a:extLst>
                </p:cNvPr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9" name="Google Shape;268;p29">
                  <a:extLst>
                    <a:ext uri="{FF2B5EF4-FFF2-40B4-BE49-F238E27FC236}">
                      <a16:creationId xmlns:a16="http://schemas.microsoft.com/office/drawing/2014/main" id="{A4A1175F-82A4-4D8E-AB28-BF24DCFD2889}"/>
                    </a:ext>
                  </a:extLst>
                </p:cNvPr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0" name="Google Shape;269;p29">
                  <a:extLst>
                    <a:ext uri="{FF2B5EF4-FFF2-40B4-BE49-F238E27FC236}">
                      <a16:creationId xmlns:a16="http://schemas.microsoft.com/office/drawing/2014/main" id="{6311F909-F0BB-41D2-BD70-72FA197FCC01}"/>
                    </a:ext>
                  </a:extLst>
                </p:cNvPr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1" name="Google Shape;270;p29">
                  <a:extLst>
                    <a:ext uri="{FF2B5EF4-FFF2-40B4-BE49-F238E27FC236}">
                      <a16:creationId xmlns:a16="http://schemas.microsoft.com/office/drawing/2014/main" id="{D4EA3B78-CF30-4C8D-8930-92DD5CFB8738}"/>
                    </a:ext>
                  </a:extLst>
                </p:cNvPr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2" name="Google Shape;271;p29">
                  <a:extLst>
                    <a:ext uri="{FF2B5EF4-FFF2-40B4-BE49-F238E27FC236}">
                      <a16:creationId xmlns:a16="http://schemas.microsoft.com/office/drawing/2014/main" id="{8D8C6502-19CB-43DA-B7A5-7A2E515D1E93}"/>
                    </a:ext>
                  </a:extLst>
                </p:cNvPr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3" name="Google Shape;272;p29">
                  <a:extLst>
                    <a:ext uri="{FF2B5EF4-FFF2-40B4-BE49-F238E27FC236}">
                      <a16:creationId xmlns:a16="http://schemas.microsoft.com/office/drawing/2014/main" id="{6F02270B-7D30-488C-B149-3D6FB0C0B586}"/>
                    </a:ext>
                  </a:extLst>
                </p:cNvPr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4" name="Google Shape;273;p29">
                  <a:extLst>
                    <a:ext uri="{FF2B5EF4-FFF2-40B4-BE49-F238E27FC236}">
                      <a16:creationId xmlns:a16="http://schemas.microsoft.com/office/drawing/2014/main" id="{F2EE618D-DA0F-4C2B-8B1C-0D0DC4BAB7A4}"/>
                    </a:ext>
                  </a:extLst>
                </p:cNvPr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5" name="Google Shape;274;p29">
                  <a:extLst>
                    <a:ext uri="{FF2B5EF4-FFF2-40B4-BE49-F238E27FC236}">
                      <a16:creationId xmlns:a16="http://schemas.microsoft.com/office/drawing/2014/main" id="{B412B150-ED33-4FC5-B21F-E551D794768D}"/>
                    </a:ext>
                  </a:extLst>
                </p:cNvPr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6" name="Google Shape;275;p29">
                  <a:extLst>
                    <a:ext uri="{FF2B5EF4-FFF2-40B4-BE49-F238E27FC236}">
                      <a16:creationId xmlns:a16="http://schemas.microsoft.com/office/drawing/2014/main" id="{BB31F114-DF07-468A-82B7-71FEB859ABF2}"/>
                    </a:ext>
                  </a:extLst>
                </p:cNvPr>
                <p:cNvSpPr/>
                <p:nvPr/>
              </p:nvSpPr>
              <p:spPr>
                <a:xfrm>
                  <a:off x="-3101426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7" name="Google Shape;276;p29">
                  <a:extLst>
                    <a:ext uri="{FF2B5EF4-FFF2-40B4-BE49-F238E27FC236}">
                      <a16:creationId xmlns:a16="http://schemas.microsoft.com/office/drawing/2014/main" id="{D4D89E73-0D26-444B-9A7F-5FA2D256119F}"/>
                    </a:ext>
                  </a:extLst>
                </p:cNvPr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8" name="Google Shape;277;p29">
                  <a:extLst>
                    <a:ext uri="{FF2B5EF4-FFF2-40B4-BE49-F238E27FC236}">
                      <a16:creationId xmlns:a16="http://schemas.microsoft.com/office/drawing/2014/main" id="{C6A7B1CE-BC71-4B38-ACEF-528039E4EEC8}"/>
                    </a:ext>
                  </a:extLst>
                </p:cNvPr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9" name="Google Shape;278;p29">
                  <a:extLst>
                    <a:ext uri="{FF2B5EF4-FFF2-40B4-BE49-F238E27FC236}">
                      <a16:creationId xmlns:a16="http://schemas.microsoft.com/office/drawing/2014/main" id="{B577B3C1-C49F-433D-94CE-DBC8AF73082C}"/>
                    </a:ext>
                  </a:extLst>
                </p:cNvPr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0" name="Google Shape;279;p29">
                  <a:extLst>
                    <a:ext uri="{FF2B5EF4-FFF2-40B4-BE49-F238E27FC236}">
                      <a16:creationId xmlns:a16="http://schemas.microsoft.com/office/drawing/2014/main" id="{CDDFD009-FEEB-44C9-830A-6CC09F1709E3}"/>
                    </a:ext>
                  </a:extLst>
                </p:cNvPr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1" name="Google Shape;280;p29">
                  <a:extLst>
                    <a:ext uri="{FF2B5EF4-FFF2-40B4-BE49-F238E27FC236}">
                      <a16:creationId xmlns:a16="http://schemas.microsoft.com/office/drawing/2014/main" id="{847B51A7-F38F-4EAE-9E06-0D59BBA52DD2}"/>
                    </a:ext>
                  </a:extLst>
                </p:cNvPr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2" name="Google Shape;281;p29">
                  <a:extLst>
                    <a:ext uri="{FF2B5EF4-FFF2-40B4-BE49-F238E27FC236}">
                      <a16:creationId xmlns:a16="http://schemas.microsoft.com/office/drawing/2014/main" id="{FBA0EAE4-9DAA-44E1-9BD1-CC994B28C5AF}"/>
                    </a:ext>
                  </a:extLst>
                </p:cNvPr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3" name="Google Shape;282;p29">
                  <a:extLst>
                    <a:ext uri="{FF2B5EF4-FFF2-40B4-BE49-F238E27FC236}">
                      <a16:creationId xmlns:a16="http://schemas.microsoft.com/office/drawing/2014/main" id="{E92216D3-CFFA-4DB2-946D-429C48AFA560}"/>
                    </a:ext>
                  </a:extLst>
                </p:cNvPr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4" name="Google Shape;283;p29">
                  <a:extLst>
                    <a:ext uri="{FF2B5EF4-FFF2-40B4-BE49-F238E27FC236}">
                      <a16:creationId xmlns:a16="http://schemas.microsoft.com/office/drawing/2014/main" id="{38C0DB2A-CCD7-47A0-BC50-8999EC1BD55A}"/>
                    </a:ext>
                  </a:extLst>
                </p:cNvPr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5" name="Google Shape;284;p29">
                  <a:extLst>
                    <a:ext uri="{FF2B5EF4-FFF2-40B4-BE49-F238E27FC236}">
                      <a16:creationId xmlns:a16="http://schemas.microsoft.com/office/drawing/2014/main" id="{A7472D05-ADC1-4EBA-AF3F-6BBD0ACA85FB}"/>
                    </a:ext>
                  </a:extLst>
                </p:cNvPr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7" name="Google Shape;285;p29">
              <a:extLst>
                <a:ext uri="{FF2B5EF4-FFF2-40B4-BE49-F238E27FC236}">
                  <a16:creationId xmlns:a16="http://schemas.microsoft.com/office/drawing/2014/main" id="{F1B88588-ED2E-4503-9AC5-CD0C2CE17DF2}"/>
                </a:ext>
              </a:extLst>
            </p:cNvPr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2" name="Google Shape;286;p29">
                <a:extLst>
                  <a:ext uri="{FF2B5EF4-FFF2-40B4-BE49-F238E27FC236}">
                    <a16:creationId xmlns:a16="http://schemas.microsoft.com/office/drawing/2014/main" id="{1B3A0C4B-6B66-408C-AEAB-7E127EAC1C2B}"/>
                  </a:ext>
                </a:extLst>
              </p:cNvPr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Google Shape;287;p29">
                <a:extLst>
                  <a:ext uri="{FF2B5EF4-FFF2-40B4-BE49-F238E27FC236}">
                    <a16:creationId xmlns:a16="http://schemas.microsoft.com/office/drawing/2014/main" id="{B46F96D1-D05E-493D-8D5C-5A2DD6651F5E}"/>
                  </a:ext>
                </a:extLst>
              </p:cNvPr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" name="Google Shape;288;p29">
              <a:extLst>
                <a:ext uri="{FF2B5EF4-FFF2-40B4-BE49-F238E27FC236}">
                  <a16:creationId xmlns:a16="http://schemas.microsoft.com/office/drawing/2014/main" id="{A6AF6C60-49E0-4ADD-8E68-AF1F51A2E40F}"/>
                </a:ext>
              </a:extLst>
            </p:cNvPr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9" name="Google Shape;289;p29">
                <a:extLst>
                  <a:ext uri="{FF2B5EF4-FFF2-40B4-BE49-F238E27FC236}">
                    <a16:creationId xmlns:a16="http://schemas.microsoft.com/office/drawing/2014/main" id="{88A539BC-22BE-4726-AC81-A9A868090EE6}"/>
                  </a:ext>
                </a:extLst>
              </p:cNvPr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Google Shape;290;p29">
                <a:extLst>
                  <a:ext uri="{FF2B5EF4-FFF2-40B4-BE49-F238E27FC236}">
                    <a16:creationId xmlns:a16="http://schemas.microsoft.com/office/drawing/2014/main" id="{2188691A-ACAB-4B80-8178-D385A3ABC455}"/>
                  </a:ext>
                </a:extLst>
              </p:cNvPr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Google Shape;291;p29">
                <a:extLst>
                  <a:ext uri="{FF2B5EF4-FFF2-40B4-BE49-F238E27FC236}">
                    <a16:creationId xmlns:a16="http://schemas.microsoft.com/office/drawing/2014/main" id="{4D0725B9-A9D2-4257-B0AB-79613144F2F0}"/>
                  </a:ext>
                </a:extLst>
              </p:cNvPr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401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DA575-EB58-4339-82DC-C073DBE63C96}"/>
              </a:ext>
            </a:extLst>
          </p:cNvPr>
          <p:cNvSpPr txBox="1"/>
          <p:nvPr/>
        </p:nvSpPr>
        <p:spPr>
          <a:xfrm>
            <a:off x="1747834" y="1786920"/>
            <a:ext cx="54313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Cloud security, also known as cloud computing security, is a collection of security measures designed to protect cloud-based infrastructure, applications, and data. These measures ensure user and device authentication, data and resource access control, and data privacy protection.</a:t>
            </a:r>
            <a:r>
              <a:rPr lang="en-US" sz="1600" i="0" dirty="0">
                <a:solidFill>
                  <a:srgbClr val="565656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/>
            </a:r>
            <a:br>
              <a:rPr lang="en-US" sz="1600" i="0" dirty="0">
                <a:solidFill>
                  <a:srgbClr val="565656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endParaRPr lang="en-US" sz="16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500CC6-A68A-4413-86DD-989BC4EF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749457"/>
            <a:ext cx="5214300" cy="946200"/>
          </a:xfrm>
        </p:spPr>
        <p:txBody>
          <a:bodyPr/>
          <a:lstStyle/>
          <a:p>
            <a:r>
              <a:rPr lang="en-US" dirty="0"/>
              <a:t>Cloud Security</a:t>
            </a:r>
          </a:p>
        </p:txBody>
      </p:sp>
      <p:cxnSp>
        <p:nvCxnSpPr>
          <p:cNvPr id="6" name="Google Shape;208;p37">
            <a:extLst>
              <a:ext uri="{FF2B5EF4-FFF2-40B4-BE49-F238E27FC236}">
                <a16:creationId xmlns:a16="http://schemas.microsoft.com/office/drawing/2014/main" id="{8F4B15EA-EE36-4AE4-9FF7-BB850F651E8E}"/>
              </a:ext>
            </a:extLst>
          </p:cNvPr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486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DA575-EB58-4339-82DC-C073DBE63C96}"/>
              </a:ext>
            </a:extLst>
          </p:cNvPr>
          <p:cNvSpPr txBox="1"/>
          <p:nvPr/>
        </p:nvSpPr>
        <p:spPr>
          <a:xfrm>
            <a:off x="1964851" y="1560782"/>
            <a:ext cx="54313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202124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Internet of Things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Security is the act of securing Internet devices and the networks they're connected to from threats and breaches by protecting, identifying, and monitoring risks all while helping fix vulnerabilities from a range of devices that can pose security risks to your business.</a:t>
            </a:r>
            <a:endParaRPr lang="en-US" sz="16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500CC6-A68A-4413-86DD-989BC4EF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614582"/>
            <a:ext cx="5214300" cy="946200"/>
          </a:xfrm>
        </p:spPr>
        <p:txBody>
          <a:bodyPr/>
          <a:lstStyle/>
          <a:p>
            <a:r>
              <a:rPr lang="en-US" sz="2400" dirty="0">
                <a:solidFill>
                  <a:srgbClr val="202124"/>
                </a:solidFill>
                <a:latin typeface="Exo 2" panose="020B0604020202020204" charset="0"/>
                <a:ea typeface="Roboto Condensed Light" panose="02000000000000000000" pitchFamily="2" charset="0"/>
              </a:rPr>
              <a:t>Internet of Things</a:t>
            </a:r>
            <a:endParaRPr lang="en-US" dirty="0">
              <a:latin typeface="Exo 2" panose="020B0604020202020204" charset="0"/>
            </a:endParaRPr>
          </a:p>
        </p:txBody>
      </p:sp>
      <p:cxnSp>
        <p:nvCxnSpPr>
          <p:cNvPr id="6" name="Google Shape;208;p37">
            <a:extLst>
              <a:ext uri="{FF2B5EF4-FFF2-40B4-BE49-F238E27FC236}">
                <a16:creationId xmlns:a16="http://schemas.microsoft.com/office/drawing/2014/main" id="{59D96EB1-20EF-4EE6-B7EA-AE0082884F80}"/>
              </a:ext>
            </a:extLst>
          </p:cNvPr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DA575-EB58-4339-82DC-C073DBE63C96}"/>
              </a:ext>
            </a:extLst>
          </p:cNvPr>
          <p:cNvSpPr txBox="1"/>
          <p:nvPr/>
        </p:nvSpPr>
        <p:spPr>
          <a:xfrm>
            <a:off x="1964848" y="1847220"/>
            <a:ext cx="54313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Critical infrastructure security is the area of concern surrounding the protection of systems, networks and assets whose continuous operation is deemed necessary to ensure the security of a given nation, its economy, and the public's health and/or safety.</a:t>
            </a:r>
            <a:endParaRPr lang="en-US" sz="16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500CC6-A68A-4413-86DD-989BC4EF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647" y="901020"/>
            <a:ext cx="5214300" cy="946200"/>
          </a:xfrm>
        </p:spPr>
        <p:txBody>
          <a:bodyPr/>
          <a:lstStyle/>
          <a:p>
            <a:r>
              <a:rPr lang="en-US" sz="2400" i="0" dirty="0">
                <a:solidFill>
                  <a:srgbClr val="202124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</a:rPr>
              <a:t>Critical infrastructure security</a:t>
            </a:r>
            <a:endParaRPr lang="en-US" dirty="0">
              <a:latin typeface="Exo 2" panose="020B0604020202020204" charset="0"/>
            </a:endParaRPr>
          </a:p>
        </p:txBody>
      </p:sp>
      <p:cxnSp>
        <p:nvCxnSpPr>
          <p:cNvPr id="6" name="Google Shape;208;p37">
            <a:extLst>
              <a:ext uri="{FF2B5EF4-FFF2-40B4-BE49-F238E27FC236}">
                <a16:creationId xmlns:a16="http://schemas.microsoft.com/office/drawing/2014/main" id="{3783F562-25F5-4841-B8E6-1C0191DCFFA3}"/>
              </a:ext>
            </a:extLst>
          </p:cNvPr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27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9808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dirty="0"/>
              <a:t>Cyber Attack Datas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47" name="Google Shape;347;p44"/>
          <p:cNvCxnSpPr/>
          <p:nvPr/>
        </p:nvCxnSpPr>
        <p:spPr>
          <a:xfrm>
            <a:off x="6878782" y="2742989"/>
            <a:ext cx="2265594" cy="11891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4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49" name="Google Shape;349;p4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49D81-EFF2-4789-94CD-03516F0224C8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886418" y="352850"/>
            <a:ext cx="4450816" cy="946200"/>
          </a:xfrm>
        </p:spPr>
        <p:txBody>
          <a:bodyPr/>
          <a:lstStyle/>
          <a:p>
            <a:r>
              <a:rPr lang="en-US" b="1" i="0" dirty="0">
                <a:solidFill>
                  <a:srgbClr val="42424E"/>
                </a:solidFill>
                <a:effectLst/>
                <a:latin typeface="Exo 2" panose="020B0604020202020204" charset="0"/>
              </a:rPr>
              <a:t>Sectors most targeted by </a:t>
            </a:r>
            <a:r>
              <a:rPr lang="en-US" dirty="0">
                <a:latin typeface="Exo 2" panose="020B0604020202020204" charset="0"/>
              </a:rPr>
              <a:t>Cyber Attack </a:t>
            </a:r>
          </a:p>
        </p:txBody>
      </p:sp>
      <p:sp>
        <p:nvSpPr>
          <p:cNvPr id="5" name="AutoShape 2" descr="Pie graph showing DART engagement metrics by industry spanning from July 2020-June 2021. According to the graph, Consumer/Retail industry holds the highest engagement rate with 13 percent and Energy industry ranks the lowest at just 4 percent.">
            <a:extLst>
              <a:ext uri="{FF2B5EF4-FFF2-40B4-BE49-F238E27FC236}">
                <a16:creationId xmlns:a16="http://schemas.microsoft.com/office/drawing/2014/main" id="{44082A16-7A45-4B33-9325-88FA270F2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6388" y="452438"/>
            <a:ext cx="59912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7E0C035-62BA-4C5A-B9F6-751DBE00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13" y="1056529"/>
            <a:ext cx="59912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0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 Threat</a:t>
            </a:r>
            <a:endParaRPr dirty="0"/>
          </a:p>
        </p:txBody>
      </p:sp>
      <p:sp>
        <p:nvSpPr>
          <p:cNvPr id="437" name="Google Shape;437;p4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30522" y="3043363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Cyber Threat?</a:t>
            </a:r>
            <a:endParaRPr dirty="0"/>
          </a:p>
        </p:txBody>
      </p:sp>
      <p:cxnSp>
        <p:nvCxnSpPr>
          <p:cNvPr id="439" name="Google Shape;439;p4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4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41" name="Google Shape;441;p4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DA575-EB58-4339-82DC-C073DBE63C96}"/>
              </a:ext>
            </a:extLst>
          </p:cNvPr>
          <p:cNvSpPr txBox="1"/>
          <p:nvPr/>
        </p:nvSpPr>
        <p:spPr>
          <a:xfrm>
            <a:off x="1246908" y="1696686"/>
            <a:ext cx="62669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 cyberattack is any offensive maneuver that targets </a:t>
            </a:r>
            <a:r>
              <a:rPr lang="en-US" sz="1600" dirty="0">
                <a:solidFill>
                  <a:schemeClr val="accent1">
                    <a:lumMod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computer information systems</a:t>
            </a:r>
            <a:r>
              <a:rPr lang="en-US" sz="16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 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computer networks</a:t>
            </a:r>
            <a:r>
              <a:rPr lang="en-US" sz="1600" i="0" dirty="0">
                <a:solidFill>
                  <a:schemeClr val="tx2">
                    <a:lumMod val="25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 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infrastructures</a:t>
            </a:r>
            <a:r>
              <a:rPr lang="en-US" sz="16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or personal computer devices. </a:t>
            </a:r>
            <a:endParaRPr lang="en-US" sz="1600" i="0" dirty="0" smtClean="0">
              <a:solidFill>
                <a:srgbClr val="202122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l"/>
            <a:r>
              <a:rPr lang="en-US" sz="1600" i="0" dirty="0" smtClean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 </a:t>
            </a:r>
            <a:r>
              <a:rPr lang="en-US" sz="16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attacker is a person or process that attempts to access data, functions, or other restricted areas of the system without authorization, potentially with malicious intent. </a:t>
            </a:r>
            <a:endParaRPr lang="en-US" sz="1600" i="0" dirty="0" smtClean="0">
              <a:solidFill>
                <a:srgbClr val="202122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l"/>
            <a:r>
              <a:rPr lang="en-US" sz="1600" i="0" dirty="0" smtClean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Depending </a:t>
            </a:r>
            <a:r>
              <a:rPr lang="en-US" sz="16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on the context, cyberattacks can be part of 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cyber warfare</a:t>
            </a:r>
            <a:r>
              <a:rPr lang="en-US" sz="1600" i="0" dirty="0">
                <a:solidFill>
                  <a:schemeClr val="accent2">
                    <a:lumMod val="25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 </a:t>
            </a:r>
            <a:r>
              <a:rPr lang="en-US" sz="16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or </a:t>
            </a:r>
            <a:r>
              <a:rPr lang="en-US" sz="1600" dirty="0">
                <a:solidFill>
                  <a:schemeClr val="accent1">
                    <a:lumMod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cyberterrorism</a:t>
            </a:r>
            <a:r>
              <a:rPr lang="en-US" sz="1600" i="0" dirty="0">
                <a:solidFill>
                  <a:srgbClr val="20212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.. A product that facilitates a cyberattack is sometimes called a </a:t>
            </a:r>
            <a:r>
              <a:rPr lang="en-US" sz="1600" dirty="0">
                <a:solidFill>
                  <a:schemeClr val="accent1">
                    <a:lumMod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cyber weapon</a:t>
            </a:r>
            <a:r>
              <a:rPr lang="en-US" sz="1600" i="0" dirty="0">
                <a:solidFill>
                  <a:schemeClr val="accent1">
                    <a:lumMod val="10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br>
              <a:rPr lang="en-US" sz="1600" i="0" dirty="0">
                <a:solidFill>
                  <a:schemeClr val="accent1">
                    <a:lumMod val="10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endParaRPr lang="en-US" sz="1600" dirty="0">
              <a:solidFill>
                <a:schemeClr val="accent1">
                  <a:lumMod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500CC6-A68A-4413-86DD-989BC4EF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551154"/>
            <a:ext cx="5214300" cy="946200"/>
          </a:xfrm>
        </p:spPr>
        <p:txBody>
          <a:bodyPr/>
          <a:lstStyle/>
          <a:p>
            <a:r>
              <a:rPr lang="en-US" dirty="0"/>
              <a:t>What Is Cyber Threat</a:t>
            </a:r>
          </a:p>
        </p:txBody>
      </p:sp>
      <p:cxnSp>
        <p:nvCxnSpPr>
          <p:cNvPr id="11" name="Google Shape;208;p37">
            <a:extLst>
              <a:ext uri="{FF2B5EF4-FFF2-40B4-BE49-F238E27FC236}">
                <a16:creationId xmlns:a16="http://schemas.microsoft.com/office/drawing/2014/main" id="{DA504E2E-DF47-46E9-B1AB-EDE322BD4FD4}"/>
              </a:ext>
            </a:extLst>
          </p:cNvPr>
          <p:cNvCxnSpPr/>
          <p:nvPr/>
        </p:nvCxnSpPr>
        <p:spPr>
          <a:xfrm>
            <a:off x="-83127" y="4251231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072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961465" y="225923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Cyber Threat</a:t>
            </a:r>
            <a:endParaRPr dirty="0"/>
          </a:p>
        </p:txBody>
      </p:sp>
      <p:sp>
        <p:nvSpPr>
          <p:cNvPr id="479" name="Google Shape;479;p51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0" name="Google Shape;480;p51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Three Major Types Of Cyber Threat</a:t>
            </a:r>
            <a:endParaRPr dirty="0"/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2;p38">
            <a:extLst>
              <a:ext uri="{FF2B5EF4-FFF2-40B4-BE49-F238E27FC236}">
                <a16:creationId xmlns:a16="http://schemas.microsoft.com/office/drawing/2014/main" id="{AC2A43BF-F4B4-4A7F-96D6-47EBC83295E0}"/>
              </a:ext>
            </a:extLst>
          </p:cNvPr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500CC6-A68A-4413-86DD-989BC4EF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551154"/>
            <a:ext cx="5214300" cy="946200"/>
          </a:xfrm>
        </p:spPr>
        <p:txBody>
          <a:bodyPr/>
          <a:lstStyle/>
          <a:p>
            <a:r>
              <a:rPr lang="en-US" dirty="0"/>
              <a:t>Types Of Cyber Threat</a:t>
            </a:r>
          </a:p>
        </p:txBody>
      </p:sp>
      <p:cxnSp>
        <p:nvCxnSpPr>
          <p:cNvPr id="11" name="Google Shape;208;p37">
            <a:extLst>
              <a:ext uri="{FF2B5EF4-FFF2-40B4-BE49-F238E27FC236}">
                <a16:creationId xmlns:a16="http://schemas.microsoft.com/office/drawing/2014/main" id="{DA504E2E-DF47-46E9-B1AB-EDE322BD4FD4}"/>
              </a:ext>
            </a:extLst>
          </p:cNvPr>
          <p:cNvCxnSpPr/>
          <p:nvPr/>
        </p:nvCxnSpPr>
        <p:spPr>
          <a:xfrm>
            <a:off x="-83127" y="4251231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17;p38">
            <a:extLst>
              <a:ext uri="{FF2B5EF4-FFF2-40B4-BE49-F238E27FC236}">
                <a16:creationId xmlns:a16="http://schemas.microsoft.com/office/drawing/2014/main" id="{6F23F892-731D-4648-8F6E-400A074C5652}"/>
              </a:ext>
            </a:extLst>
          </p:cNvPr>
          <p:cNvSpPr/>
          <p:nvPr/>
        </p:nvSpPr>
        <p:spPr>
          <a:xfrm>
            <a:off x="5501112" y="2571750"/>
            <a:ext cx="1252894" cy="76201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Phishing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Spam</a:t>
            </a:r>
            <a:endParaRPr sz="1200" b="1" i="1" dirty="0">
              <a:solidFill>
                <a:schemeClr val="bg1"/>
              </a:solidFill>
              <a:latin typeface="Exo 2" panose="020B0604020202020204" charset="0"/>
              <a:ea typeface="Roboto Condensed Light" panose="02000000000000000000" pitchFamily="2" charset="0"/>
            </a:endParaRPr>
          </a:p>
        </p:txBody>
      </p:sp>
      <p:cxnSp>
        <p:nvCxnSpPr>
          <p:cNvPr id="7" name="Google Shape;220;p38">
            <a:extLst>
              <a:ext uri="{FF2B5EF4-FFF2-40B4-BE49-F238E27FC236}">
                <a16:creationId xmlns:a16="http://schemas.microsoft.com/office/drawing/2014/main" id="{27B9C222-BA81-4F57-A0C2-D562A1DF8576}"/>
              </a:ext>
            </a:extLst>
          </p:cNvPr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23;p38">
            <a:extLst>
              <a:ext uri="{FF2B5EF4-FFF2-40B4-BE49-F238E27FC236}">
                <a16:creationId xmlns:a16="http://schemas.microsoft.com/office/drawing/2014/main" id="{135ECDE0-B9C1-462D-80BD-4E7EE421E981}"/>
              </a:ext>
            </a:extLst>
          </p:cNvPr>
          <p:cNvCxnSpPr/>
          <p:nvPr/>
        </p:nvCxnSpPr>
        <p:spPr>
          <a:xfrm rot="5400000">
            <a:off x="3139184" y="1884031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24;p38">
            <a:extLst>
              <a:ext uri="{FF2B5EF4-FFF2-40B4-BE49-F238E27FC236}">
                <a16:creationId xmlns:a16="http://schemas.microsoft.com/office/drawing/2014/main" id="{586D7767-0B73-405D-8114-2A8B984A5003}"/>
              </a:ext>
            </a:extLst>
          </p:cNvPr>
          <p:cNvCxnSpPr>
            <a:cxnSpLocks/>
          </p:cNvCxnSpPr>
          <p:nvPr/>
        </p:nvCxnSpPr>
        <p:spPr>
          <a:xfrm>
            <a:off x="5382122" y="1958964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27;p38">
            <a:extLst>
              <a:ext uri="{FF2B5EF4-FFF2-40B4-BE49-F238E27FC236}">
                <a16:creationId xmlns:a16="http://schemas.microsoft.com/office/drawing/2014/main" id="{822B75C9-B612-4D2C-966E-B6EF04323435}"/>
              </a:ext>
            </a:extLst>
          </p:cNvPr>
          <p:cNvSpPr txBox="1"/>
          <p:nvPr/>
        </p:nvSpPr>
        <p:spPr>
          <a:xfrm>
            <a:off x="3834350" y="142819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Cyber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Threat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" name="Google Shape;217;p38">
            <a:extLst>
              <a:ext uri="{FF2B5EF4-FFF2-40B4-BE49-F238E27FC236}">
                <a16:creationId xmlns:a16="http://schemas.microsoft.com/office/drawing/2014/main" id="{E347B3B3-C609-419C-AED2-9A7DDA166621}"/>
              </a:ext>
            </a:extLst>
          </p:cNvPr>
          <p:cNvSpPr/>
          <p:nvPr/>
        </p:nvSpPr>
        <p:spPr>
          <a:xfrm>
            <a:off x="4129228" y="2563012"/>
            <a:ext cx="1252894" cy="76201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Hackers</a:t>
            </a:r>
            <a:endParaRPr sz="1200" b="1" i="1" dirty="0">
              <a:solidFill>
                <a:schemeClr val="bg1"/>
              </a:solidFill>
              <a:latin typeface="Exo 2" panose="020B0604020202020204" charset="0"/>
              <a:ea typeface="Roboto Condensed Light" panose="02000000000000000000" pitchFamily="2" charset="0"/>
            </a:endParaRPr>
          </a:p>
        </p:txBody>
      </p:sp>
      <p:sp>
        <p:nvSpPr>
          <p:cNvPr id="13" name="Google Shape;217;p38">
            <a:extLst>
              <a:ext uri="{FF2B5EF4-FFF2-40B4-BE49-F238E27FC236}">
                <a16:creationId xmlns:a16="http://schemas.microsoft.com/office/drawing/2014/main" id="{5C75B08D-D677-4A0B-8D8A-1787F5DAF82D}"/>
              </a:ext>
            </a:extLst>
          </p:cNvPr>
          <p:cNvSpPr/>
          <p:nvPr/>
        </p:nvSpPr>
        <p:spPr>
          <a:xfrm>
            <a:off x="2757344" y="2588887"/>
            <a:ext cx="1252894" cy="76201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Computer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Virus</a:t>
            </a:r>
          </a:p>
        </p:txBody>
      </p:sp>
    </p:spTree>
    <p:extLst>
      <p:ext uri="{BB962C8B-B14F-4D97-AF65-F5344CB8AC3E}">
        <p14:creationId xmlns:p14="http://schemas.microsoft.com/office/powerpoint/2010/main" val="392325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15" fill="hold">
                                          <p:stCondLst>
                                            <p:cond delay="11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" decel="50000" autoRev="1" fill="hold">
                                          <p:stCondLst>
                                            <p:cond delay="11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" fill="hold">
                                          <p:stCondLst>
                                            <p:cond delay="21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15" fill="hold">
                                          <p:stCondLst>
                                            <p:cond delay="11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" decel="50000" autoRev="1" fill="hold">
                                          <p:stCondLst>
                                            <p:cond delay="11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" fill="hold">
                                          <p:stCondLst>
                                            <p:cond delay="21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15" fill="hold">
                                          <p:stCondLst>
                                            <p:cond delay="1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" decel="50000" autoRev="1" fill="hold">
                                          <p:stCondLst>
                                            <p:cond delay="1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" fill="hold">
                                          <p:stCondLst>
                                            <p:cond delay="2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500CC6-A68A-4413-86DD-989BC4EF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665454"/>
            <a:ext cx="5214300" cy="946200"/>
          </a:xfrm>
        </p:spPr>
        <p:txBody>
          <a:bodyPr/>
          <a:lstStyle/>
          <a:p>
            <a:r>
              <a:rPr lang="en-US" dirty="0"/>
              <a:t>Computer Virus</a:t>
            </a:r>
          </a:p>
        </p:txBody>
      </p:sp>
      <p:cxnSp>
        <p:nvCxnSpPr>
          <p:cNvPr id="11" name="Google Shape;208;p37">
            <a:extLst>
              <a:ext uri="{FF2B5EF4-FFF2-40B4-BE49-F238E27FC236}">
                <a16:creationId xmlns:a16="http://schemas.microsoft.com/office/drawing/2014/main" id="{DA504E2E-DF47-46E9-B1AB-EDE322BD4FD4}"/>
              </a:ext>
            </a:extLst>
          </p:cNvPr>
          <p:cNvCxnSpPr/>
          <p:nvPr/>
        </p:nvCxnSpPr>
        <p:spPr>
          <a:xfrm>
            <a:off x="-83127" y="4251231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77D471-10B0-46AF-BE63-AC30EE96DA1B}"/>
              </a:ext>
            </a:extLst>
          </p:cNvPr>
          <p:cNvSpPr txBox="1"/>
          <p:nvPr/>
        </p:nvSpPr>
        <p:spPr>
          <a:xfrm>
            <a:off x="1438524" y="1530431"/>
            <a:ext cx="62669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Perhaps the most well-known computer security threat, a computer virus is a program written to alter the way a computer operates, without the permission or knowledge of the user. </a:t>
            </a:r>
            <a:endParaRPr lang="en-US" sz="1600" b="0" i="0" dirty="0" smtClean="0">
              <a:solidFill>
                <a:srgbClr val="21242A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1600" b="0" i="0" dirty="0" smtClean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 </a:t>
            </a:r>
            <a:r>
              <a:rPr lang="en-US" sz="1600" b="0" i="0" dirty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virus replicates and executes itself, usually doing damage to your </a:t>
            </a:r>
            <a:r>
              <a:rPr lang="en-US" sz="1600" b="0" i="0" dirty="0" smtClean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computer </a:t>
            </a:r>
            <a:r>
              <a:rPr lang="en-US" sz="1600" b="0" i="0" dirty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the process. </a:t>
            </a:r>
            <a:r>
              <a:rPr lang="en-US" sz="1600" i="0" dirty="0">
                <a:solidFill>
                  <a:schemeClr val="accent1">
                    <a:lumMod val="10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/>
            </a:r>
            <a:br>
              <a:rPr lang="en-US" sz="1600" i="0" dirty="0">
                <a:solidFill>
                  <a:schemeClr val="accent1">
                    <a:lumMod val="10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endParaRPr lang="en-US" sz="1600" dirty="0">
              <a:solidFill>
                <a:schemeClr val="accent1">
                  <a:lumMod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Cyber Security?</a:t>
            </a:r>
            <a:endParaRPr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1" name="Google Shape;171;p35">
            <a:hlinkClick r:id="rId6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2" name="Google Shape;172;p35">
            <a:hlinkClick r:id="rId7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DEPTH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Cyber Security.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</a:t>
            </a:r>
            <a:endParaRPr dirty="0"/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5"/>
          </p:nvPr>
        </p:nvSpPr>
        <p:spPr>
          <a:xfrm>
            <a:off x="95602" y="2614641"/>
            <a:ext cx="244186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Cyber Attack Datas</a:t>
            </a:r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base"/>
            <a:r>
              <a:rPr lang="en-US" sz="1600" dirty="0">
                <a:solidFill>
                  <a:srgbClr val="444444"/>
                </a:solidFill>
                <a:latin typeface="Exo 2" panose="020B0604020202020204" charset="0"/>
                <a:ea typeface="Roboto Condensed Light" panose="02000000000000000000" pitchFamily="2" charset="0"/>
              </a:rPr>
              <a:t>C</a:t>
            </a:r>
            <a:r>
              <a:rPr lang="en-US" sz="1600" i="0" dirty="0">
                <a:solidFill>
                  <a:srgbClr val="444444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</a:rPr>
              <a:t>yber </a:t>
            </a:r>
            <a:r>
              <a:rPr lang="en-US" sz="1600" dirty="0">
                <a:solidFill>
                  <a:srgbClr val="444444"/>
                </a:solidFill>
                <a:latin typeface="Exo 2" panose="020B0604020202020204" charset="0"/>
                <a:ea typeface="Roboto Condensed Light" panose="02000000000000000000" pitchFamily="2" charset="0"/>
              </a:rPr>
              <a:t>T</a:t>
            </a:r>
            <a:r>
              <a:rPr lang="en-US" sz="1600" i="0" dirty="0">
                <a:solidFill>
                  <a:srgbClr val="444444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</a:rPr>
              <a:t>hreats</a:t>
            </a:r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7"/>
          </p:nvPr>
        </p:nvSpPr>
        <p:spPr>
          <a:xfrm>
            <a:off x="6811558" y="218698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Is Cyber Threat?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Types Of Cyber Threat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Prevention</a:t>
            </a:r>
            <a:endParaRPr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Prevent Cyber Threat.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013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7" grpId="1"/>
      <p:bldP spid="168" grpId="0" build="p"/>
      <p:bldP spid="169" grpId="0"/>
      <p:bldP spid="170" grpId="0"/>
      <p:bldP spid="171" grpId="0"/>
      <p:bldP spid="172" grpId="0"/>
      <p:bldP spid="173" grpId="0"/>
      <p:bldP spid="174" grpId="0"/>
      <p:bldP spid="175" grpId="0" build="p"/>
      <p:bldP spid="176" grpId="0"/>
      <p:bldP spid="177" grpId="0" build="p"/>
      <p:bldP spid="178" grpId="0"/>
      <p:bldP spid="179" grpId="0" build="p"/>
      <p:bldP spid="180" grpId="0"/>
      <p:bldP spid="181" grpId="0" build="p"/>
      <p:bldP spid="182" grpId="0"/>
      <p:bldP spid="1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500CC6-A68A-4413-86DD-989BC4EF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122" y="715117"/>
            <a:ext cx="5214300" cy="946200"/>
          </a:xfrm>
        </p:spPr>
        <p:txBody>
          <a:bodyPr/>
          <a:lstStyle/>
          <a:p>
            <a:r>
              <a:rPr lang="en-US" dirty="0"/>
              <a:t>Hackers</a:t>
            </a:r>
          </a:p>
        </p:txBody>
      </p:sp>
      <p:cxnSp>
        <p:nvCxnSpPr>
          <p:cNvPr id="11" name="Google Shape;208;p37">
            <a:extLst>
              <a:ext uri="{FF2B5EF4-FFF2-40B4-BE49-F238E27FC236}">
                <a16:creationId xmlns:a16="http://schemas.microsoft.com/office/drawing/2014/main" id="{DA504E2E-DF47-46E9-B1AB-EDE322BD4FD4}"/>
              </a:ext>
            </a:extLst>
          </p:cNvPr>
          <p:cNvCxnSpPr/>
          <p:nvPr/>
        </p:nvCxnSpPr>
        <p:spPr>
          <a:xfrm>
            <a:off x="-83127" y="4251231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044775-D299-4966-B962-C622428BC259}"/>
              </a:ext>
            </a:extLst>
          </p:cNvPr>
          <p:cNvSpPr txBox="1"/>
          <p:nvPr/>
        </p:nvSpPr>
        <p:spPr>
          <a:xfrm>
            <a:off x="1524669" y="1698344"/>
            <a:ext cx="59332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1242A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They are p</a:t>
            </a:r>
            <a:r>
              <a:rPr lang="en-US" sz="1600" b="0" i="0" dirty="0" smtClean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eople</a:t>
            </a:r>
            <a:r>
              <a:rPr lang="en-US" sz="1600" b="0" i="0" dirty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not computers, create computer security threats and malware. </a:t>
            </a:r>
            <a:endParaRPr lang="en-US" sz="1600" b="0" i="0" dirty="0" smtClean="0">
              <a:solidFill>
                <a:srgbClr val="21242A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1600" b="0" i="0" dirty="0" smtClean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Hackers </a:t>
            </a:r>
            <a:r>
              <a:rPr lang="en-US" sz="1600" b="0" i="0" dirty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and predators are programmers who victimize others for their own gain by breaking into computer systems to steal, change, or destroy information as a form of cyber-terrorism. </a:t>
            </a:r>
            <a:endParaRPr lang="en-US" sz="1600" b="0" i="0" dirty="0" smtClean="0">
              <a:solidFill>
                <a:srgbClr val="21242A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1600" b="0" i="0" dirty="0" smtClean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These </a:t>
            </a:r>
            <a:r>
              <a:rPr lang="en-US" sz="1600" b="0" i="0" dirty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online predators can compromise credit card information, lock you out of your data, and steal your identity.</a:t>
            </a:r>
            <a:endParaRPr lang="en-US" sz="16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500CC6-A68A-4413-86DD-989BC4EF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72459"/>
            <a:ext cx="5214300" cy="946200"/>
          </a:xfrm>
        </p:spPr>
        <p:txBody>
          <a:bodyPr/>
          <a:lstStyle/>
          <a:p>
            <a:r>
              <a:rPr lang="en-US" dirty="0"/>
              <a:t>Phishing </a:t>
            </a:r>
          </a:p>
        </p:txBody>
      </p:sp>
      <p:cxnSp>
        <p:nvCxnSpPr>
          <p:cNvPr id="11" name="Google Shape;208;p37">
            <a:extLst>
              <a:ext uri="{FF2B5EF4-FFF2-40B4-BE49-F238E27FC236}">
                <a16:creationId xmlns:a16="http://schemas.microsoft.com/office/drawing/2014/main" id="{DA504E2E-DF47-46E9-B1AB-EDE322BD4FD4}"/>
              </a:ext>
            </a:extLst>
          </p:cNvPr>
          <p:cNvCxnSpPr/>
          <p:nvPr/>
        </p:nvCxnSpPr>
        <p:spPr>
          <a:xfrm>
            <a:off x="-83127" y="4251231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1AAA8F-0C0D-4D32-B7C4-8E06CE98E568}"/>
              </a:ext>
            </a:extLst>
          </p:cNvPr>
          <p:cNvSpPr txBox="1"/>
          <p:nvPr/>
        </p:nvSpPr>
        <p:spPr>
          <a:xfrm>
            <a:off x="1267690" y="1842159"/>
            <a:ext cx="62669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21242A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</a:t>
            </a:r>
            <a:r>
              <a:rPr lang="en-US" sz="1600" b="0" i="0" dirty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hishers attempt to steal sensitive financial or personal information through fraudulent email or instant messages. </a:t>
            </a:r>
            <a:endParaRPr lang="en-US" sz="1600" b="0" i="0" dirty="0" smtClean="0">
              <a:solidFill>
                <a:srgbClr val="21242A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l"/>
            <a:r>
              <a:rPr lang="en-US" sz="1600" b="0" i="0" dirty="0" smtClean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Phishing </a:t>
            </a:r>
            <a:r>
              <a:rPr lang="en-US" sz="1600" b="0" i="0" dirty="0">
                <a:solidFill>
                  <a:srgbClr val="21242A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attacks are some of the most successful methods for cybercriminals looking to pull off a data breach.</a:t>
            </a:r>
            <a:endParaRPr lang="en-US" sz="1600" dirty="0">
              <a:solidFill>
                <a:schemeClr val="accent1">
                  <a:lumMod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6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Prevention</a:t>
            </a:r>
            <a:endParaRPr dirty="0"/>
          </a:p>
        </p:txBody>
      </p:sp>
      <p:sp>
        <p:nvSpPr>
          <p:cNvPr id="616" name="Google Shape;616;p54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17" name="Google Shape;617;p54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Prevent Cyber Threat?</a:t>
            </a:r>
            <a:endParaRPr dirty="0"/>
          </a:p>
        </p:txBody>
      </p:sp>
      <p:cxnSp>
        <p:nvCxnSpPr>
          <p:cNvPr id="618" name="Google Shape;618;p54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9" name="Google Shape;619;p5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620" name="Google Shape;620;p5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5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5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BE0007-8720-4DAF-A33C-5EB34E416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789" y="952012"/>
            <a:ext cx="5039593" cy="2404251"/>
          </a:xfrm>
        </p:spPr>
        <p:txBody>
          <a:bodyPr numCol="2"/>
          <a:lstStyle/>
          <a:p>
            <a:pPr marL="438150" indent="-285750" algn="l">
              <a:buFont typeface="Wingdings" panose="05000000000000000000" pitchFamily="2" charset="2"/>
              <a:buChar char="Ø"/>
            </a:pPr>
            <a:r>
              <a:rPr lang="en-US" sz="1600" b="0" i="0" dirty="0" smtClean="0">
                <a:solidFill>
                  <a:schemeClr val="accent1">
                    <a:lumMod val="10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Train </a:t>
            </a: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your staff</a:t>
            </a:r>
          </a:p>
          <a:p>
            <a:pPr marL="4381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>
                    <a:lumMod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Keep your software and systems fully up to date</a:t>
            </a:r>
          </a:p>
          <a:p>
            <a:pPr marL="4381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Ensure Endpoint Protection</a:t>
            </a:r>
          </a:p>
          <a:p>
            <a:pPr marL="4381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Install a Firewall</a:t>
            </a:r>
          </a:p>
          <a:p>
            <a:pPr marL="4381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Backup your data</a:t>
            </a:r>
          </a:p>
          <a:p>
            <a:pPr marL="4381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Control access to your systems</a:t>
            </a: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38150" indent="-285750" algn="l">
              <a:buFont typeface="Wingdings" panose="05000000000000000000" pitchFamily="2" charset="2"/>
              <a:buChar char="Ø"/>
            </a:pPr>
            <a:r>
              <a:rPr lang="en-US" sz="1600" b="0" i="0" dirty="0" err="1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Wifi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Security</a:t>
            </a:r>
          </a:p>
          <a:p>
            <a:pPr marL="4381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Access Management</a:t>
            </a:r>
          </a:p>
          <a:p>
            <a:pPr marL="4381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Passwords</a:t>
            </a:r>
          </a:p>
          <a:p>
            <a:pPr marL="4381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chemeClr val="accent1">
                  <a:lumMod val="10000"/>
                </a:schemeClr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4381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chemeClr val="accent1">
                  <a:lumMod val="10000"/>
                </a:schemeClr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4381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202124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l"/>
            <a:endParaRPr lang="en-US" sz="1600" b="0" i="0" dirty="0">
              <a:solidFill>
                <a:schemeClr val="accent1">
                  <a:lumMod val="10000"/>
                </a:schemeClr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endParaRPr lang="en-US" sz="1600" b="1" i="0" dirty="0">
              <a:solidFill>
                <a:srgbClr val="202124"/>
              </a:solidFill>
              <a:effectLst/>
              <a:latin typeface="Exo 2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712" y="644236"/>
            <a:ext cx="3038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Exo 2" panose="020B0604020202020204" charset="0"/>
              </a:rPr>
              <a:t>10 Ways to Prevent Cyber Attacks</a:t>
            </a:r>
          </a:p>
        </p:txBody>
      </p:sp>
    </p:spTree>
    <p:extLst>
      <p:ext uri="{BB962C8B-B14F-4D97-AF65-F5344CB8AC3E}">
        <p14:creationId xmlns:p14="http://schemas.microsoft.com/office/powerpoint/2010/main" val="149278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0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50"/>
          <p:cNvCxnSpPr/>
          <p:nvPr/>
        </p:nvCxnSpPr>
        <p:spPr>
          <a:xfrm rot="10800000">
            <a:off x="-6825" y="2056050"/>
            <a:ext cx="285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0"/>
          <p:cNvCxnSpPr/>
          <p:nvPr/>
        </p:nvCxnSpPr>
        <p:spPr>
          <a:xfrm rot="10800000">
            <a:off x="4389425" y="2962350"/>
            <a:ext cx="4747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50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AWESOME WORDS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4672469-9BD1-47CD-B72A-8EDB3106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752" y="1132398"/>
            <a:ext cx="4224900" cy="536700"/>
          </a:xfrm>
        </p:spPr>
        <p:txBody>
          <a:bodyPr/>
          <a:lstStyle/>
          <a:p>
            <a:r>
              <a:rPr lang="en-US" sz="1600" b="0" i="0" dirty="0">
                <a:solidFill>
                  <a:srgbClr val="030303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“Technology trust is a good thing, </a:t>
            </a:r>
          </a:p>
          <a:p>
            <a:r>
              <a:rPr lang="en-US" sz="1600" b="0" i="0" dirty="0">
                <a:solidFill>
                  <a:srgbClr val="030303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but control is a better one.”</a:t>
            </a: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/>
            </a:r>
            <a:b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r>
              <a:rPr lang="en-US" sz="1600" b="1" i="0" dirty="0">
                <a:solidFill>
                  <a:srgbClr val="030303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</a:rPr>
              <a:t>Stephane</a:t>
            </a:r>
            <a:r>
              <a:rPr lang="en-US" sz="1600" b="1" i="0" dirty="0">
                <a:solidFill>
                  <a:srgbClr val="030303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030303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</a:rPr>
              <a:t>Nappo</a:t>
            </a:r>
            <a:endParaRPr lang="en-US" sz="1600" b="1" dirty="0">
              <a:latin typeface="Exo 2" panose="020B0604020202020204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59D2-8751-40E2-98C7-69C855F3F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etropolislight"/>
              </a:rPr>
              <a:t>Thank</a:t>
            </a:r>
            <a:r>
              <a:rPr lang="en-US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9965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960120" y="2993787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Cyber Security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Cyber Security?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959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990165" y="2314224"/>
            <a:ext cx="5027580" cy="524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C6C6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Cybersecurity is the protection of internet-connected systems such as hardware, software and data from </a:t>
            </a:r>
            <a:r>
              <a:rPr lang="en-US" b="0" i="0" dirty="0" smtClean="0">
                <a:solidFill>
                  <a:srgbClr val="6C6C6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cyber threats.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smtClean="0">
                <a:solidFill>
                  <a:srgbClr val="6C6C6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3086099" y="1514077"/>
            <a:ext cx="3096491" cy="800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 Security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465691" y="158502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1956591" y="2834242"/>
            <a:ext cx="506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solidFill>
                  <a:srgbClr val="6C6C6C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 practice is used by individuals and enterprises to protect against unauthorized access to data centers and other computerized systems.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uiExpand="1" build="p"/>
      <p:bldP spid="206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8A89-AE62-4489-8913-36D1294ED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1619480"/>
            <a:ext cx="5214300" cy="889173"/>
          </a:xfrm>
        </p:spPr>
        <p:txBody>
          <a:bodyPr/>
          <a:lstStyle/>
          <a:p>
            <a:pPr algn="l" fontAlgn="base"/>
            <a:r>
              <a:rPr lang="en-US" sz="1600" b="0" dirty="0">
                <a:solidFill>
                  <a:srgbClr val="4D4C4C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</a:t>
            </a:r>
            <a:r>
              <a:rPr lang="en-US" sz="1600" b="0" i="0" dirty="0">
                <a:solidFill>
                  <a:srgbClr val="4D4C4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hese 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Cyber Attack</a:t>
            </a:r>
            <a:r>
              <a:rPr lang="en-US" sz="1600" b="0" i="0" dirty="0">
                <a:solidFill>
                  <a:srgbClr val="4D4C4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 are usually aimed at accessing, changing, or destroying sensitive information; extorting money </a:t>
            </a:r>
            <a:r>
              <a:rPr lang="en-US" sz="1600" b="0" i="0" dirty="0" smtClean="0">
                <a:solidFill>
                  <a:srgbClr val="4D4C4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from</a:t>
            </a:r>
            <a:br>
              <a:rPr lang="en-US" sz="1600" b="0" i="0" dirty="0" smtClean="0">
                <a:solidFill>
                  <a:srgbClr val="4D4C4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r>
              <a:rPr lang="en-US" sz="1600" b="0" i="0" dirty="0" smtClean="0">
                <a:solidFill>
                  <a:srgbClr val="4D4C4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users</a:t>
            </a:r>
            <a:r>
              <a:rPr lang="en-US" sz="1600" b="0" i="0" dirty="0">
                <a:solidFill>
                  <a:srgbClr val="4D4C4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; or interrupting normal </a:t>
            </a:r>
            <a:r>
              <a:rPr lang="en-US" sz="1600" b="0" i="0" dirty="0" smtClean="0">
                <a:solidFill>
                  <a:srgbClr val="4D4C4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business processes.</a:t>
            </a:r>
            <a:r>
              <a:rPr lang="en-US" sz="1600" b="0" dirty="0">
                <a:solidFill>
                  <a:srgbClr val="4D4C4C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600" b="0" dirty="0" smtClean="0">
                <a:solidFill>
                  <a:srgbClr val="4D4C4C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/>
            </a:r>
            <a:br>
              <a:rPr lang="en-US" sz="1600" b="0" dirty="0" smtClean="0">
                <a:solidFill>
                  <a:srgbClr val="4D4C4C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r>
              <a:rPr lang="en-US" sz="1600" b="0" i="0" dirty="0">
                <a:solidFill>
                  <a:srgbClr val="4D4C4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/>
            </a:r>
            <a:br>
              <a:rPr lang="en-US" sz="1600" b="0" i="0" dirty="0">
                <a:solidFill>
                  <a:srgbClr val="4D4C4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endParaRPr lang="en-US" sz="16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3" name="Google Shape;207;p37">
            <a:extLst>
              <a:ext uri="{FF2B5EF4-FFF2-40B4-BE49-F238E27FC236}">
                <a16:creationId xmlns:a16="http://schemas.microsoft.com/office/drawing/2014/main" id="{DE645465-B6B9-4016-BF31-8372F9261549}"/>
              </a:ext>
            </a:extLst>
          </p:cNvPr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08;p37">
            <a:extLst>
              <a:ext uri="{FF2B5EF4-FFF2-40B4-BE49-F238E27FC236}">
                <a16:creationId xmlns:a16="http://schemas.microsoft.com/office/drawing/2014/main" id="{3EBD9895-837D-4FFC-AE2B-75DDBA2F5B1D}"/>
              </a:ext>
            </a:extLst>
          </p:cNvPr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/>
          <p:cNvSpPr/>
          <p:nvPr/>
        </p:nvSpPr>
        <p:spPr>
          <a:xfrm>
            <a:off x="1964851" y="2508653"/>
            <a:ext cx="5214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D4C4C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Implementing effective cybersecurity measures is particularly challenging today because there are more devices than people, and attackers are becoming more innovative.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22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4073882" y="4113955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Cyber Security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3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38" name="Google Shape;238;p39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9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Cyber Security</a:t>
            </a:r>
            <a:endParaRPr dirty="0"/>
          </a:p>
        </p:txBody>
      </p:sp>
      <p:sp>
        <p:nvSpPr>
          <p:cNvPr id="217" name="Google Shape;217;p38"/>
          <p:cNvSpPr/>
          <p:nvPr/>
        </p:nvSpPr>
        <p:spPr>
          <a:xfrm>
            <a:off x="5478412" y="2588887"/>
            <a:ext cx="1252894" cy="76201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</a:rPr>
              <a:t>Internet of Things </a:t>
            </a:r>
            <a:endParaRPr sz="1200" b="1" i="1" dirty="0">
              <a:solidFill>
                <a:schemeClr val="bg1"/>
              </a:solidFill>
              <a:latin typeface="Exo 2" panose="020B0604020202020204" charset="0"/>
              <a:ea typeface="Roboto Condensed Light" panose="02000000000000000000" pitchFamily="2" charset="0"/>
            </a:endParaRPr>
          </a:p>
        </p:txBody>
      </p:sp>
      <p:cxnSp>
        <p:nvCxnSpPr>
          <p:cNvPr id="220" name="Google Shape;220;p38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8"/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 rot="5400000">
            <a:off x="3139184" y="1884031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>
            <a:cxnSpLocks/>
          </p:cNvCxnSpPr>
          <p:nvPr/>
        </p:nvCxnSpPr>
        <p:spPr>
          <a:xfrm>
            <a:off x="5382122" y="1958964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38"/>
          <p:cNvSpPr txBox="1"/>
          <p:nvPr/>
        </p:nvSpPr>
        <p:spPr>
          <a:xfrm>
            <a:off x="3140715" y="3673251"/>
            <a:ext cx="27672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3856650" y="1432657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Cyber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Security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" name="Google Shape;217;p38">
            <a:extLst>
              <a:ext uri="{FF2B5EF4-FFF2-40B4-BE49-F238E27FC236}">
                <a16:creationId xmlns:a16="http://schemas.microsoft.com/office/drawing/2014/main" id="{BC779903-ED3D-490F-A859-97DAD770C07B}"/>
              </a:ext>
            </a:extLst>
          </p:cNvPr>
          <p:cNvSpPr/>
          <p:nvPr/>
        </p:nvSpPr>
        <p:spPr>
          <a:xfrm>
            <a:off x="4129228" y="2563012"/>
            <a:ext cx="1252894" cy="76201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Cloud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Security</a:t>
            </a:r>
            <a:endParaRPr sz="1200" b="1" i="1" dirty="0">
              <a:solidFill>
                <a:schemeClr val="bg1"/>
              </a:solidFill>
              <a:latin typeface="Exo 2" panose="020B0604020202020204" charset="0"/>
              <a:ea typeface="Roboto Condensed Light" panose="02000000000000000000" pitchFamily="2" charset="0"/>
            </a:endParaRPr>
          </a:p>
        </p:txBody>
      </p:sp>
      <p:sp>
        <p:nvSpPr>
          <p:cNvPr id="43" name="Google Shape;217;p38">
            <a:extLst>
              <a:ext uri="{FF2B5EF4-FFF2-40B4-BE49-F238E27FC236}">
                <a16:creationId xmlns:a16="http://schemas.microsoft.com/office/drawing/2014/main" id="{8A0F8FD9-CCA0-47F0-B82A-AE2381726D2B}"/>
              </a:ext>
            </a:extLst>
          </p:cNvPr>
          <p:cNvSpPr/>
          <p:nvPr/>
        </p:nvSpPr>
        <p:spPr>
          <a:xfrm>
            <a:off x="2757344" y="2588887"/>
            <a:ext cx="1252894" cy="76201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Network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Security</a:t>
            </a:r>
            <a:endParaRPr sz="1200" b="1" i="1" dirty="0">
              <a:solidFill>
                <a:schemeClr val="bg1"/>
              </a:solidFill>
              <a:latin typeface="Exo 2" panose="020B0604020202020204" charset="0"/>
              <a:ea typeface="Roboto Condensed Light" panose="02000000000000000000" pitchFamily="2" charset="0"/>
            </a:endParaRPr>
          </a:p>
        </p:txBody>
      </p:sp>
      <p:sp>
        <p:nvSpPr>
          <p:cNvPr id="44" name="Google Shape;217;p38">
            <a:extLst>
              <a:ext uri="{FF2B5EF4-FFF2-40B4-BE49-F238E27FC236}">
                <a16:creationId xmlns:a16="http://schemas.microsoft.com/office/drawing/2014/main" id="{BB3F15A8-AA03-414A-9CCE-299EC13DA8EB}"/>
              </a:ext>
            </a:extLst>
          </p:cNvPr>
          <p:cNvSpPr/>
          <p:nvPr/>
        </p:nvSpPr>
        <p:spPr>
          <a:xfrm>
            <a:off x="1408160" y="2557807"/>
            <a:ext cx="1252894" cy="76201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bg1"/>
                </a:solidFill>
                <a:latin typeface="Exo 2" panose="020B0604020202020204" charset="0"/>
                <a:ea typeface="Roboto Condensed Light" panose="02000000000000000000" pitchFamily="2" charset="0"/>
              </a:rPr>
              <a:t>Application      Security</a:t>
            </a:r>
            <a:endParaRPr sz="1200" b="1" i="1" dirty="0">
              <a:solidFill>
                <a:schemeClr val="bg1"/>
              </a:solidFill>
              <a:latin typeface="Exo 2" panose="020B0604020202020204" charset="0"/>
              <a:ea typeface="Roboto Condensed Light" panose="02000000000000000000" pitchFamily="2" charset="0"/>
            </a:endParaRPr>
          </a:p>
        </p:txBody>
      </p:sp>
      <p:sp>
        <p:nvSpPr>
          <p:cNvPr id="45" name="Google Shape;217;p38">
            <a:extLst>
              <a:ext uri="{FF2B5EF4-FFF2-40B4-BE49-F238E27FC236}">
                <a16:creationId xmlns:a16="http://schemas.microsoft.com/office/drawing/2014/main" id="{743CDE52-0345-4880-9FFD-93446965CDCC}"/>
              </a:ext>
            </a:extLst>
          </p:cNvPr>
          <p:cNvSpPr/>
          <p:nvPr/>
        </p:nvSpPr>
        <p:spPr>
          <a:xfrm>
            <a:off x="6827595" y="2588887"/>
            <a:ext cx="1468105" cy="76201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b="1" i="1" dirty="0">
              <a:solidFill>
                <a:schemeClr val="bg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ctr"/>
            <a:r>
              <a:rPr lang="en-US" sz="1200" b="1" i="1" dirty="0">
                <a:solidFill>
                  <a:schemeClr val="bg1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</a:rPr>
              <a:t>Critical </a:t>
            </a:r>
            <a:r>
              <a:rPr lang="en-US" sz="1200" b="1" i="1" dirty="0" smtClean="0">
                <a:solidFill>
                  <a:schemeClr val="bg1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</a:rPr>
              <a:t>Infrastructure</a:t>
            </a:r>
            <a:endParaRPr lang="en-US" sz="1200" b="1" i="1" dirty="0">
              <a:solidFill>
                <a:schemeClr val="bg1"/>
              </a:solidFill>
              <a:effectLst/>
              <a:latin typeface="Exo 2" panose="020B0604020202020204" charset="0"/>
              <a:ea typeface="Roboto Condensed Light" panose="02000000000000000000" pitchFamily="2" charset="0"/>
            </a:endParaRPr>
          </a:p>
          <a:p>
            <a:pPr algn="ctr"/>
            <a:r>
              <a:rPr lang="en-US" sz="1200" b="1" i="1" dirty="0">
                <a:solidFill>
                  <a:schemeClr val="bg1"/>
                </a:solidFill>
                <a:effectLst/>
                <a:latin typeface="Exo 2" panose="020B0604020202020204" charset="0"/>
                <a:ea typeface="Roboto Condensed Light" panose="02000000000000000000" pitchFamily="2" charset="0"/>
              </a:rPr>
              <a:t>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14" name="Google Shape;208;p37">
            <a:extLst>
              <a:ext uri="{FF2B5EF4-FFF2-40B4-BE49-F238E27FC236}">
                <a16:creationId xmlns:a16="http://schemas.microsoft.com/office/drawing/2014/main" id="{A89E4ABC-A18F-4208-B8D1-554949EBF153}"/>
              </a:ext>
            </a:extLst>
          </p:cNvPr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992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96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96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46"/>
                            </p:stCondLst>
                            <p:childTnLst>
                              <p:par>
                                <p:cTn id="3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371"/>
                            </p:stCondLst>
                            <p:childTnLst>
                              <p:par>
                                <p:cTn id="4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31B0-3393-41B9-AEC2-A5A685E1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551154"/>
            <a:ext cx="5214300" cy="946200"/>
          </a:xfrm>
        </p:spPr>
        <p:txBody>
          <a:bodyPr/>
          <a:lstStyle/>
          <a:p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Security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DA575-EB58-4339-82DC-C073DBE63C96}"/>
              </a:ext>
            </a:extLst>
          </p:cNvPr>
          <p:cNvSpPr txBox="1"/>
          <p:nvPr/>
        </p:nvSpPr>
        <p:spPr>
          <a:xfrm>
            <a:off x="2286000" y="1772219"/>
            <a:ext cx="4572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i="0" dirty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Application security is the process of developing, adding, and testing security features within applications to prevent security vulnerabilities against threats such as unauthorized access and modification</a:t>
            </a:r>
            <a:r>
              <a:rPr lang="en-US" sz="2000" b="0" i="0" dirty="0" smtClean="0">
                <a:solidFill>
                  <a:srgbClr val="202124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endParaRPr lang="en-US" sz="16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6" name="Google Shape;208;p37">
            <a:extLst>
              <a:ext uri="{FF2B5EF4-FFF2-40B4-BE49-F238E27FC236}">
                <a16:creationId xmlns:a16="http://schemas.microsoft.com/office/drawing/2014/main" id="{BCDE881E-F3CF-4374-B59A-A8376A70B76A}"/>
              </a:ext>
            </a:extLst>
          </p:cNvPr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44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DA575-EB58-4339-82DC-C073DBE63C96}"/>
              </a:ext>
            </a:extLst>
          </p:cNvPr>
          <p:cNvSpPr txBox="1"/>
          <p:nvPr/>
        </p:nvSpPr>
        <p:spPr>
          <a:xfrm>
            <a:off x="2133948" y="1717691"/>
            <a:ext cx="54313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dirty="0">
                <a:solidFill>
                  <a:srgbClr val="565656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Network security </a:t>
            </a:r>
            <a:r>
              <a:rPr lang="en-US" sz="1600" b="0" i="0" dirty="0">
                <a:solidFill>
                  <a:srgbClr val="565656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is a set of technologies that protects the usability and integrity of a company’s infrastructure by preventing the entry or proliferation within a network of a wide variety of potential threats.  </a:t>
            </a:r>
          </a:p>
          <a:p>
            <a:pPr algn="l"/>
            <a:r>
              <a:rPr lang="en-US" sz="1600" b="0" i="0" dirty="0">
                <a:solidFill>
                  <a:srgbClr val="565656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 </a:t>
            </a:r>
          </a:p>
          <a:p>
            <a:r>
              <a:rPr lang="en-US" sz="2000" b="0" i="0" dirty="0">
                <a:solidFill>
                  <a:srgbClr val="565656"/>
                </a:solidFill>
                <a:effectLst/>
                <a:latin typeface="metropolislight"/>
              </a:rPr>
              <a:t/>
            </a:r>
            <a:br>
              <a:rPr lang="en-US" sz="2000" b="0" i="0" dirty="0">
                <a:solidFill>
                  <a:srgbClr val="565656"/>
                </a:solidFill>
                <a:effectLst/>
                <a:latin typeface="metropolislight"/>
              </a:rPr>
            </a:br>
            <a:endParaRPr lang="en-US" sz="16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500CC6-A68A-4413-86DD-989BC4EF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551154"/>
            <a:ext cx="5214300" cy="946200"/>
          </a:xfrm>
        </p:spPr>
        <p:txBody>
          <a:bodyPr/>
          <a:lstStyle/>
          <a:p>
            <a:r>
              <a:rPr lang="en-US" dirty="0"/>
              <a:t>Network Security</a:t>
            </a:r>
          </a:p>
        </p:txBody>
      </p:sp>
      <p:cxnSp>
        <p:nvCxnSpPr>
          <p:cNvPr id="11" name="Google Shape;208;p37">
            <a:extLst>
              <a:ext uri="{FF2B5EF4-FFF2-40B4-BE49-F238E27FC236}">
                <a16:creationId xmlns:a16="http://schemas.microsoft.com/office/drawing/2014/main" id="{DA504E2E-DF47-46E9-B1AB-EDE322BD4FD4}"/>
              </a:ext>
            </a:extLst>
          </p:cNvPr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25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ech Newsletter XL by Slidesgo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2192</TotalTime>
  <Words>509</Words>
  <Application>Microsoft Office PowerPoint</Application>
  <PresentationFormat>On-screen Show (16:9)</PresentationFormat>
  <Paragraphs>110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Exo 2</vt:lpstr>
      <vt:lpstr>arial</vt:lpstr>
      <vt:lpstr>Wingdings</vt:lpstr>
      <vt:lpstr>metropolislight</vt:lpstr>
      <vt:lpstr>arial</vt:lpstr>
      <vt:lpstr>Fira Sans Extra Condensed Medium</vt:lpstr>
      <vt:lpstr>Roboto Condensed Light</vt:lpstr>
      <vt:lpstr>Tech Newsletter XL by Slidesgo</vt:lpstr>
      <vt:lpstr>Cyber Security</vt:lpstr>
      <vt:lpstr>Prevention</vt:lpstr>
      <vt:lpstr>01</vt:lpstr>
      <vt:lpstr>Cyber Security</vt:lpstr>
      <vt:lpstr>These Cyber Attack are usually aimed at accessing, changing, or destroying sensitive information; extorting money from users; or interrupting normal business processes.   </vt:lpstr>
      <vt:lpstr>02</vt:lpstr>
      <vt:lpstr>Types Of Cyber Security</vt:lpstr>
      <vt:lpstr>Application Security </vt:lpstr>
      <vt:lpstr>Network Security</vt:lpstr>
      <vt:lpstr>Cloud Security</vt:lpstr>
      <vt:lpstr>Internet of Things</vt:lpstr>
      <vt:lpstr>Critical infrastructure security</vt:lpstr>
      <vt:lpstr>03</vt:lpstr>
      <vt:lpstr>Sectors most targeted by Cyber Attack </vt:lpstr>
      <vt:lpstr>04</vt:lpstr>
      <vt:lpstr>What Is Cyber Threat</vt:lpstr>
      <vt:lpstr>05</vt:lpstr>
      <vt:lpstr>Types Of Cyber Threat</vt:lpstr>
      <vt:lpstr>Computer Virus</vt:lpstr>
      <vt:lpstr>Hackers</vt:lpstr>
      <vt:lpstr>Phishing </vt:lpstr>
      <vt:lpstr>06</vt:lpstr>
      <vt:lpstr>PowerPoint Presentation</vt:lpstr>
      <vt:lpstr>AWESOME WORDS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Sakaki 148</dc:creator>
  <cp:lastModifiedBy>Windows User</cp:lastModifiedBy>
  <cp:revision>55</cp:revision>
  <dcterms:modified xsi:type="dcterms:W3CDTF">2022-04-14T17:17:18Z</dcterms:modified>
</cp:coreProperties>
</file>