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10DED4C-E904-4FF2-B0EA-689BF61E8BA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DV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5A93B5B-F9B5-4BC3-8CA3-F610C468282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28-12-2022 10:25:43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" id="2" name="slide2">
            <a:extLst>
              <a:ext uri="{FF2B5EF4-FFF2-40B4-BE49-F238E27FC236}">
                <a16:creationId xmlns:a16="http://schemas.microsoft.com/office/drawing/2014/main" id="{5B924AC2-F315-416F-8510-DF4C9649F4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203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2022-12-28T04:55:44Z</dcterms:created>
  <dcterms:modified xsi:type="dcterms:W3CDTF">2022-12-28T04:55:44Z</dcterms:modified>
</cp:coreProperties>
</file>