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3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09F4D3-683A-4E82-9059-23D710C3533C}" v="11" dt="2022-03-15T13:42:02.189"/>
    <p1510:client id="{B0CFCFA4-0147-45DD-BDCF-E3CD64E8E60D}" v="28" dt="2022-03-15T10:42:15.4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安田 向志" userId="73de16fa137ffedb" providerId="LiveId" clId="{49521EE1-247F-4734-BC0B-15E8043683C3}"/>
    <pc:docChg chg="modSld modMainMaster">
      <pc:chgData name="安田 向志" userId="73de16fa137ffedb" providerId="LiveId" clId="{49521EE1-247F-4734-BC0B-15E8043683C3}" dt="2022-03-15T13:18:34.332" v="17"/>
      <pc:docMkLst>
        <pc:docMk/>
      </pc:docMkLst>
      <pc:sldChg chg="modSp modTransition">
        <pc:chgData name="安田 向志" userId="73de16fa137ffedb" providerId="LiveId" clId="{49521EE1-247F-4734-BC0B-15E8043683C3}" dt="2022-03-15T13:16:58.417" v="16"/>
        <pc:sldMkLst>
          <pc:docMk/>
          <pc:sldMk cId="2128380218" sldId="256"/>
        </pc:sldMkLst>
        <pc:spChg chg="mod">
          <ac:chgData name="安田 向志" userId="73de16fa137ffedb" providerId="LiveId" clId="{49521EE1-247F-4734-BC0B-15E8043683C3}" dt="2022-03-15T12:57:38.167" v="9"/>
          <ac:spMkLst>
            <pc:docMk/>
            <pc:sldMk cId="2128380218" sldId="256"/>
            <ac:spMk id="2" creationId="{00000000-0000-0000-0000-000000000000}"/>
          </ac:spMkLst>
        </pc:spChg>
        <pc:spChg chg="mod">
          <ac:chgData name="安田 向志" userId="73de16fa137ffedb" providerId="LiveId" clId="{49521EE1-247F-4734-BC0B-15E8043683C3}" dt="2022-03-15T12:57:38.167" v="9"/>
          <ac:spMkLst>
            <pc:docMk/>
            <pc:sldMk cId="2128380218" sldId="256"/>
            <ac:spMk id="3" creationId="{00000000-0000-0000-0000-000000000000}"/>
          </ac:spMkLst>
        </pc:spChg>
      </pc:sldChg>
      <pc:sldChg chg="addSp delSp modSp modTransition">
        <pc:chgData name="安田 向志" userId="73de16fa137ffedb" providerId="LiveId" clId="{49521EE1-247F-4734-BC0B-15E8043683C3}" dt="2022-03-15T13:16:58.417" v="16"/>
        <pc:sldMkLst>
          <pc:docMk/>
          <pc:sldMk cId="1261224270" sldId="257"/>
        </pc:sldMkLst>
        <pc:spChg chg="mod">
          <ac:chgData name="安田 向志" userId="73de16fa137ffedb" providerId="LiveId" clId="{49521EE1-247F-4734-BC0B-15E8043683C3}" dt="2022-03-15T12:57:38.167" v="9"/>
          <ac:spMkLst>
            <pc:docMk/>
            <pc:sldMk cId="1261224270" sldId="257"/>
            <ac:spMk id="2" creationId="{78F46104-6E2C-4945-A4F6-003A07D318F7}"/>
          </ac:spMkLst>
        </pc:spChg>
        <pc:spChg chg="mod">
          <ac:chgData name="安田 向志" userId="73de16fa137ffedb" providerId="LiveId" clId="{49521EE1-247F-4734-BC0B-15E8043683C3}" dt="2022-03-15T12:57:38.167" v="9"/>
          <ac:spMkLst>
            <pc:docMk/>
            <pc:sldMk cId="1261224270" sldId="257"/>
            <ac:spMk id="3" creationId="{E3631219-2D3E-4AE1-BA0E-E9C65FC0B71A}"/>
          </ac:spMkLst>
        </pc:spChg>
        <pc:spChg chg="del">
          <ac:chgData name="安田 向志" userId="73de16fa137ffedb" providerId="LiveId" clId="{49521EE1-247F-4734-BC0B-15E8043683C3}" dt="2022-03-15T12:26:25.879" v="0"/>
          <ac:spMkLst>
            <pc:docMk/>
            <pc:sldMk cId="1261224270" sldId="257"/>
            <ac:spMk id="8" creationId="{81A3AD41-0CD7-4640-921E-1E0BB04C95F7}"/>
          </ac:spMkLst>
        </pc:spChg>
        <pc:spChg chg="add mod">
          <ac:chgData name="安田 向志" userId="73de16fa137ffedb" providerId="LiveId" clId="{49521EE1-247F-4734-BC0B-15E8043683C3}" dt="2022-03-15T12:57:38.167" v="9"/>
          <ac:spMkLst>
            <pc:docMk/>
            <pc:sldMk cId="1261224270" sldId="257"/>
            <ac:spMk id="9" creationId="{41BFC73B-282C-4AEE-AB2C-FC314DB93BE4}"/>
          </ac:spMkLst>
        </pc:spChg>
      </pc:sldChg>
      <pc:sldChg chg="addSp modSp modTransition">
        <pc:chgData name="安田 向志" userId="73de16fa137ffedb" providerId="LiveId" clId="{49521EE1-247F-4734-BC0B-15E8043683C3}" dt="2022-03-15T13:16:58.417" v="16"/>
        <pc:sldMkLst>
          <pc:docMk/>
          <pc:sldMk cId="678128511" sldId="258"/>
        </pc:sldMkLst>
        <pc:spChg chg="mod">
          <ac:chgData name="安田 向志" userId="73de16fa137ffedb" providerId="LiveId" clId="{49521EE1-247F-4734-BC0B-15E8043683C3}" dt="2022-03-15T12:57:38.167" v="9"/>
          <ac:spMkLst>
            <pc:docMk/>
            <pc:sldMk cId="678128511" sldId="258"/>
            <ac:spMk id="2" creationId="{5E111B53-5F78-454F-A51D-27D9B1ECEB62}"/>
          </ac:spMkLst>
        </pc:spChg>
        <pc:spChg chg="mod">
          <ac:chgData name="安田 向志" userId="73de16fa137ffedb" providerId="LiveId" clId="{49521EE1-247F-4734-BC0B-15E8043683C3}" dt="2022-03-15T12:57:38.167" v="9"/>
          <ac:spMkLst>
            <pc:docMk/>
            <pc:sldMk cId="678128511" sldId="258"/>
            <ac:spMk id="3" creationId="{237B6AD1-AABB-437F-A8B7-DAD77E859B9E}"/>
          </ac:spMkLst>
        </pc:spChg>
        <pc:spChg chg="add mod">
          <ac:chgData name="安田 向志" userId="73de16fa137ffedb" providerId="LiveId" clId="{49521EE1-247F-4734-BC0B-15E8043683C3}" dt="2022-03-15T12:28:18.618" v="1"/>
          <ac:spMkLst>
            <pc:docMk/>
            <pc:sldMk cId="678128511" sldId="258"/>
            <ac:spMk id="5" creationId="{37676113-F04C-43C3-BA9D-55EEE155A4EF}"/>
          </ac:spMkLst>
        </pc:spChg>
      </pc:sldChg>
      <pc:sldChg chg="modSp modTransition">
        <pc:chgData name="安田 向志" userId="73de16fa137ffedb" providerId="LiveId" clId="{49521EE1-247F-4734-BC0B-15E8043683C3}" dt="2022-03-15T13:16:58.417" v="16"/>
        <pc:sldMkLst>
          <pc:docMk/>
          <pc:sldMk cId="4020351778" sldId="259"/>
        </pc:sldMkLst>
        <pc:spChg chg="mod">
          <ac:chgData name="安田 向志" userId="73de16fa137ffedb" providerId="LiveId" clId="{49521EE1-247F-4734-BC0B-15E8043683C3}" dt="2022-03-15T12:57:38.167" v="9"/>
          <ac:spMkLst>
            <pc:docMk/>
            <pc:sldMk cId="4020351778" sldId="259"/>
            <ac:spMk id="2" creationId="{E2EC0843-7B39-42E9-8F57-3E513F86B4DF}"/>
          </ac:spMkLst>
        </pc:spChg>
        <pc:spChg chg="mod">
          <ac:chgData name="安田 向志" userId="73de16fa137ffedb" providerId="LiveId" clId="{49521EE1-247F-4734-BC0B-15E8043683C3}" dt="2022-03-15T12:57:38.167" v="9"/>
          <ac:spMkLst>
            <pc:docMk/>
            <pc:sldMk cId="4020351778" sldId="259"/>
            <ac:spMk id="3" creationId="{B8E2DCB9-06DB-43B0-8106-912CF2880AAB}"/>
          </ac:spMkLst>
        </pc:spChg>
      </pc:sldChg>
      <pc:sldChg chg="modSp modTransition">
        <pc:chgData name="安田 向志" userId="73de16fa137ffedb" providerId="LiveId" clId="{49521EE1-247F-4734-BC0B-15E8043683C3}" dt="2022-03-15T13:18:34.332" v="17"/>
        <pc:sldMkLst>
          <pc:docMk/>
          <pc:sldMk cId="206911866" sldId="261"/>
        </pc:sldMkLst>
        <pc:spChg chg="mod">
          <ac:chgData name="安田 向志" userId="73de16fa137ffedb" providerId="LiveId" clId="{49521EE1-247F-4734-BC0B-15E8043683C3}" dt="2022-03-15T13:18:34.332" v="17"/>
          <ac:spMkLst>
            <pc:docMk/>
            <pc:sldMk cId="206911866" sldId="261"/>
            <ac:spMk id="3" creationId="{2B796F90-F737-4CF7-838E-054F02813502}"/>
          </ac:spMkLst>
        </pc:spChg>
      </pc:sldChg>
      <pc:sldMasterChg chg="modTransition modSldLayout">
        <pc:chgData name="安田 向志" userId="73de16fa137ffedb" providerId="LiveId" clId="{49521EE1-247F-4734-BC0B-15E8043683C3}" dt="2022-03-15T13:16:58.417" v="16"/>
        <pc:sldMasterMkLst>
          <pc:docMk/>
          <pc:sldMasterMk cId="717015635" sldId="2147483660"/>
        </pc:sldMasterMkLst>
        <pc:sldLayoutChg chg="modTransition">
          <pc:chgData name="安田 向志" userId="73de16fa137ffedb" providerId="LiveId" clId="{49521EE1-247F-4734-BC0B-15E8043683C3}" dt="2022-03-15T13:16:58.417" v="16"/>
          <pc:sldLayoutMkLst>
            <pc:docMk/>
            <pc:sldMasterMk cId="717015635" sldId="2147483660"/>
            <pc:sldLayoutMk cId="1948720824" sldId="2147483661"/>
          </pc:sldLayoutMkLst>
        </pc:sldLayoutChg>
        <pc:sldLayoutChg chg="modTransition">
          <pc:chgData name="安田 向志" userId="73de16fa137ffedb" providerId="LiveId" clId="{49521EE1-247F-4734-BC0B-15E8043683C3}" dt="2022-03-15T13:16:58.417" v="16"/>
          <pc:sldLayoutMkLst>
            <pc:docMk/>
            <pc:sldMasterMk cId="717015635" sldId="2147483660"/>
            <pc:sldLayoutMk cId="3040433956" sldId="2147483662"/>
          </pc:sldLayoutMkLst>
        </pc:sldLayoutChg>
        <pc:sldLayoutChg chg="modTransition">
          <pc:chgData name="安田 向志" userId="73de16fa137ffedb" providerId="LiveId" clId="{49521EE1-247F-4734-BC0B-15E8043683C3}" dt="2022-03-15T13:16:58.417" v="16"/>
          <pc:sldLayoutMkLst>
            <pc:docMk/>
            <pc:sldMasterMk cId="717015635" sldId="2147483660"/>
            <pc:sldLayoutMk cId="4220965116" sldId="2147483663"/>
          </pc:sldLayoutMkLst>
        </pc:sldLayoutChg>
        <pc:sldLayoutChg chg="modTransition">
          <pc:chgData name="安田 向志" userId="73de16fa137ffedb" providerId="LiveId" clId="{49521EE1-247F-4734-BC0B-15E8043683C3}" dt="2022-03-15T13:16:58.417" v="16"/>
          <pc:sldLayoutMkLst>
            <pc:docMk/>
            <pc:sldMasterMk cId="717015635" sldId="2147483660"/>
            <pc:sldLayoutMk cId="813233464" sldId="2147483664"/>
          </pc:sldLayoutMkLst>
        </pc:sldLayoutChg>
        <pc:sldLayoutChg chg="modTransition">
          <pc:chgData name="安田 向志" userId="73de16fa137ffedb" providerId="LiveId" clId="{49521EE1-247F-4734-BC0B-15E8043683C3}" dt="2022-03-15T13:16:58.417" v="16"/>
          <pc:sldLayoutMkLst>
            <pc:docMk/>
            <pc:sldMasterMk cId="717015635" sldId="2147483660"/>
            <pc:sldLayoutMk cId="2330104434" sldId="2147483665"/>
          </pc:sldLayoutMkLst>
        </pc:sldLayoutChg>
        <pc:sldLayoutChg chg="modTransition">
          <pc:chgData name="安田 向志" userId="73de16fa137ffedb" providerId="LiveId" clId="{49521EE1-247F-4734-BC0B-15E8043683C3}" dt="2022-03-15T13:16:58.417" v="16"/>
          <pc:sldLayoutMkLst>
            <pc:docMk/>
            <pc:sldMasterMk cId="717015635" sldId="2147483660"/>
            <pc:sldLayoutMk cId="3637838520" sldId="2147483666"/>
          </pc:sldLayoutMkLst>
        </pc:sldLayoutChg>
        <pc:sldLayoutChg chg="modTransition">
          <pc:chgData name="安田 向志" userId="73de16fa137ffedb" providerId="LiveId" clId="{49521EE1-247F-4734-BC0B-15E8043683C3}" dt="2022-03-15T13:16:58.417" v="16"/>
          <pc:sldLayoutMkLst>
            <pc:docMk/>
            <pc:sldMasterMk cId="717015635" sldId="2147483660"/>
            <pc:sldLayoutMk cId="1397105574" sldId="2147483667"/>
          </pc:sldLayoutMkLst>
        </pc:sldLayoutChg>
        <pc:sldLayoutChg chg="modTransition">
          <pc:chgData name="安田 向志" userId="73de16fa137ffedb" providerId="LiveId" clId="{49521EE1-247F-4734-BC0B-15E8043683C3}" dt="2022-03-15T13:16:58.417" v="16"/>
          <pc:sldLayoutMkLst>
            <pc:docMk/>
            <pc:sldMasterMk cId="717015635" sldId="2147483660"/>
            <pc:sldLayoutMk cId="2331875721" sldId="2147483668"/>
          </pc:sldLayoutMkLst>
        </pc:sldLayoutChg>
        <pc:sldLayoutChg chg="modTransition">
          <pc:chgData name="安田 向志" userId="73de16fa137ffedb" providerId="LiveId" clId="{49521EE1-247F-4734-BC0B-15E8043683C3}" dt="2022-03-15T13:16:58.417" v="16"/>
          <pc:sldLayoutMkLst>
            <pc:docMk/>
            <pc:sldMasterMk cId="717015635" sldId="2147483660"/>
            <pc:sldLayoutMk cId="2497168855" sldId="2147483669"/>
          </pc:sldLayoutMkLst>
        </pc:sldLayoutChg>
        <pc:sldLayoutChg chg="modTransition">
          <pc:chgData name="安田 向志" userId="73de16fa137ffedb" providerId="LiveId" clId="{49521EE1-247F-4734-BC0B-15E8043683C3}" dt="2022-03-15T13:16:58.417" v="16"/>
          <pc:sldLayoutMkLst>
            <pc:docMk/>
            <pc:sldMasterMk cId="717015635" sldId="2147483660"/>
            <pc:sldLayoutMk cId="1903412339" sldId="2147483670"/>
          </pc:sldLayoutMkLst>
        </pc:sldLayoutChg>
        <pc:sldLayoutChg chg="modTransition">
          <pc:chgData name="安田 向志" userId="73de16fa137ffedb" providerId="LiveId" clId="{49521EE1-247F-4734-BC0B-15E8043683C3}" dt="2022-03-15T13:16:58.417" v="16"/>
          <pc:sldLayoutMkLst>
            <pc:docMk/>
            <pc:sldMasterMk cId="717015635" sldId="2147483660"/>
            <pc:sldLayoutMk cId="902066134" sldId="2147483671"/>
          </pc:sldLayoutMkLst>
        </pc:sldLayoutChg>
        <pc:sldLayoutChg chg="modTransition">
          <pc:chgData name="安田 向志" userId="73de16fa137ffedb" providerId="LiveId" clId="{49521EE1-247F-4734-BC0B-15E8043683C3}" dt="2022-03-15T13:16:58.417" v="16"/>
          <pc:sldLayoutMkLst>
            <pc:docMk/>
            <pc:sldMasterMk cId="717015635" sldId="2147483660"/>
            <pc:sldLayoutMk cId="156421808" sldId="2147483672"/>
          </pc:sldLayoutMkLst>
        </pc:sldLayoutChg>
        <pc:sldLayoutChg chg="modTransition">
          <pc:chgData name="安田 向志" userId="73de16fa137ffedb" providerId="LiveId" clId="{49521EE1-247F-4734-BC0B-15E8043683C3}" dt="2022-03-15T13:16:58.417" v="16"/>
          <pc:sldLayoutMkLst>
            <pc:docMk/>
            <pc:sldMasterMk cId="717015635" sldId="2147483660"/>
            <pc:sldLayoutMk cId="267772295" sldId="2147483673"/>
          </pc:sldLayoutMkLst>
        </pc:sldLayoutChg>
        <pc:sldLayoutChg chg="modTransition">
          <pc:chgData name="安田 向志" userId="73de16fa137ffedb" providerId="LiveId" clId="{49521EE1-247F-4734-BC0B-15E8043683C3}" dt="2022-03-15T13:16:58.417" v="16"/>
          <pc:sldLayoutMkLst>
            <pc:docMk/>
            <pc:sldMasterMk cId="717015635" sldId="2147483660"/>
            <pc:sldLayoutMk cId="969735901" sldId="2147483674"/>
          </pc:sldLayoutMkLst>
        </pc:sldLayoutChg>
        <pc:sldLayoutChg chg="modTransition">
          <pc:chgData name="安田 向志" userId="73de16fa137ffedb" providerId="LiveId" clId="{49521EE1-247F-4734-BC0B-15E8043683C3}" dt="2022-03-15T13:16:58.417" v="16"/>
          <pc:sldLayoutMkLst>
            <pc:docMk/>
            <pc:sldMasterMk cId="717015635" sldId="2147483660"/>
            <pc:sldLayoutMk cId="20668192" sldId="2147483675"/>
          </pc:sldLayoutMkLst>
        </pc:sldLayoutChg>
        <pc:sldLayoutChg chg="modTransition">
          <pc:chgData name="安田 向志" userId="73de16fa137ffedb" providerId="LiveId" clId="{49521EE1-247F-4734-BC0B-15E8043683C3}" dt="2022-03-15T13:16:58.417" v="16"/>
          <pc:sldLayoutMkLst>
            <pc:docMk/>
            <pc:sldMasterMk cId="717015635" sldId="2147483660"/>
            <pc:sldLayoutMk cId="1606459785" sldId="2147483676"/>
          </pc:sldLayoutMkLst>
        </pc:sldLayoutChg>
        <pc:sldLayoutChg chg="modTransition">
          <pc:chgData name="安田 向志" userId="73de16fa137ffedb" providerId="LiveId" clId="{49521EE1-247F-4734-BC0B-15E8043683C3}" dt="2022-03-15T13:16:58.417" v="16"/>
          <pc:sldLayoutMkLst>
            <pc:docMk/>
            <pc:sldMasterMk cId="717015635" sldId="2147483660"/>
            <pc:sldLayoutMk cId="3749633691" sldId="2147483677"/>
          </pc:sldLayoutMkLst>
        </pc:sldLayoutChg>
      </pc:sldMasterChg>
    </pc:docChg>
  </pc:docChgLst>
  <pc:docChgLst>
    <pc:chgData name="安田 向志" userId="73de16fa137ffedb" providerId="LiveId" clId="{DD4744BA-7230-4427-BC10-7FA909DCE02E}"/>
    <pc:docChg chg="undo custSel modSld">
      <pc:chgData name="安田 向志" userId="73de16fa137ffedb" providerId="LiveId" clId="{DD4744BA-7230-4427-BC10-7FA909DCE02E}" dt="2022-03-15T15:02:53.509" v="147" actId="1076"/>
      <pc:docMkLst>
        <pc:docMk/>
      </pc:docMkLst>
      <pc:sldChg chg="addSp delSp modSp mod">
        <pc:chgData name="安田 向志" userId="73de16fa137ffedb" providerId="LiveId" clId="{DD4744BA-7230-4427-BC10-7FA909DCE02E}" dt="2022-03-15T15:02:53.509" v="147" actId="1076"/>
        <pc:sldMkLst>
          <pc:docMk/>
          <pc:sldMk cId="2128380218" sldId="256"/>
        </pc:sldMkLst>
        <pc:spChg chg="mod">
          <ac:chgData name="安田 向志" userId="73de16fa137ffedb" providerId="LiveId" clId="{DD4744BA-7230-4427-BC10-7FA909DCE02E}" dt="2022-03-15T15:00:52.825" v="144" actId="20577"/>
          <ac:spMkLst>
            <pc:docMk/>
            <pc:sldMk cId="2128380218" sldId="256"/>
            <ac:spMk id="2" creationId="{00000000-0000-0000-0000-000000000000}"/>
          </ac:spMkLst>
        </pc:spChg>
        <pc:spChg chg="add mod">
          <ac:chgData name="安田 向志" userId="73de16fa137ffedb" providerId="LiveId" clId="{DD4744BA-7230-4427-BC10-7FA909DCE02E}" dt="2022-03-15T15:02:53.509" v="147" actId="1076"/>
          <ac:spMkLst>
            <pc:docMk/>
            <pc:sldMk cId="2128380218" sldId="256"/>
            <ac:spMk id="5" creationId="{1DB2878A-408E-4FCD-9367-03335F7C57E5}"/>
          </ac:spMkLst>
        </pc:spChg>
        <pc:spChg chg="add del mod">
          <ac:chgData name="安田 向志" userId="73de16fa137ffedb" providerId="LiveId" clId="{DD4744BA-7230-4427-BC10-7FA909DCE02E}" dt="2022-03-15T15:02:42.311" v="145" actId="478"/>
          <ac:spMkLst>
            <pc:docMk/>
            <pc:sldMk cId="2128380218" sldId="256"/>
            <ac:spMk id="6" creationId="{15441C68-7DD2-4225-B6F8-0A15B4522265}"/>
          </ac:spMkLst>
        </pc:spChg>
      </pc:sldChg>
      <pc:sldChg chg="modSp mod">
        <pc:chgData name="安田 向志" userId="73de16fa137ffedb" providerId="LiveId" clId="{DD4744BA-7230-4427-BC10-7FA909DCE02E}" dt="2022-03-15T15:00:26.616" v="137" actId="207"/>
        <pc:sldMkLst>
          <pc:docMk/>
          <pc:sldMk cId="1261224270" sldId="257"/>
        </pc:sldMkLst>
        <pc:spChg chg="mod">
          <ac:chgData name="安田 向志" userId="73de16fa137ffedb" providerId="LiveId" clId="{DD4744BA-7230-4427-BC10-7FA909DCE02E}" dt="2022-03-15T14:22:03.416" v="0" actId="27636"/>
          <ac:spMkLst>
            <pc:docMk/>
            <pc:sldMk cId="1261224270" sldId="257"/>
            <ac:spMk id="2" creationId="{78F46104-6E2C-4945-A4F6-003A07D318F7}"/>
          </ac:spMkLst>
        </pc:spChg>
        <pc:spChg chg="mod">
          <ac:chgData name="安田 向志" userId="73de16fa137ffedb" providerId="LiveId" clId="{DD4744BA-7230-4427-BC10-7FA909DCE02E}" dt="2022-03-15T14:22:10.428" v="1" actId="27636"/>
          <ac:spMkLst>
            <pc:docMk/>
            <pc:sldMk cId="1261224270" sldId="257"/>
            <ac:spMk id="3" creationId="{E3631219-2D3E-4AE1-BA0E-E9C65FC0B71A}"/>
          </ac:spMkLst>
        </pc:spChg>
        <pc:spChg chg="mod">
          <ac:chgData name="安田 向志" userId="73de16fa137ffedb" providerId="LiveId" clId="{DD4744BA-7230-4427-BC10-7FA909DCE02E}" dt="2022-03-15T15:00:26.616" v="137" actId="207"/>
          <ac:spMkLst>
            <pc:docMk/>
            <pc:sldMk cId="1261224270" sldId="257"/>
            <ac:spMk id="9" creationId="{41BFC73B-282C-4AEE-AB2C-FC314DB93BE4}"/>
          </ac:spMkLst>
        </pc:spChg>
      </pc:sldChg>
      <pc:sldChg chg="modSp mod">
        <pc:chgData name="安田 向志" userId="73de16fa137ffedb" providerId="LiveId" clId="{DD4744BA-7230-4427-BC10-7FA909DCE02E}" dt="2022-03-15T14:23:06.278" v="8" actId="1076"/>
        <pc:sldMkLst>
          <pc:docMk/>
          <pc:sldMk cId="678128511" sldId="258"/>
        </pc:sldMkLst>
        <pc:spChg chg="mod">
          <ac:chgData name="安田 向志" userId="73de16fa137ffedb" providerId="LiveId" clId="{DD4744BA-7230-4427-BC10-7FA909DCE02E}" dt="2022-03-15T14:22:18.546" v="3" actId="27636"/>
          <ac:spMkLst>
            <pc:docMk/>
            <pc:sldMk cId="678128511" sldId="258"/>
            <ac:spMk id="2" creationId="{5E111B53-5F78-454F-A51D-27D9B1ECEB62}"/>
          </ac:spMkLst>
        </pc:spChg>
        <pc:spChg chg="mod">
          <ac:chgData name="安田 向志" userId="73de16fa137ffedb" providerId="LiveId" clId="{DD4744BA-7230-4427-BC10-7FA909DCE02E}" dt="2022-03-15T14:23:03.821" v="7" actId="14100"/>
          <ac:spMkLst>
            <pc:docMk/>
            <pc:sldMk cId="678128511" sldId="258"/>
            <ac:spMk id="4" creationId="{298C1D0A-FC1A-4EB0-B1E1-B86ED63383C9}"/>
          </ac:spMkLst>
        </pc:spChg>
        <pc:spChg chg="mod">
          <ac:chgData name="安田 向志" userId="73de16fa137ffedb" providerId="LiveId" clId="{DD4744BA-7230-4427-BC10-7FA909DCE02E}" dt="2022-03-15T14:23:06.278" v="8" actId="1076"/>
          <ac:spMkLst>
            <pc:docMk/>
            <pc:sldMk cId="678128511" sldId="258"/>
            <ac:spMk id="5" creationId="{37676113-F04C-43C3-BA9D-55EEE155A4EF}"/>
          </ac:spMkLst>
        </pc:spChg>
      </pc:sldChg>
      <pc:sldChg chg="modSp mod">
        <pc:chgData name="安田 向志" userId="73de16fa137ffedb" providerId="LiveId" clId="{DD4744BA-7230-4427-BC10-7FA909DCE02E}" dt="2022-03-15T14:51:30.491" v="9" actId="20577"/>
        <pc:sldMkLst>
          <pc:docMk/>
          <pc:sldMk cId="4020351778" sldId="259"/>
        </pc:sldMkLst>
        <pc:spChg chg="mod">
          <ac:chgData name="安田 向志" userId="73de16fa137ffedb" providerId="LiveId" clId="{DD4744BA-7230-4427-BC10-7FA909DCE02E}" dt="2022-03-15T14:51:30.491" v="9" actId="20577"/>
          <ac:spMkLst>
            <pc:docMk/>
            <pc:sldMk cId="4020351778" sldId="259"/>
            <ac:spMk id="7" creationId="{44FFCEB9-C60F-4841-B506-0116CC8998DB}"/>
          </ac:spMkLst>
        </pc:spChg>
      </pc:sldChg>
      <pc:sldChg chg="modSp mod">
        <pc:chgData name="安田 向志" userId="73de16fa137ffedb" providerId="LiveId" clId="{DD4744BA-7230-4427-BC10-7FA909DCE02E}" dt="2022-03-15T14:51:59.145" v="13" actId="20577"/>
        <pc:sldMkLst>
          <pc:docMk/>
          <pc:sldMk cId="206911866" sldId="261"/>
        </pc:sldMkLst>
        <pc:spChg chg="mod">
          <ac:chgData name="安田 向志" userId="73de16fa137ffedb" providerId="LiveId" clId="{DD4744BA-7230-4427-BC10-7FA909DCE02E}" dt="2022-03-15T14:51:41.422" v="10" actId="27636"/>
          <ac:spMkLst>
            <pc:docMk/>
            <pc:sldMk cId="206911866" sldId="261"/>
            <ac:spMk id="2" creationId="{66079257-ADE3-4503-BAE1-3CFAB042E284}"/>
          </ac:spMkLst>
        </pc:spChg>
        <pc:spChg chg="mod">
          <ac:chgData name="安田 向志" userId="73de16fa137ffedb" providerId="LiveId" clId="{DD4744BA-7230-4427-BC10-7FA909DCE02E}" dt="2022-03-15T14:51:52.506" v="12" actId="27636"/>
          <ac:spMkLst>
            <pc:docMk/>
            <pc:sldMk cId="206911866" sldId="261"/>
            <ac:spMk id="3" creationId="{2B796F90-F737-4CF7-838E-054F02813502}"/>
          </ac:spMkLst>
        </pc:spChg>
        <pc:spChg chg="mod">
          <ac:chgData name="安田 向志" userId="73de16fa137ffedb" providerId="LiveId" clId="{DD4744BA-7230-4427-BC10-7FA909DCE02E}" dt="2022-03-15T14:51:59.145" v="13" actId="20577"/>
          <ac:spMkLst>
            <pc:docMk/>
            <pc:sldMk cId="206911866" sldId="261"/>
            <ac:spMk id="4" creationId="{61E339B4-1205-48B1-8886-AACE05D3B23E}"/>
          </ac:spMkLst>
        </pc:spChg>
      </pc:sldChg>
    </pc:docChg>
  </pc:docChgLst>
  <pc:docChgLst>
    <pc:chgData name="安田 向志" userId="73de16fa137ffedb" providerId="Windows Live" clId="Web-{5909F4D3-683A-4E82-9059-23D710C3533C}"/>
    <pc:docChg chg="mod modSld addMainMaster delMainMaster modMainMaster setSldSz">
      <pc:chgData name="安田 向志" userId="73de16fa137ffedb" providerId="Windows Live" clId="Web-{5909F4D3-683A-4E82-9059-23D710C3533C}" dt="2022-03-15T13:42:02.189" v="10" actId="14100"/>
      <pc:docMkLst>
        <pc:docMk/>
      </pc:docMkLst>
      <pc:sldChg chg="modSp mod modClrScheme chgLayout">
        <pc:chgData name="安田 向志" userId="73de16fa137ffedb" providerId="Windows Live" clId="Web-{5909F4D3-683A-4E82-9059-23D710C3533C}" dt="2022-03-15T13:42:02.189" v="10" actId="14100"/>
        <pc:sldMkLst>
          <pc:docMk/>
          <pc:sldMk cId="2128380218" sldId="256"/>
        </pc:sldMkLst>
        <pc:spChg chg="mod ord">
          <ac:chgData name="安田 向志" userId="73de16fa137ffedb" providerId="Windows Live" clId="Web-{5909F4D3-683A-4E82-9059-23D710C3533C}" dt="2022-03-15T13:42:02.189" v="10" actId="14100"/>
          <ac:spMkLst>
            <pc:docMk/>
            <pc:sldMk cId="2128380218" sldId="256"/>
            <ac:spMk id="2" creationId="{00000000-0000-0000-0000-000000000000}"/>
          </ac:spMkLst>
        </pc:spChg>
        <pc:spChg chg="mod ord">
          <ac:chgData name="安田 向志" userId="73de16fa137ffedb" providerId="Windows Live" clId="Web-{5909F4D3-683A-4E82-9059-23D710C3533C}" dt="2022-03-15T13:41:33.860" v="8"/>
          <ac:spMkLst>
            <pc:docMk/>
            <pc:sldMk cId="2128380218" sldId="256"/>
            <ac:spMk id="3" creationId="{00000000-0000-0000-0000-000000000000}"/>
          </ac:spMkLst>
        </pc:spChg>
        <pc:spChg chg="mod">
          <ac:chgData name="安田 向志" userId="73de16fa137ffedb" providerId="Windows Live" clId="Web-{5909F4D3-683A-4E82-9059-23D710C3533C}" dt="2022-03-15T13:41:34.142" v="9"/>
          <ac:spMkLst>
            <pc:docMk/>
            <pc:sldMk cId="2128380218" sldId="256"/>
            <ac:spMk id="4" creationId="{7838431A-B768-4D14-92C3-07030199BFEF}"/>
          </ac:spMkLst>
        </pc:spChg>
      </pc:sldChg>
      <pc:sldChg chg="modSp mod modClrScheme chgLayout">
        <pc:chgData name="安田 向志" userId="73de16fa137ffedb" providerId="Windows Live" clId="Web-{5909F4D3-683A-4E82-9059-23D710C3533C}" dt="2022-03-15T13:41:34.142" v="9"/>
        <pc:sldMkLst>
          <pc:docMk/>
          <pc:sldMk cId="1261224270" sldId="257"/>
        </pc:sldMkLst>
        <pc:spChg chg="mod ord">
          <ac:chgData name="安田 向志" userId="73de16fa137ffedb" providerId="Windows Live" clId="Web-{5909F4D3-683A-4E82-9059-23D710C3533C}" dt="2022-03-15T13:41:33.860" v="8"/>
          <ac:spMkLst>
            <pc:docMk/>
            <pc:sldMk cId="1261224270" sldId="257"/>
            <ac:spMk id="2" creationId="{78F46104-6E2C-4945-A4F6-003A07D318F7}"/>
          </ac:spMkLst>
        </pc:spChg>
        <pc:spChg chg="mod ord">
          <ac:chgData name="安田 向志" userId="73de16fa137ffedb" providerId="Windows Live" clId="Web-{5909F4D3-683A-4E82-9059-23D710C3533C}" dt="2022-03-15T13:41:33.860" v="8"/>
          <ac:spMkLst>
            <pc:docMk/>
            <pc:sldMk cId="1261224270" sldId="257"/>
            <ac:spMk id="3" creationId="{E3631219-2D3E-4AE1-BA0E-E9C65FC0B71A}"/>
          </ac:spMkLst>
        </pc:spChg>
        <pc:spChg chg="mod">
          <ac:chgData name="安田 向志" userId="73de16fa137ffedb" providerId="Windows Live" clId="Web-{5909F4D3-683A-4E82-9059-23D710C3533C}" dt="2022-03-15T13:41:34.142" v="9"/>
          <ac:spMkLst>
            <pc:docMk/>
            <pc:sldMk cId="1261224270" sldId="257"/>
            <ac:spMk id="5" creationId="{169B1CB5-9D4F-4B7A-BBEA-0E41ACF9FE4C}"/>
          </ac:spMkLst>
        </pc:spChg>
        <pc:spChg chg="mod ord">
          <ac:chgData name="安田 向志" userId="73de16fa137ffedb" providerId="Windows Live" clId="Web-{5909F4D3-683A-4E82-9059-23D710C3533C}" dt="2022-03-15T13:41:34.142" v="9"/>
          <ac:spMkLst>
            <pc:docMk/>
            <pc:sldMk cId="1261224270" sldId="257"/>
            <ac:spMk id="9" creationId="{41BFC73B-282C-4AEE-AB2C-FC314DB93BE4}"/>
          </ac:spMkLst>
        </pc:spChg>
      </pc:sldChg>
      <pc:sldChg chg="modSp mod modClrScheme chgLayout">
        <pc:chgData name="安田 向志" userId="73de16fa137ffedb" providerId="Windows Live" clId="Web-{5909F4D3-683A-4E82-9059-23D710C3533C}" dt="2022-03-15T13:41:34.142" v="9"/>
        <pc:sldMkLst>
          <pc:docMk/>
          <pc:sldMk cId="678128511" sldId="258"/>
        </pc:sldMkLst>
        <pc:spChg chg="mod ord">
          <ac:chgData name="安田 向志" userId="73de16fa137ffedb" providerId="Windows Live" clId="Web-{5909F4D3-683A-4E82-9059-23D710C3533C}" dt="2022-03-15T13:41:33.860" v="8"/>
          <ac:spMkLst>
            <pc:docMk/>
            <pc:sldMk cId="678128511" sldId="258"/>
            <ac:spMk id="2" creationId="{5E111B53-5F78-454F-A51D-27D9B1ECEB62}"/>
          </ac:spMkLst>
        </pc:spChg>
        <pc:spChg chg="mod ord">
          <ac:chgData name="安田 向志" userId="73de16fa137ffedb" providerId="Windows Live" clId="Web-{5909F4D3-683A-4E82-9059-23D710C3533C}" dt="2022-03-15T13:41:34.142" v="9"/>
          <ac:spMkLst>
            <pc:docMk/>
            <pc:sldMk cId="678128511" sldId="258"/>
            <ac:spMk id="3" creationId="{237B6AD1-AABB-437F-A8B7-DAD77E859B9E}"/>
          </ac:spMkLst>
        </pc:spChg>
        <pc:spChg chg="mod">
          <ac:chgData name="安田 向志" userId="73de16fa137ffedb" providerId="Windows Live" clId="Web-{5909F4D3-683A-4E82-9059-23D710C3533C}" dt="2022-03-15T13:41:34.142" v="9"/>
          <ac:spMkLst>
            <pc:docMk/>
            <pc:sldMk cId="678128511" sldId="258"/>
            <ac:spMk id="4" creationId="{298C1D0A-FC1A-4EB0-B1E1-B86ED63383C9}"/>
          </ac:spMkLst>
        </pc:spChg>
        <pc:spChg chg="mod">
          <ac:chgData name="安田 向志" userId="73de16fa137ffedb" providerId="Windows Live" clId="Web-{5909F4D3-683A-4E82-9059-23D710C3533C}" dt="2022-03-15T13:41:34.142" v="9"/>
          <ac:spMkLst>
            <pc:docMk/>
            <pc:sldMk cId="678128511" sldId="258"/>
            <ac:spMk id="5" creationId="{37676113-F04C-43C3-BA9D-55EEE155A4EF}"/>
          </ac:spMkLst>
        </pc:spChg>
      </pc:sldChg>
      <pc:sldChg chg="modSp mod modClrScheme chgLayout">
        <pc:chgData name="安田 向志" userId="73de16fa137ffedb" providerId="Windows Live" clId="Web-{5909F4D3-683A-4E82-9059-23D710C3533C}" dt="2022-03-15T13:41:34.142" v="9"/>
        <pc:sldMkLst>
          <pc:docMk/>
          <pc:sldMk cId="4020351778" sldId="259"/>
        </pc:sldMkLst>
        <pc:spChg chg="mod ord">
          <ac:chgData name="安田 向志" userId="73de16fa137ffedb" providerId="Windows Live" clId="Web-{5909F4D3-683A-4E82-9059-23D710C3533C}" dt="2022-03-15T13:41:33.860" v="8"/>
          <ac:spMkLst>
            <pc:docMk/>
            <pc:sldMk cId="4020351778" sldId="259"/>
            <ac:spMk id="2" creationId="{E2EC0843-7B39-42E9-8F57-3E513F86B4DF}"/>
          </ac:spMkLst>
        </pc:spChg>
        <pc:spChg chg="mod ord">
          <ac:chgData name="安田 向志" userId="73de16fa137ffedb" providerId="Windows Live" clId="Web-{5909F4D3-683A-4E82-9059-23D710C3533C}" dt="2022-03-15T13:41:33.860" v="8"/>
          <ac:spMkLst>
            <pc:docMk/>
            <pc:sldMk cId="4020351778" sldId="259"/>
            <ac:spMk id="3" creationId="{B8E2DCB9-06DB-43B0-8106-912CF2880AAB}"/>
          </ac:spMkLst>
        </pc:spChg>
        <pc:spChg chg="mod">
          <ac:chgData name="安田 向志" userId="73de16fa137ffedb" providerId="Windows Live" clId="Web-{5909F4D3-683A-4E82-9059-23D710C3533C}" dt="2022-03-15T13:41:34.142" v="9"/>
          <ac:spMkLst>
            <pc:docMk/>
            <pc:sldMk cId="4020351778" sldId="259"/>
            <ac:spMk id="7" creationId="{44FFCEB9-C60F-4841-B506-0116CC8998DB}"/>
          </ac:spMkLst>
        </pc:spChg>
        <pc:spChg chg="mod">
          <ac:chgData name="安田 向志" userId="73de16fa137ffedb" providerId="Windows Live" clId="Web-{5909F4D3-683A-4E82-9059-23D710C3533C}" dt="2022-03-15T13:41:34.142" v="9"/>
          <ac:spMkLst>
            <pc:docMk/>
            <pc:sldMk cId="4020351778" sldId="259"/>
            <ac:spMk id="8" creationId="{10B025E9-59E7-49D3-ACB3-97642C1C5A17}"/>
          </ac:spMkLst>
        </pc:spChg>
      </pc:sldChg>
      <pc:sldChg chg="modSp mod modClrScheme chgLayout">
        <pc:chgData name="安田 向志" userId="73de16fa137ffedb" providerId="Windows Live" clId="Web-{5909F4D3-683A-4E82-9059-23D710C3533C}" dt="2022-03-15T13:41:34.142" v="9"/>
        <pc:sldMkLst>
          <pc:docMk/>
          <pc:sldMk cId="206911866" sldId="261"/>
        </pc:sldMkLst>
        <pc:spChg chg="mod ord">
          <ac:chgData name="安田 向志" userId="73de16fa137ffedb" providerId="Windows Live" clId="Web-{5909F4D3-683A-4E82-9059-23D710C3533C}" dt="2022-03-15T13:41:34.142" v="9"/>
          <ac:spMkLst>
            <pc:docMk/>
            <pc:sldMk cId="206911866" sldId="261"/>
            <ac:spMk id="2" creationId="{66079257-ADE3-4503-BAE1-3CFAB042E284}"/>
          </ac:spMkLst>
        </pc:spChg>
        <pc:spChg chg="mod ord">
          <ac:chgData name="安田 向志" userId="73de16fa137ffedb" providerId="Windows Live" clId="Web-{5909F4D3-683A-4E82-9059-23D710C3533C}" dt="2022-03-15T13:41:34.142" v="9"/>
          <ac:spMkLst>
            <pc:docMk/>
            <pc:sldMk cId="206911866" sldId="261"/>
            <ac:spMk id="3" creationId="{2B796F90-F737-4CF7-838E-054F02813502}"/>
          </ac:spMkLst>
        </pc:spChg>
        <pc:spChg chg="mod">
          <ac:chgData name="安田 向志" userId="73de16fa137ffedb" providerId="Windows Live" clId="Web-{5909F4D3-683A-4E82-9059-23D710C3533C}" dt="2022-03-15T13:41:34.142" v="9"/>
          <ac:spMkLst>
            <pc:docMk/>
            <pc:sldMk cId="206911866" sldId="261"/>
            <ac:spMk id="4" creationId="{61E339B4-1205-48B1-8886-AACE05D3B23E}"/>
          </ac:spMkLst>
        </pc:spChg>
        <pc:spChg chg="mod">
          <ac:chgData name="安田 向志" userId="73de16fa137ffedb" providerId="Windows Live" clId="Web-{5909F4D3-683A-4E82-9059-23D710C3533C}" dt="2022-03-15T13:41:34.142" v="9"/>
          <ac:spMkLst>
            <pc:docMk/>
            <pc:sldMk cId="206911866" sldId="261"/>
            <ac:spMk id="5" creationId="{7F7DC96C-A6DA-4D22-86E5-A43F6EA5DC44}"/>
          </ac:spMkLst>
        </pc:spChg>
      </pc:sldChg>
      <pc:sldMasterChg chg="del delSldLayout">
        <pc:chgData name="安田 向志" userId="73de16fa137ffedb" providerId="Windows Live" clId="Web-{5909F4D3-683A-4E82-9059-23D710C3533C}" dt="2022-03-15T13:41:06.751" v="0"/>
        <pc:sldMasterMkLst>
          <pc:docMk/>
          <pc:sldMasterMk cId="717015635" sldId="2147483660"/>
        </pc:sldMasterMkLst>
        <pc:sldLayoutChg chg="del">
          <pc:chgData name="安田 向志" userId="73de16fa137ffedb" providerId="Windows Live" clId="Web-{5909F4D3-683A-4E82-9059-23D710C3533C}" dt="2022-03-15T13:41:06.751" v="0"/>
          <pc:sldLayoutMkLst>
            <pc:docMk/>
            <pc:sldMasterMk cId="717015635" sldId="2147483660"/>
            <pc:sldLayoutMk cId="1948720824" sldId="2147483661"/>
          </pc:sldLayoutMkLst>
        </pc:sldLayoutChg>
        <pc:sldLayoutChg chg="del">
          <pc:chgData name="安田 向志" userId="73de16fa137ffedb" providerId="Windows Live" clId="Web-{5909F4D3-683A-4E82-9059-23D710C3533C}" dt="2022-03-15T13:41:06.751" v="0"/>
          <pc:sldLayoutMkLst>
            <pc:docMk/>
            <pc:sldMasterMk cId="717015635" sldId="2147483660"/>
            <pc:sldLayoutMk cId="3040433956" sldId="2147483662"/>
          </pc:sldLayoutMkLst>
        </pc:sldLayoutChg>
        <pc:sldLayoutChg chg="del">
          <pc:chgData name="安田 向志" userId="73de16fa137ffedb" providerId="Windows Live" clId="Web-{5909F4D3-683A-4E82-9059-23D710C3533C}" dt="2022-03-15T13:41:06.751" v="0"/>
          <pc:sldLayoutMkLst>
            <pc:docMk/>
            <pc:sldMasterMk cId="717015635" sldId="2147483660"/>
            <pc:sldLayoutMk cId="4220965116" sldId="2147483663"/>
          </pc:sldLayoutMkLst>
        </pc:sldLayoutChg>
        <pc:sldLayoutChg chg="del">
          <pc:chgData name="安田 向志" userId="73de16fa137ffedb" providerId="Windows Live" clId="Web-{5909F4D3-683A-4E82-9059-23D710C3533C}" dt="2022-03-15T13:41:06.751" v="0"/>
          <pc:sldLayoutMkLst>
            <pc:docMk/>
            <pc:sldMasterMk cId="717015635" sldId="2147483660"/>
            <pc:sldLayoutMk cId="813233464" sldId="2147483664"/>
          </pc:sldLayoutMkLst>
        </pc:sldLayoutChg>
        <pc:sldLayoutChg chg="del">
          <pc:chgData name="安田 向志" userId="73de16fa137ffedb" providerId="Windows Live" clId="Web-{5909F4D3-683A-4E82-9059-23D710C3533C}" dt="2022-03-15T13:41:06.751" v="0"/>
          <pc:sldLayoutMkLst>
            <pc:docMk/>
            <pc:sldMasterMk cId="717015635" sldId="2147483660"/>
            <pc:sldLayoutMk cId="2330104434" sldId="2147483665"/>
          </pc:sldLayoutMkLst>
        </pc:sldLayoutChg>
        <pc:sldLayoutChg chg="del">
          <pc:chgData name="安田 向志" userId="73de16fa137ffedb" providerId="Windows Live" clId="Web-{5909F4D3-683A-4E82-9059-23D710C3533C}" dt="2022-03-15T13:41:06.751" v="0"/>
          <pc:sldLayoutMkLst>
            <pc:docMk/>
            <pc:sldMasterMk cId="717015635" sldId="2147483660"/>
            <pc:sldLayoutMk cId="3637838520" sldId="2147483666"/>
          </pc:sldLayoutMkLst>
        </pc:sldLayoutChg>
        <pc:sldLayoutChg chg="del">
          <pc:chgData name="安田 向志" userId="73de16fa137ffedb" providerId="Windows Live" clId="Web-{5909F4D3-683A-4E82-9059-23D710C3533C}" dt="2022-03-15T13:41:06.751" v="0"/>
          <pc:sldLayoutMkLst>
            <pc:docMk/>
            <pc:sldMasterMk cId="717015635" sldId="2147483660"/>
            <pc:sldLayoutMk cId="1397105574" sldId="2147483667"/>
          </pc:sldLayoutMkLst>
        </pc:sldLayoutChg>
        <pc:sldLayoutChg chg="del">
          <pc:chgData name="安田 向志" userId="73de16fa137ffedb" providerId="Windows Live" clId="Web-{5909F4D3-683A-4E82-9059-23D710C3533C}" dt="2022-03-15T13:41:06.751" v="0"/>
          <pc:sldLayoutMkLst>
            <pc:docMk/>
            <pc:sldMasterMk cId="717015635" sldId="2147483660"/>
            <pc:sldLayoutMk cId="2331875721" sldId="2147483668"/>
          </pc:sldLayoutMkLst>
        </pc:sldLayoutChg>
        <pc:sldLayoutChg chg="del">
          <pc:chgData name="安田 向志" userId="73de16fa137ffedb" providerId="Windows Live" clId="Web-{5909F4D3-683A-4E82-9059-23D710C3533C}" dt="2022-03-15T13:41:06.751" v="0"/>
          <pc:sldLayoutMkLst>
            <pc:docMk/>
            <pc:sldMasterMk cId="717015635" sldId="2147483660"/>
            <pc:sldLayoutMk cId="2497168855" sldId="2147483669"/>
          </pc:sldLayoutMkLst>
        </pc:sldLayoutChg>
        <pc:sldLayoutChg chg="del">
          <pc:chgData name="安田 向志" userId="73de16fa137ffedb" providerId="Windows Live" clId="Web-{5909F4D3-683A-4E82-9059-23D710C3533C}" dt="2022-03-15T13:41:06.751" v="0"/>
          <pc:sldLayoutMkLst>
            <pc:docMk/>
            <pc:sldMasterMk cId="717015635" sldId="2147483660"/>
            <pc:sldLayoutMk cId="1903412339" sldId="2147483670"/>
          </pc:sldLayoutMkLst>
        </pc:sldLayoutChg>
        <pc:sldLayoutChg chg="del">
          <pc:chgData name="安田 向志" userId="73de16fa137ffedb" providerId="Windows Live" clId="Web-{5909F4D3-683A-4E82-9059-23D710C3533C}" dt="2022-03-15T13:41:06.751" v="0"/>
          <pc:sldLayoutMkLst>
            <pc:docMk/>
            <pc:sldMasterMk cId="717015635" sldId="2147483660"/>
            <pc:sldLayoutMk cId="902066134" sldId="2147483671"/>
          </pc:sldLayoutMkLst>
        </pc:sldLayoutChg>
        <pc:sldLayoutChg chg="del">
          <pc:chgData name="安田 向志" userId="73de16fa137ffedb" providerId="Windows Live" clId="Web-{5909F4D3-683A-4E82-9059-23D710C3533C}" dt="2022-03-15T13:41:06.751" v="0"/>
          <pc:sldLayoutMkLst>
            <pc:docMk/>
            <pc:sldMasterMk cId="717015635" sldId="2147483660"/>
            <pc:sldLayoutMk cId="156421808" sldId="2147483672"/>
          </pc:sldLayoutMkLst>
        </pc:sldLayoutChg>
        <pc:sldLayoutChg chg="del">
          <pc:chgData name="安田 向志" userId="73de16fa137ffedb" providerId="Windows Live" clId="Web-{5909F4D3-683A-4E82-9059-23D710C3533C}" dt="2022-03-15T13:41:06.751" v="0"/>
          <pc:sldLayoutMkLst>
            <pc:docMk/>
            <pc:sldMasterMk cId="717015635" sldId="2147483660"/>
            <pc:sldLayoutMk cId="267772295" sldId="2147483673"/>
          </pc:sldLayoutMkLst>
        </pc:sldLayoutChg>
        <pc:sldLayoutChg chg="del">
          <pc:chgData name="安田 向志" userId="73de16fa137ffedb" providerId="Windows Live" clId="Web-{5909F4D3-683A-4E82-9059-23D710C3533C}" dt="2022-03-15T13:41:06.751" v="0"/>
          <pc:sldLayoutMkLst>
            <pc:docMk/>
            <pc:sldMasterMk cId="717015635" sldId="2147483660"/>
            <pc:sldLayoutMk cId="969735901" sldId="2147483674"/>
          </pc:sldLayoutMkLst>
        </pc:sldLayoutChg>
        <pc:sldLayoutChg chg="del">
          <pc:chgData name="安田 向志" userId="73de16fa137ffedb" providerId="Windows Live" clId="Web-{5909F4D3-683A-4E82-9059-23D710C3533C}" dt="2022-03-15T13:41:06.751" v="0"/>
          <pc:sldLayoutMkLst>
            <pc:docMk/>
            <pc:sldMasterMk cId="717015635" sldId="2147483660"/>
            <pc:sldLayoutMk cId="20668192" sldId="2147483675"/>
          </pc:sldLayoutMkLst>
        </pc:sldLayoutChg>
        <pc:sldLayoutChg chg="del">
          <pc:chgData name="安田 向志" userId="73de16fa137ffedb" providerId="Windows Live" clId="Web-{5909F4D3-683A-4E82-9059-23D710C3533C}" dt="2022-03-15T13:41:06.751" v="0"/>
          <pc:sldLayoutMkLst>
            <pc:docMk/>
            <pc:sldMasterMk cId="717015635" sldId="2147483660"/>
            <pc:sldLayoutMk cId="1606459785" sldId="2147483676"/>
          </pc:sldLayoutMkLst>
        </pc:sldLayoutChg>
        <pc:sldLayoutChg chg="del">
          <pc:chgData name="安田 向志" userId="73de16fa137ffedb" providerId="Windows Live" clId="Web-{5909F4D3-683A-4E82-9059-23D710C3533C}" dt="2022-03-15T13:41:06.751" v="0"/>
          <pc:sldLayoutMkLst>
            <pc:docMk/>
            <pc:sldMasterMk cId="717015635" sldId="2147483660"/>
            <pc:sldLayoutMk cId="3749633691" sldId="2147483677"/>
          </pc:sldLayoutMkLst>
        </pc:sldLayoutChg>
      </pc:sldMasterChg>
      <pc:sldMasterChg chg="add del modTransition addSldLayout delSldLayout modSldLayout">
        <pc:chgData name="安田 向志" userId="73de16fa137ffedb" providerId="Windows Live" clId="Web-{5909F4D3-683A-4E82-9059-23D710C3533C}" dt="2022-03-15T13:41:10.985" v="1"/>
        <pc:sldMasterMkLst>
          <pc:docMk/>
          <pc:sldMasterMk cId="2823309768" sldId="2147483678"/>
        </pc:sldMasterMkLst>
        <pc:sldLayoutChg chg="add del mod replId">
          <pc:chgData name="安田 向志" userId="73de16fa137ffedb" providerId="Windows Live" clId="Web-{5909F4D3-683A-4E82-9059-23D710C3533C}" dt="2022-03-15T13:41:10.985" v="1"/>
          <pc:sldLayoutMkLst>
            <pc:docMk/>
            <pc:sldMasterMk cId="2823309768" sldId="2147483678"/>
            <pc:sldLayoutMk cId="498162229" sldId="2147483679"/>
          </pc:sldLayoutMkLst>
        </pc:sldLayoutChg>
        <pc:sldLayoutChg chg="add del mod replId">
          <pc:chgData name="安田 向志" userId="73de16fa137ffedb" providerId="Windows Live" clId="Web-{5909F4D3-683A-4E82-9059-23D710C3533C}" dt="2022-03-15T13:41:10.985" v="1"/>
          <pc:sldLayoutMkLst>
            <pc:docMk/>
            <pc:sldMasterMk cId="2823309768" sldId="2147483678"/>
            <pc:sldLayoutMk cId="2986042071" sldId="2147483680"/>
          </pc:sldLayoutMkLst>
        </pc:sldLayoutChg>
        <pc:sldLayoutChg chg="add del mod replId">
          <pc:chgData name="安田 向志" userId="73de16fa137ffedb" providerId="Windows Live" clId="Web-{5909F4D3-683A-4E82-9059-23D710C3533C}" dt="2022-03-15T13:41:10.985" v="1"/>
          <pc:sldLayoutMkLst>
            <pc:docMk/>
            <pc:sldMasterMk cId="2823309768" sldId="2147483678"/>
            <pc:sldLayoutMk cId="296421367" sldId="2147483681"/>
          </pc:sldLayoutMkLst>
        </pc:sldLayoutChg>
        <pc:sldLayoutChg chg="add del mod replId">
          <pc:chgData name="安田 向志" userId="73de16fa137ffedb" providerId="Windows Live" clId="Web-{5909F4D3-683A-4E82-9059-23D710C3533C}" dt="2022-03-15T13:41:10.985" v="1"/>
          <pc:sldLayoutMkLst>
            <pc:docMk/>
            <pc:sldMasterMk cId="2823309768" sldId="2147483678"/>
            <pc:sldLayoutMk cId="3441718033" sldId="2147483682"/>
          </pc:sldLayoutMkLst>
        </pc:sldLayoutChg>
        <pc:sldLayoutChg chg="add del mod replId">
          <pc:chgData name="安田 向志" userId="73de16fa137ffedb" providerId="Windows Live" clId="Web-{5909F4D3-683A-4E82-9059-23D710C3533C}" dt="2022-03-15T13:41:10.985" v="1"/>
          <pc:sldLayoutMkLst>
            <pc:docMk/>
            <pc:sldMasterMk cId="2823309768" sldId="2147483678"/>
            <pc:sldLayoutMk cId="575844526" sldId="2147483683"/>
          </pc:sldLayoutMkLst>
        </pc:sldLayoutChg>
        <pc:sldLayoutChg chg="add del mod replId">
          <pc:chgData name="安田 向志" userId="73de16fa137ffedb" providerId="Windows Live" clId="Web-{5909F4D3-683A-4E82-9059-23D710C3533C}" dt="2022-03-15T13:41:10.985" v="1"/>
          <pc:sldLayoutMkLst>
            <pc:docMk/>
            <pc:sldMasterMk cId="2823309768" sldId="2147483678"/>
            <pc:sldLayoutMk cId="862034647" sldId="2147483684"/>
          </pc:sldLayoutMkLst>
        </pc:sldLayoutChg>
        <pc:sldLayoutChg chg="add del mod replId">
          <pc:chgData name="安田 向志" userId="73de16fa137ffedb" providerId="Windows Live" clId="Web-{5909F4D3-683A-4E82-9059-23D710C3533C}" dt="2022-03-15T13:41:10.985" v="1"/>
          <pc:sldLayoutMkLst>
            <pc:docMk/>
            <pc:sldMasterMk cId="2823309768" sldId="2147483678"/>
            <pc:sldLayoutMk cId="3292587627" sldId="2147483685"/>
          </pc:sldLayoutMkLst>
        </pc:sldLayoutChg>
        <pc:sldLayoutChg chg="add del mod replId">
          <pc:chgData name="安田 向志" userId="73de16fa137ffedb" providerId="Windows Live" clId="Web-{5909F4D3-683A-4E82-9059-23D710C3533C}" dt="2022-03-15T13:41:10.985" v="1"/>
          <pc:sldLayoutMkLst>
            <pc:docMk/>
            <pc:sldMasterMk cId="2823309768" sldId="2147483678"/>
            <pc:sldLayoutMk cId="3136230379" sldId="2147483686"/>
          </pc:sldLayoutMkLst>
        </pc:sldLayoutChg>
        <pc:sldLayoutChg chg="add del mod replId">
          <pc:chgData name="安田 向志" userId="73de16fa137ffedb" providerId="Windows Live" clId="Web-{5909F4D3-683A-4E82-9059-23D710C3533C}" dt="2022-03-15T13:41:10.985" v="1"/>
          <pc:sldLayoutMkLst>
            <pc:docMk/>
            <pc:sldMasterMk cId="2823309768" sldId="2147483678"/>
            <pc:sldLayoutMk cId="277906982" sldId="2147483687"/>
          </pc:sldLayoutMkLst>
        </pc:sldLayoutChg>
        <pc:sldLayoutChg chg="add del mod replId">
          <pc:chgData name="安田 向志" userId="73de16fa137ffedb" providerId="Windows Live" clId="Web-{5909F4D3-683A-4E82-9059-23D710C3533C}" dt="2022-03-15T13:41:10.985" v="1"/>
          <pc:sldLayoutMkLst>
            <pc:docMk/>
            <pc:sldMasterMk cId="2823309768" sldId="2147483678"/>
            <pc:sldLayoutMk cId="573043738" sldId="2147483688"/>
          </pc:sldLayoutMkLst>
        </pc:sldLayoutChg>
        <pc:sldLayoutChg chg="add del mod replId">
          <pc:chgData name="安田 向志" userId="73de16fa137ffedb" providerId="Windows Live" clId="Web-{5909F4D3-683A-4E82-9059-23D710C3533C}" dt="2022-03-15T13:41:10.985" v="1"/>
          <pc:sldLayoutMkLst>
            <pc:docMk/>
            <pc:sldMasterMk cId="2823309768" sldId="2147483678"/>
            <pc:sldLayoutMk cId="2954540670" sldId="2147483689"/>
          </pc:sldLayoutMkLst>
        </pc:sldLayoutChg>
        <pc:sldLayoutChg chg="add del mod replId">
          <pc:chgData name="安田 向志" userId="73de16fa137ffedb" providerId="Windows Live" clId="Web-{5909F4D3-683A-4E82-9059-23D710C3533C}" dt="2022-03-15T13:41:10.985" v="1"/>
          <pc:sldLayoutMkLst>
            <pc:docMk/>
            <pc:sldMasterMk cId="2823309768" sldId="2147483678"/>
            <pc:sldLayoutMk cId="2993254358" sldId="2147483690"/>
          </pc:sldLayoutMkLst>
        </pc:sldLayoutChg>
        <pc:sldLayoutChg chg="add del mod replId">
          <pc:chgData name="安田 向志" userId="73de16fa137ffedb" providerId="Windows Live" clId="Web-{5909F4D3-683A-4E82-9059-23D710C3533C}" dt="2022-03-15T13:41:10.985" v="1"/>
          <pc:sldLayoutMkLst>
            <pc:docMk/>
            <pc:sldMasterMk cId="2823309768" sldId="2147483678"/>
            <pc:sldLayoutMk cId="260107606" sldId="2147483691"/>
          </pc:sldLayoutMkLst>
        </pc:sldLayoutChg>
        <pc:sldLayoutChg chg="add del mod replId">
          <pc:chgData name="安田 向志" userId="73de16fa137ffedb" providerId="Windows Live" clId="Web-{5909F4D3-683A-4E82-9059-23D710C3533C}" dt="2022-03-15T13:41:10.985" v="1"/>
          <pc:sldLayoutMkLst>
            <pc:docMk/>
            <pc:sldMasterMk cId="2823309768" sldId="2147483678"/>
            <pc:sldLayoutMk cId="44337753" sldId="2147483692"/>
          </pc:sldLayoutMkLst>
        </pc:sldLayoutChg>
        <pc:sldLayoutChg chg="add del mod replId">
          <pc:chgData name="安田 向志" userId="73de16fa137ffedb" providerId="Windows Live" clId="Web-{5909F4D3-683A-4E82-9059-23D710C3533C}" dt="2022-03-15T13:41:10.985" v="1"/>
          <pc:sldLayoutMkLst>
            <pc:docMk/>
            <pc:sldMasterMk cId="2823309768" sldId="2147483678"/>
            <pc:sldLayoutMk cId="3364552650" sldId="2147483693"/>
          </pc:sldLayoutMkLst>
        </pc:sldLayoutChg>
        <pc:sldLayoutChg chg="add del mod replId">
          <pc:chgData name="安田 向志" userId="73de16fa137ffedb" providerId="Windows Live" clId="Web-{5909F4D3-683A-4E82-9059-23D710C3533C}" dt="2022-03-15T13:41:10.985" v="1"/>
          <pc:sldLayoutMkLst>
            <pc:docMk/>
            <pc:sldMasterMk cId="2823309768" sldId="2147483678"/>
            <pc:sldLayoutMk cId="3117868301" sldId="2147483694"/>
          </pc:sldLayoutMkLst>
        </pc:sldLayoutChg>
        <pc:sldLayoutChg chg="add del mod replId">
          <pc:chgData name="安田 向志" userId="73de16fa137ffedb" providerId="Windows Live" clId="Web-{5909F4D3-683A-4E82-9059-23D710C3533C}" dt="2022-03-15T13:41:10.985" v="1"/>
          <pc:sldLayoutMkLst>
            <pc:docMk/>
            <pc:sldMasterMk cId="2823309768" sldId="2147483678"/>
            <pc:sldLayoutMk cId="4000059133" sldId="2147483695"/>
          </pc:sldLayoutMkLst>
        </pc:sldLayoutChg>
      </pc:sldMasterChg>
      <pc:sldMasterChg chg="modSp add del modTransition addSldLayout delSldLayout modSldLayout">
        <pc:chgData name="安田 向志" userId="73de16fa137ffedb" providerId="Windows Live" clId="Web-{5909F4D3-683A-4E82-9059-23D710C3533C}" dt="2022-03-15T13:41:34.142" v="9"/>
        <pc:sldMasterMkLst>
          <pc:docMk/>
          <pc:sldMasterMk cId="3425352131" sldId="2147483696"/>
        </pc:sldMasterMkLst>
        <pc:spChg chg="mod">
          <ac:chgData name="安田 向志" userId="73de16fa137ffedb" providerId="Windows Live" clId="Web-{5909F4D3-683A-4E82-9059-23D710C3533C}" dt="2022-03-15T13:41:34.142" v="9"/>
          <ac:spMkLst>
            <pc:docMk/>
            <pc:sldMasterMk cId="3425352131" sldId="2147483696"/>
            <ac:spMk id="2" creationId="{00000000-0000-0000-0000-000000000000}"/>
          </ac:spMkLst>
        </pc:spChg>
        <pc:spChg chg="mod">
          <ac:chgData name="安田 向志" userId="73de16fa137ffedb" providerId="Windows Live" clId="Web-{5909F4D3-683A-4E82-9059-23D710C3533C}" dt="2022-03-15T13:41:34.142" v="9"/>
          <ac:spMkLst>
            <pc:docMk/>
            <pc:sldMasterMk cId="3425352131" sldId="2147483696"/>
            <ac:spMk id="3" creationId="{00000000-0000-0000-0000-000000000000}"/>
          </ac:spMkLst>
        </pc:spChg>
        <pc:spChg chg="mod">
          <ac:chgData name="安田 向志" userId="73de16fa137ffedb" providerId="Windows Live" clId="Web-{5909F4D3-683A-4E82-9059-23D710C3533C}" dt="2022-03-15T13:41:34.142" v="9"/>
          <ac:spMkLst>
            <pc:docMk/>
            <pc:sldMasterMk cId="3425352131" sldId="2147483696"/>
            <ac:spMk id="4" creationId="{00000000-0000-0000-0000-000000000000}"/>
          </ac:spMkLst>
        </pc:spChg>
        <pc:spChg chg="mod">
          <ac:chgData name="安田 向志" userId="73de16fa137ffedb" providerId="Windows Live" clId="Web-{5909F4D3-683A-4E82-9059-23D710C3533C}" dt="2022-03-15T13:41:34.142" v="9"/>
          <ac:spMkLst>
            <pc:docMk/>
            <pc:sldMasterMk cId="3425352131" sldId="2147483696"/>
            <ac:spMk id="5" creationId="{00000000-0000-0000-0000-000000000000}"/>
          </ac:spMkLst>
        </pc:spChg>
        <pc:spChg chg="mod">
          <ac:chgData name="安田 向志" userId="73de16fa137ffedb" providerId="Windows Live" clId="Web-{5909F4D3-683A-4E82-9059-23D710C3533C}" dt="2022-03-15T13:41:34.142" v="9"/>
          <ac:spMkLst>
            <pc:docMk/>
            <pc:sldMasterMk cId="3425352131" sldId="2147483696"/>
            <ac:spMk id="6" creationId="{00000000-0000-0000-0000-000000000000}"/>
          </ac:spMkLst>
        </pc:spChg>
        <pc:grpChg chg="mod">
          <ac:chgData name="安田 向志" userId="73de16fa137ffedb" providerId="Windows Live" clId="Web-{5909F4D3-683A-4E82-9059-23D710C3533C}" dt="2022-03-15T13:41:34.142" v="9"/>
          <ac:grpSpMkLst>
            <pc:docMk/>
            <pc:sldMasterMk cId="3425352131" sldId="2147483696"/>
            <ac:grpSpMk id="7" creationId="{00000000-0000-0000-0000-000000000000}"/>
          </ac:grpSpMkLst>
        </pc:grpChg>
        <pc:sldLayoutChg chg="modSp add del mod replId">
          <pc:chgData name="安田 向志" userId="73de16fa137ffedb" providerId="Windows Live" clId="Web-{5909F4D3-683A-4E82-9059-23D710C3533C}" dt="2022-03-15T13:41:34.142" v="9"/>
          <pc:sldLayoutMkLst>
            <pc:docMk/>
            <pc:sldMasterMk cId="3425352131" sldId="2147483696"/>
            <pc:sldLayoutMk cId="3051784829" sldId="2147483697"/>
          </pc:sldLayoutMkLst>
          <pc:spChg chg="mod">
            <ac:chgData name="安田 向志" userId="73de16fa137ffedb" providerId="Windows Live" clId="Web-{5909F4D3-683A-4E82-9059-23D710C3533C}" dt="2022-03-15T13:41:34.142" v="9"/>
            <ac:spMkLst>
              <pc:docMk/>
              <pc:sldMasterMk cId="3425352131" sldId="2147483696"/>
              <pc:sldLayoutMk cId="3051784829" sldId="2147483697"/>
              <ac:spMk id="2" creationId="{00000000-0000-0000-0000-000000000000}"/>
            </ac:spMkLst>
          </pc:spChg>
          <pc:spChg chg="mod">
            <ac:chgData name="安田 向志" userId="73de16fa137ffedb" providerId="Windows Live" clId="Web-{5909F4D3-683A-4E82-9059-23D710C3533C}" dt="2022-03-15T13:41:34.142" v="9"/>
            <ac:spMkLst>
              <pc:docMk/>
              <pc:sldMasterMk cId="3425352131" sldId="2147483696"/>
              <pc:sldLayoutMk cId="3051784829" sldId="2147483697"/>
              <ac:spMk id="3" creationId="{00000000-0000-0000-0000-000000000000}"/>
            </ac:spMkLst>
          </pc:spChg>
          <pc:spChg chg="mod">
            <ac:chgData name="安田 向志" userId="73de16fa137ffedb" providerId="Windows Live" clId="Web-{5909F4D3-683A-4E82-9059-23D710C3533C}" dt="2022-03-15T13:41:34.142" v="9"/>
            <ac:spMkLst>
              <pc:docMk/>
              <pc:sldMasterMk cId="3425352131" sldId="2147483696"/>
              <pc:sldLayoutMk cId="3051784829" sldId="2147483697"/>
              <ac:spMk id="5" creationId="{00000000-0000-0000-0000-000000000000}"/>
            </ac:spMkLst>
          </pc:spChg>
          <pc:grpChg chg="mod">
            <ac:chgData name="安田 向志" userId="73de16fa137ffedb" providerId="Windows Live" clId="Web-{5909F4D3-683A-4E82-9059-23D710C3533C}" dt="2022-03-15T13:41:34.142" v="9"/>
            <ac:grpSpMkLst>
              <pc:docMk/>
              <pc:sldMasterMk cId="3425352131" sldId="2147483696"/>
              <pc:sldLayoutMk cId="3051784829" sldId="2147483697"/>
              <ac:grpSpMk id="19" creationId="{00000000-0000-0000-0000-000000000000}"/>
            </ac:grpSpMkLst>
          </pc:grpChg>
        </pc:sldLayoutChg>
        <pc:sldLayoutChg chg="modSp add del mod replId">
          <pc:chgData name="安田 向志" userId="73de16fa137ffedb" providerId="Windows Live" clId="Web-{5909F4D3-683A-4E82-9059-23D710C3533C}" dt="2022-03-15T13:41:34.142" v="9"/>
          <pc:sldLayoutMkLst>
            <pc:docMk/>
            <pc:sldMasterMk cId="3425352131" sldId="2147483696"/>
            <pc:sldLayoutMk cId="2308116705" sldId="2147483698"/>
          </pc:sldLayoutMkLst>
          <pc:spChg chg="mod">
            <ac:chgData name="安田 向志" userId="73de16fa137ffedb" providerId="Windows Live" clId="Web-{5909F4D3-683A-4E82-9059-23D710C3533C}" dt="2022-03-15T13:41:34.142" v="9"/>
            <ac:spMkLst>
              <pc:docMk/>
              <pc:sldMasterMk cId="3425352131" sldId="2147483696"/>
              <pc:sldLayoutMk cId="2308116705" sldId="2147483698"/>
              <ac:spMk id="6" creationId="{00000000-0000-0000-0000-000000000000}"/>
            </ac:spMkLst>
          </pc:spChg>
        </pc:sldLayoutChg>
        <pc:sldLayoutChg chg="modSp add del mod replId">
          <pc:chgData name="安田 向志" userId="73de16fa137ffedb" providerId="Windows Live" clId="Web-{5909F4D3-683A-4E82-9059-23D710C3533C}" dt="2022-03-15T13:41:34.142" v="9"/>
          <pc:sldLayoutMkLst>
            <pc:docMk/>
            <pc:sldMasterMk cId="3425352131" sldId="2147483696"/>
            <pc:sldLayoutMk cId="3439859125" sldId="2147483699"/>
          </pc:sldLayoutMkLst>
          <pc:spChg chg="mod">
            <ac:chgData name="安田 向志" userId="73de16fa137ffedb" providerId="Windows Live" clId="Web-{5909F4D3-683A-4E82-9059-23D710C3533C}" dt="2022-03-15T13:41:34.142" v="9"/>
            <ac:spMkLst>
              <pc:docMk/>
              <pc:sldMasterMk cId="3425352131" sldId="2147483696"/>
              <pc:sldLayoutMk cId="3439859125" sldId="2147483699"/>
              <ac:spMk id="2" creationId="{00000000-0000-0000-0000-000000000000}"/>
            </ac:spMkLst>
          </pc:spChg>
          <pc:spChg chg="mod">
            <ac:chgData name="安田 向志" userId="73de16fa137ffedb" providerId="Windows Live" clId="Web-{5909F4D3-683A-4E82-9059-23D710C3533C}" dt="2022-03-15T13:41:34.142" v="9"/>
            <ac:spMkLst>
              <pc:docMk/>
              <pc:sldMasterMk cId="3425352131" sldId="2147483696"/>
              <pc:sldLayoutMk cId="3439859125" sldId="2147483699"/>
              <ac:spMk id="3" creationId="{00000000-0000-0000-0000-000000000000}"/>
            </ac:spMkLst>
          </pc:spChg>
        </pc:sldLayoutChg>
        <pc:sldLayoutChg chg="modSp add del mod replId">
          <pc:chgData name="安田 向志" userId="73de16fa137ffedb" providerId="Windows Live" clId="Web-{5909F4D3-683A-4E82-9059-23D710C3533C}" dt="2022-03-15T13:41:34.142" v="9"/>
          <pc:sldLayoutMkLst>
            <pc:docMk/>
            <pc:sldMasterMk cId="3425352131" sldId="2147483696"/>
            <pc:sldLayoutMk cId="2138955055" sldId="2147483700"/>
          </pc:sldLayoutMkLst>
          <pc:spChg chg="mod">
            <ac:chgData name="安田 向志" userId="73de16fa137ffedb" providerId="Windows Live" clId="Web-{5909F4D3-683A-4E82-9059-23D710C3533C}" dt="2022-03-15T13:41:34.142" v="9"/>
            <ac:spMkLst>
              <pc:docMk/>
              <pc:sldMasterMk cId="3425352131" sldId="2147483696"/>
              <pc:sldLayoutMk cId="2138955055" sldId="2147483700"/>
              <ac:spMk id="2" creationId="{00000000-0000-0000-0000-000000000000}"/>
            </ac:spMkLst>
          </pc:spChg>
          <pc:spChg chg="mod">
            <ac:chgData name="安田 向志" userId="73de16fa137ffedb" providerId="Windows Live" clId="Web-{5909F4D3-683A-4E82-9059-23D710C3533C}" dt="2022-03-15T13:41:34.142" v="9"/>
            <ac:spMkLst>
              <pc:docMk/>
              <pc:sldMasterMk cId="3425352131" sldId="2147483696"/>
              <pc:sldLayoutMk cId="2138955055" sldId="2147483700"/>
              <ac:spMk id="3" creationId="{00000000-0000-0000-0000-000000000000}"/>
            </ac:spMkLst>
          </pc:spChg>
          <pc:spChg chg="mod">
            <ac:chgData name="安田 向志" userId="73de16fa137ffedb" providerId="Windows Live" clId="Web-{5909F4D3-683A-4E82-9059-23D710C3533C}" dt="2022-03-15T13:41:34.142" v="9"/>
            <ac:spMkLst>
              <pc:docMk/>
              <pc:sldMasterMk cId="3425352131" sldId="2147483696"/>
              <pc:sldLayoutMk cId="2138955055" sldId="2147483700"/>
              <ac:spMk id="4" creationId="{00000000-0000-0000-0000-000000000000}"/>
            </ac:spMkLst>
          </pc:spChg>
        </pc:sldLayoutChg>
        <pc:sldLayoutChg chg="modSp add del mod replId">
          <pc:chgData name="安田 向志" userId="73de16fa137ffedb" providerId="Windows Live" clId="Web-{5909F4D3-683A-4E82-9059-23D710C3533C}" dt="2022-03-15T13:41:34.142" v="9"/>
          <pc:sldLayoutMkLst>
            <pc:docMk/>
            <pc:sldMasterMk cId="3425352131" sldId="2147483696"/>
            <pc:sldLayoutMk cId="4240596844" sldId="2147483701"/>
          </pc:sldLayoutMkLst>
          <pc:spChg chg="mod">
            <ac:chgData name="安田 向志" userId="73de16fa137ffedb" providerId="Windows Live" clId="Web-{5909F4D3-683A-4E82-9059-23D710C3533C}" dt="2022-03-15T13:41:34.142" v="9"/>
            <ac:spMkLst>
              <pc:docMk/>
              <pc:sldMasterMk cId="3425352131" sldId="2147483696"/>
              <pc:sldLayoutMk cId="4240596844" sldId="2147483701"/>
              <ac:spMk id="3" creationId="{00000000-0000-0000-0000-000000000000}"/>
            </ac:spMkLst>
          </pc:spChg>
          <pc:spChg chg="mod">
            <ac:chgData name="安田 向志" userId="73de16fa137ffedb" providerId="Windows Live" clId="Web-{5909F4D3-683A-4E82-9059-23D710C3533C}" dt="2022-03-15T13:41:34.142" v="9"/>
            <ac:spMkLst>
              <pc:docMk/>
              <pc:sldMasterMk cId="3425352131" sldId="2147483696"/>
              <pc:sldLayoutMk cId="4240596844" sldId="2147483701"/>
              <ac:spMk id="4" creationId="{00000000-0000-0000-0000-000000000000}"/>
            </ac:spMkLst>
          </pc:spChg>
          <pc:spChg chg="mod">
            <ac:chgData name="安田 向志" userId="73de16fa137ffedb" providerId="Windows Live" clId="Web-{5909F4D3-683A-4E82-9059-23D710C3533C}" dt="2022-03-15T13:41:34.142" v="9"/>
            <ac:spMkLst>
              <pc:docMk/>
              <pc:sldMasterMk cId="3425352131" sldId="2147483696"/>
              <pc:sldLayoutMk cId="4240596844" sldId="2147483701"/>
              <ac:spMk id="5" creationId="{00000000-0000-0000-0000-000000000000}"/>
            </ac:spMkLst>
          </pc:spChg>
          <pc:spChg chg="mod">
            <ac:chgData name="安田 向志" userId="73de16fa137ffedb" providerId="Windows Live" clId="Web-{5909F4D3-683A-4E82-9059-23D710C3533C}" dt="2022-03-15T13:41:34.142" v="9"/>
            <ac:spMkLst>
              <pc:docMk/>
              <pc:sldMasterMk cId="3425352131" sldId="2147483696"/>
              <pc:sldLayoutMk cId="4240596844" sldId="2147483701"/>
              <ac:spMk id="6" creationId="{00000000-0000-0000-0000-000000000000}"/>
            </ac:spMkLst>
          </pc:spChg>
        </pc:sldLayoutChg>
        <pc:sldLayoutChg chg="add del mod replId">
          <pc:chgData name="安田 向志" userId="73de16fa137ffedb" providerId="Windows Live" clId="Web-{5909F4D3-683A-4E82-9059-23D710C3533C}" dt="2022-03-15T13:41:33.860" v="8"/>
          <pc:sldLayoutMkLst>
            <pc:docMk/>
            <pc:sldMasterMk cId="3425352131" sldId="2147483696"/>
            <pc:sldLayoutMk cId="3684410857" sldId="2147483702"/>
          </pc:sldLayoutMkLst>
        </pc:sldLayoutChg>
        <pc:sldLayoutChg chg="add del mod replId">
          <pc:chgData name="安田 向志" userId="73de16fa137ffedb" providerId="Windows Live" clId="Web-{5909F4D3-683A-4E82-9059-23D710C3533C}" dt="2022-03-15T13:41:33.860" v="8"/>
          <pc:sldLayoutMkLst>
            <pc:docMk/>
            <pc:sldMasterMk cId="3425352131" sldId="2147483696"/>
            <pc:sldLayoutMk cId="2872671850" sldId="2147483703"/>
          </pc:sldLayoutMkLst>
        </pc:sldLayoutChg>
        <pc:sldLayoutChg chg="modSp add del mod replId">
          <pc:chgData name="安田 向志" userId="73de16fa137ffedb" providerId="Windows Live" clId="Web-{5909F4D3-683A-4E82-9059-23D710C3533C}" dt="2022-03-15T13:41:34.142" v="9"/>
          <pc:sldLayoutMkLst>
            <pc:docMk/>
            <pc:sldMasterMk cId="3425352131" sldId="2147483696"/>
            <pc:sldLayoutMk cId="2870396299" sldId="2147483704"/>
          </pc:sldLayoutMkLst>
          <pc:spChg chg="mod">
            <ac:chgData name="安田 向志" userId="73de16fa137ffedb" providerId="Windows Live" clId="Web-{5909F4D3-683A-4E82-9059-23D710C3533C}" dt="2022-03-15T13:41:34.142" v="9"/>
            <ac:spMkLst>
              <pc:docMk/>
              <pc:sldMasterMk cId="3425352131" sldId="2147483696"/>
              <pc:sldLayoutMk cId="2870396299" sldId="2147483704"/>
              <ac:spMk id="2" creationId="{00000000-0000-0000-0000-000000000000}"/>
            </ac:spMkLst>
          </pc:spChg>
          <pc:spChg chg="mod">
            <ac:chgData name="安田 向志" userId="73de16fa137ffedb" providerId="Windows Live" clId="Web-{5909F4D3-683A-4E82-9059-23D710C3533C}" dt="2022-03-15T13:41:34.142" v="9"/>
            <ac:spMkLst>
              <pc:docMk/>
              <pc:sldMasterMk cId="3425352131" sldId="2147483696"/>
              <pc:sldLayoutMk cId="2870396299" sldId="2147483704"/>
              <ac:spMk id="3" creationId="{00000000-0000-0000-0000-000000000000}"/>
            </ac:spMkLst>
          </pc:spChg>
          <pc:spChg chg="mod">
            <ac:chgData name="安田 向志" userId="73de16fa137ffedb" providerId="Windows Live" clId="Web-{5909F4D3-683A-4E82-9059-23D710C3533C}" dt="2022-03-15T13:41:34.142" v="9"/>
            <ac:spMkLst>
              <pc:docMk/>
              <pc:sldMasterMk cId="3425352131" sldId="2147483696"/>
              <pc:sldLayoutMk cId="2870396299" sldId="2147483704"/>
              <ac:spMk id="4" creationId="{00000000-0000-0000-0000-000000000000}"/>
            </ac:spMkLst>
          </pc:spChg>
        </pc:sldLayoutChg>
        <pc:sldLayoutChg chg="modSp add del mod replId">
          <pc:chgData name="安田 向志" userId="73de16fa137ffedb" providerId="Windows Live" clId="Web-{5909F4D3-683A-4E82-9059-23D710C3533C}" dt="2022-03-15T13:41:34.142" v="9"/>
          <pc:sldLayoutMkLst>
            <pc:docMk/>
            <pc:sldMasterMk cId="3425352131" sldId="2147483696"/>
            <pc:sldLayoutMk cId="3460032871" sldId="2147483705"/>
          </pc:sldLayoutMkLst>
          <pc:spChg chg="mod">
            <ac:chgData name="安田 向志" userId="73de16fa137ffedb" providerId="Windows Live" clId="Web-{5909F4D3-683A-4E82-9059-23D710C3533C}" dt="2022-03-15T13:41:34.142" v="9"/>
            <ac:spMkLst>
              <pc:docMk/>
              <pc:sldMasterMk cId="3425352131" sldId="2147483696"/>
              <pc:sldLayoutMk cId="3460032871" sldId="2147483705"/>
              <ac:spMk id="2" creationId="{00000000-0000-0000-0000-000000000000}"/>
            </ac:spMkLst>
          </pc:spChg>
          <pc:spChg chg="mod">
            <ac:chgData name="安田 向志" userId="73de16fa137ffedb" providerId="Windows Live" clId="Web-{5909F4D3-683A-4E82-9059-23D710C3533C}" dt="2022-03-15T13:41:34.142" v="9"/>
            <ac:spMkLst>
              <pc:docMk/>
              <pc:sldMasterMk cId="3425352131" sldId="2147483696"/>
              <pc:sldLayoutMk cId="3460032871" sldId="2147483705"/>
              <ac:spMk id="4" creationId="{00000000-0000-0000-0000-000000000000}"/>
            </ac:spMkLst>
          </pc:spChg>
          <pc:spChg chg="mod">
            <ac:chgData name="安田 向志" userId="73de16fa137ffedb" providerId="Windows Live" clId="Web-{5909F4D3-683A-4E82-9059-23D710C3533C}" dt="2022-03-15T13:41:34.142" v="9"/>
            <ac:spMkLst>
              <pc:docMk/>
              <pc:sldMasterMk cId="3425352131" sldId="2147483696"/>
              <pc:sldLayoutMk cId="3460032871" sldId="2147483705"/>
              <ac:spMk id="14" creationId="{00000000-0000-0000-0000-000000000000}"/>
            </ac:spMkLst>
          </pc:spChg>
        </pc:sldLayoutChg>
        <pc:sldLayoutChg chg="modSp add del mod replId">
          <pc:chgData name="安田 向志" userId="73de16fa137ffedb" providerId="Windows Live" clId="Web-{5909F4D3-683A-4E82-9059-23D710C3533C}" dt="2022-03-15T13:41:34.142" v="9"/>
          <pc:sldLayoutMkLst>
            <pc:docMk/>
            <pc:sldMasterMk cId="3425352131" sldId="2147483696"/>
            <pc:sldLayoutMk cId="1102500772" sldId="2147483706"/>
          </pc:sldLayoutMkLst>
          <pc:spChg chg="mod">
            <ac:chgData name="安田 向志" userId="73de16fa137ffedb" providerId="Windows Live" clId="Web-{5909F4D3-683A-4E82-9059-23D710C3533C}" dt="2022-03-15T13:41:34.142" v="9"/>
            <ac:spMkLst>
              <pc:docMk/>
              <pc:sldMasterMk cId="3425352131" sldId="2147483696"/>
              <pc:sldLayoutMk cId="1102500772" sldId="2147483706"/>
              <ac:spMk id="2" creationId="{00000000-0000-0000-0000-000000000000}"/>
            </ac:spMkLst>
          </pc:spChg>
          <pc:spChg chg="mod">
            <ac:chgData name="安田 向志" userId="73de16fa137ffedb" providerId="Windows Live" clId="Web-{5909F4D3-683A-4E82-9059-23D710C3533C}" dt="2022-03-15T13:41:34.142" v="9"/>
            <ac:spMkLst>
              <pc:docMk/>
              <pc:sldMasterMk cId="3425352131" sldId="2147483696"/>
              <pc:sldLayoutMk cId="1102500772" sldId="2147483706"/>
              <ac:spMk id="3" creationId="{00000000-0000-0000-0000-000000000000}"/>
            </ac:spMkLst>
          </pc:spChg>
          <pc:spChg chg="mod">
            <ac:chgData name="安田 向志" userId="73de16fa137ffedb" providerId="Windows Live" clId="Web-{5909F4D3-683A-4E82-9059-23D710C3533C}" dt="2022-03-15T13:41:34.142" v="9"/>
            <ac:spMkLst>
              <pc:docMk/>
              <pc:sldMasterMk cId="3425352131" sldId="2147483696"/>
              <pc:sldLayoutMk cId="1102500772" sldId="2147483706"/>
              <ac:spMk id="4" creationId="{00000000-0000-0000-0000-000000000000}"/>
            </ac:spMkLst>
          </pc:spChg>
        </pc:sldLayoutChg>
        <pc:sldLayoutChg chg="modSp add del mod replId">
          <pc:chgData name="安田 向志" userId="73de16fa137ffedb" providerId="Windows Live" clId="Web-{5909F4D3-683A-4E82-9059-23D710C3533C}" dt="2022-03-15T13:41:34.142" v="9"/>
          <pc:sldLayoutMkLst>
            <pc:docMk/>
            <pc:sldMasterMk cId="3425352131" sldId="2147483696"/>
            <pc:sldLayoutMk cId="1020251037" sldId="2147483707"/>
          </pc:sldLayoutMkLst>
          <pc:spChg chg="mod">
            <ac:chgData name="安田 向志" userId="73de16fa137ffedb" providerId="Windows Live" clId="Web-{5909F4D3-683A-4E82-9059-23D710C3533C}" dt="2022-03-15T13:41:34.142" v="9"/>
            <ac:spMkLst>
              <pc:docMk/>
              <pc:sldMasterMk cId="3425352131" sldId="2147483696"/>
              <pc:sldLayoutMk cId="1020251037" sldId="2147483707"/>
              <ac:spMk id="2" creationId="{00000000-0000-0000-0000-000000000000}"/>
            </ac:spMkLst>
          </pc:spChg>
          <pc:spChg chg="mod">
            <ac:chgData name="安田 向志" userId="73de16fa137ffedb" providerId="Windows Live" clId="Web-{5909F4D3-683A-4E82-9059-23D710C3533C}" dt="2022-03-15T13:41:34.142" v="9"/>
            <ac:spMkLst>
              <pc:docMk/>
              <pc:sldMasterMk cId="3425352131" sldId="2147483696"/>
              <pc:sldLayoutMk cId="1020251037" sldId="2147483707"/>
              <ac:spMk id="3" creationId="{00000000-0000-0000-0000-000000000000}"/>
            </ac:spMkLst>
          </pc:spChg>
        </pc:sldLayoutChg>
        <pc:sldLayoutChg chg="modSp add del mod replId">
          <pc:chgData name="安田 向志" userId="73de16fa137ffedb" providerId="Windows Live" clId="Web-{5909F4D3-683A-4E82-9059-23D710C3533C}" dt="2022-03-15T13:41:34.142" v="9"/>
          <pc:sldLayoutMkLst>
            <pc:docMk/>
            <pc:sldMasterMk cId="3425352131" sldId="2147483696"/>
            <pc:sldLayoutMk cId="632770944" sldId="2147483708"/>
          </pc:sldLayoutMkLst>
          <pc:spChg chg="mod">
            <ac:chgData name="安田 向志" userId="73de16fa137ffedb" providerId="Windows Live" clId="Web-{5909F4D3-683A-4E82-9059-23D710C3533C}" dt="2022-03-15T13:41:34.142" v="9"/>
            <ac:spMkLst>
              <pc:docMk/>
              <pc:sldMasterMk cId="3425352131" sldId="2147483696"/>
              <pc:sldLayoutMk cId="632770944" sldId="2147483708"/>
              <ac:spMk id="2" creationId="{00000000-0000-0000-0000-000000000000}"/>
            </ac:spMkLst>
          </pc:spChg>
          <pc:spChg chg="mod">
            <ac:chgData name="安田 向志" userId="73de16fa137ffedb" providerId="Windows Live" clId="Web-{5909F4D3-683A-4E82-9059-23D710C3533C}" dt="2022-03-15T13:41:34.142" v="9"/>
            <ac:spMkLst>
              <pc:docMk/>
              <pc:sldMasterMk cId="3425352131" sldId="2147483696"/>
              <pc:sldLayoutMk cId="632770944" sldId="2147483708"/>
              <ac:spMk id="3" creationId="{00000000-0000-0000-0000-000000000000}"/>
            </ac:spMkLst>
          </pc:spChg>
          <pc:spChg chg="mod">
            <ac:chgData name="安田 向志" userId="73de16fa137ffedb" providerId="Windows Live" clId="Web-{5909F4D3-683A-4E82-9059-23D710C3533C}" dt="2022-03-15T13:41:34.142" v="9"/>
            <ac:spMkLst>
              <pc:docMk/>
              <pc:sldMasterMk cId="3425352131" sldId="2147483696"/>
              <pc:sldLayoutMk cId="632770944" sldId="2147483708"/>
              <ac:spMk id="10" creationId="{00000000-0000-0000-0000-000000000000}"/>
            </ac:spMkLst>
          </pc:spChg>
          <pc:spChg chg="mod">
            <ac:chgData name="安田 向志" userId="73de16fa137ffedb" providerId="Windows Live" clId="Web-{5909F4D3-683A-4E82-9059-23D710C3533C}" dt="2022-03-15T13:41:34.142" v="9"/>
            <ac:spMkLst>
              <pc:docMk/>
              <pc:sldMasterMk cId="3425352131" sldId="2147483696"/>
              <pc:sldLayoutMk cId="632770944" sldId="2147483708"/>
              <ac:spMk id="14" creationId="{00000000-0000-0000-0000-000000000000}"/>
            </ac:spMkLst>
          </pc:spChg>
          <pc:spChg chg="mod">
            <ac:chgData name="安田 向志" userId="73de16fa137ffedb" providerId="Windows Live" clId="Web-{5909F4D3-683A-4E82-9059-23D710C3533C}" dt="2022-03-15T13:41:34.142" v="9"/>
            <ac:spMkLst>
              <pc:docMk/>
              <pc:sldMasterMk cId="3425352131" sldId="2147483696"/>
              <pc:sldLayoutMk cId="632770944" sldId="2147483708"/>
              <ac:spMk id="15" creationId="{00000000-0000-0000-0000-000000000000}"/>
            </ac:spMkLst>
          </pc:spChg>
        </pc:sldLayoutChg>
        <pc:sldLayoutChg chg="modSp add del mod replId">
          <pc:chgData name="安田 向志" userId="73de16fa137ffedb" providerId="Windows Live" clId="Web-{5909F4D3-683A-4E82-9059-23D710C3533C}" dt="2022-03-15T13:41:34.142" v="9"/>
          <pc:sldLayoutMkLst>
            <pc:docMk/>
            <pc:sldMasterMk cId="3425352131" sldId="2147483696"/>
            <pc:sldLayoutMk cId="2333161896" sldId="2147483709"/>
          </pc:sldLayoutMkLst>
          <pc:spChg chg="mod">
            <ac:chgData name="安田 向志" userId="73de16fa137ffedb" providerId="Windows Live" clId="Web-{5909F4D3-683A-4E82-9059-23D710C3533C}" dt="2022-03-15T13:41:34.142" v="9"/>
            <ac:spMkLst>
              <pc:docMk/>
              <pc:sldMasterMk cId="3425352131" sldId="2147483696"/>
              <pc:sldLayoutMk cId="2333161896" sldId="2147483709"/>
              <ac:spMk id="2" creationId="{00000000-0000-0000-0000-000000000000}"/>
            </ac:spMkLst>
          </pc:spChg>
          <pc:spChg chg="mod">
            <ac:chgData name="安田 向志" userId="73de16fa137ffedb" providerId="Windows Live" clId="Web-{5909F4D3-683A-4E82-9059-23D710C3533C}" dt="2022-03-15T13:41:34.142" v="9"/>
            <ac:spMkLst>
              <pc:docMk/>
              <pc:sldMasterMk cId="3425352131" sldId="2147483696"/>
              <pc:sldLayoutMk cId="2333161896" sldId="2147483709"/>
              <ac:spMk id="3" creationId="{00000000-0000-0000-0000-000000000000}"/>
            </ac:spMkLst>
          </pc:spChg>
        </pc:sldLayoutChg>
        <pc:sldLayoutChg chg="modSp add del mod replId">
          <pc:chgData name="安田 向志" userId="73de16fa137ffedb" providerId="Windows Live" clId="Web-{5909F4D3-683A-4E82-9059-23D710C3533C}" dt="2022-03-15T13:41:34.142" v="9"/>
          <pc:sldLayoutMkLst>
            <pc:docMk/>
            <pc:sldMasterMk cId="3425352131" sldId="2147483696"/>
            <pc:sldLayoutMk cId="2386769230" sldId="2147483710"/>
          </pc:sldLayoutMkLst>
          <pc:spChg chg="mod">
            <ac:chgData name="安田 向志" userId="73de16fa137ffedb" providerId="Windows Live" clId="Web-{5909F4D3-683A-4E82-9059-23D710C3533C}" dt="2022-03-15T13:41:34.142" v="9"/>
            <ac:spMkLst>
              <pc:docMk/>
              <pc:sldMasterMk cId="3425352131" sldId="2147483696"/>
              <pc:sldLayoutMk cId="2386769230" sldId="2147483710"/>
              <ac:spMk id="2" creationId="{00000000-0000-0000-0000-000000000000}"/>
            </ac:spMkLst>
          </pc:spChg>
          <pc:spChg chg="mod">
            <ac:chgData name="安田 向志" userId="73de16fa137ffedb" providerId="Windows Live" clId="Web-{5909F4D3-683A-4E82-9059-23D710C3533C}" dt="2022-03-15T13:41:34.142" v="9"/>
            <ac:spMkLst>
              <pc:docMk/>
              <pc:sldMasterMk cId="3425352131" sldId="2147483696"/>
              <pc:sldLayoutMk cId="2386769230" sldId="2147483710"/>
              <ac:spMk id="3" creationId="{00000000-0000-0000-0000-000000000000}"/>
            </ac:spMkLst>
          </pc:spChg>
          <pc:spChg chg="mod">
            <ac:chgData name="安田 向志" userId="73de16fa137ffedb" providerId="Windows Live" clId="Web-{5909F4D3-683A-4E82-9059-23D710C3533C}" dt="2022-03-15T13:41:34.142" v="9"/>
            <ac:spMkLst>
              <pc:docMk/>
              <pc:sldMasterMk cId="3425352131" sldId="2147483696"/>
              <pc:sldLayoutMk cId="2386769230" sldId="2147483710"/>
              <ac:spMk id="10" creationId="{00000000-0000-0000-0000-000000000000}"/>
            </ac:spMkLst>
          </pc:spChg>
          <pc:spChg chg="mod">
            <ac:chgData name="安田 向志" userId="73de16fa137ffedb" providerId="Windows Live" clId="Web-{5909F4D3-683A-4E82-9059-23D710C3533C}" dt="2022-03-15T13:41:34.142" v="9"/>
            <ac:spMkLst>
              <pc:docMk/>
              <pc:sldMasterMk cId="3425352131" sldId="2147483696"/>
              <pc:sldLayoutMk cId="2386769230" sldId="2147483710"/>
              <ac:spMk id="14" creationId="{00000000-0000-0000-0000-000000000000}"/>
            </ac:spMkLst>
          </pc:spChg>
          <pc:spChg chg="mod">
            <ac:chgData name="安田 向志" userId="73de16fa137ffedb" providerId="Windows Live" clId="Web-{5909F4D3-683A-4E82-9059-23D710C3533C}" dt="2022-03-15T13:41:34.142" v="9"/>
            <ac:spMkLst>
              <pc:docMk/>
              <pc:sldMasterMk cId="3425352131" sldId="2147483696"/>
              <pc:sldLayoutMk cId="2386769230" sldId="2147483710"/>
              <ac:spMk id="15" creationId="{00000000-0000-0000-0000-000000000000}"/>
            </ac:spMkLst>
          </pc:spChg>
        </pc:sldLayoutChg>
        <pc:sldLayoutChg chg="modSp add del mod replId">
          <pc:chgData name="安田 向志" userId="73de16fa137ffedb" providerId="Windows Live" clId="Web-{5909F4D3-683A-4E82-9059-23D710C3533C}" dt="2022-03-15T13:41:34.142" v="9"/>
          <pc:sldLayoutMkLst>
            <pc:docMk/>
            <pc:sldMasterMk cId="3425352131" sldId="2147483696"/>
            <pc:sldLayoutMk cId="1945034766" sldId="2147483711"/>
          </pc:sldLayoutMkLst>
          <pc:spChg chg="mod">
            <ac:chgData name="安田 向志" userId="73de16fa137ffedb" providerId="Windows Live" clId="Web-{5909F4D3-683A-4E82-9059-23D710C3533C}" dt="2022-03-15T13:41:34.142" v="9"/>
            <ac:spMkLst>
              <pc:docMk/>
              <pc:sldMasterMk cId="3425352131" sldId="2147483696"/>
              <pc:sldLayoutMk cId="1945034766" sldId="2147483711"/>
              <ac:spMk id="2" creationId="{00000000-0000-0000-0000-000000000000}"/>
            </ac:spMkLst>
          </pc:spChg>
          <pc:spChg chg="mod">
            <ac:chgData name="安田 向志" userId="73de16fa137ffedb" providerId="Windows Live" clId="Web-{5909F4D3-683A-4E82-9059-23D710C3533C}" dt="2022-03-15T13:41:34.142" v="9"/>
            <ac:spMkLst>
              <pc:docMk/>
              <pc:sldMasterMk cId="3425352131" sldId="2147483696"/>
              <pc:sldLayoutMk cId="1945034766" sldId="2147483711"/>
              <ac:spMk id="3" creationId="{00000000-0000-0000-0000-000000000000}"/>
            </ac:spMkLst>
          </pc:spChg>
          <pc:spChg chg="mod">
            <ac:chgData name="安田 向志" userId="73de16fa137ffedb" providerId="Windows Live" clId="Web-{5909F4D3-683A-4E82-9059-23D710C3533C}" dt="2022-03-15T13:41:34.142" v="9"/>
            <ac:spMkLst>
              <pc:docMk/>
              <pc:sldMasterMk cId="3425352131" sldId="2147483696"/>
              <pc:sldLayoutMk cId="1945034766" sldId="2147483711"/>
              <ac:spMk id="10" creationId="{00000000-0000-0000-0000-000000000000}"/>
            </ac:spMkLst>
          </pc:spChg>
        </pc:sldLayoutChg>
        <pc:sldLayoutChg chg="add del mod replId">
          <pc:chgData name="安田 向志" userId="73de16fa137ffedb" providerId="Windows Live" clId="Web-{5909F4D3-683A-4E82-9059-23D710C3533C}" dt="2022-03-15T13:41:33.860" v="8"/>
          <pc:sldLayoutMkLst>
            <pc:docMk/>
            <pc:sldMasterMk cId="3425352131" sldId="2147483696"/>
            <pc:sldLayoutMk cId="3286484264" sldId="2147483712"/>
          </pc:sldLayoutMkLst>
        </pc:sldLayoutChg>
        <pc:sldLayoutChg chg="modSp add del mod replId">
          <pc:chgData name="安田 向志" userId="73de16fa137ffedb" providerId="Windows Live" clId="Web-{5909F4D3-683A-4E82-9059-23D710C3533C}" dt="2022-03-15T13:41:34.142" v="9"/>
          <pc:sldLayoutMkLst>
            <pc:docMk/>
            <pc:sldMasterMk cId="3425352131" sldId="2147483696"/>
            <pc:sldLayoutMk cId="4034827453" sldId="2147483713"/>
          </pc:sldLayoutMkLst>
          <pc:spChg chg="mod">
            <ac:chgData name="安田 向志" userId="73de16fa137ffedb" providerId="Windows Live" clId="Web-{5909F4D3-683A-4E82-9059-23D710C3533C}" dt="2022-03-15T13:41:34.142" v="9"/>
            <ac:spMkLst>
              <pc:docMk/>
              <pc:sldMasterMk cId="3425352131" sldId="2147483696"/>
              <pc:sldLayoutMk cId="4034827453" sldId="2147483713"/>
              <ac:spMk id="2" creationId="{00000000-0000-0000-0000-000000000000}"/>
            </ac:spMkLst>
          </pc:spChg>
          <pc:spChg chg="mod">
            <ac:chgData name="安田 向志" userId="73de16fa137ffedb" providerId="Windows Live" clId="Web-{5909F4D3-683A-4E82-9059-23D710C3533C}" dt="2022-03-15T13:41:34.142" v="9"/>
            <ac:spMkLst>
              <pc:docMk/>
              <pc:sldMasterMk cId="3425352131" sldId="2147483696"/>
              <pc:sldLayoutMk cId="4034827453" sldId="2147483713"/>
              <ac:spMk id="3" creationId="{00000000-0000-0000-0000-000000000000}"/>
            </ac:spMkLst>
          </pc:spChg>
        </pc:sldLayoutChg>
      </pc:sldMasterChg>
      <pc:sldMasterChg chg="modSp add del modTransition addSldLayout delSldLayout modSldLayout">
        <pc:chgData name="安田 向志" userId="73de16fa137ffedb" providerId="Windows Live" clId="Web-{5909F4D3-683A-4E82-9059-23D710C3533C}" dt="2022-03-15T13:41:33.860" v="8"/>
        <pc:sldMasterMkLst>
          <pc:docMk/>
          <pc:sldMasterMk cId="1564386556" sldId="2147483714"/>
        </pc:sldMasterMkLst>
        <pc:spChg chg="mod">
          <ac:chgData name="安田 向志" userId="73de16fa137ffedb" providerId="Windows Live" clId="Web-{5909F4D3-683A-4E82-9059-23D710C3533C}" dt="2022-03-15T13:41:30.579" v="7"/>
          <ac:spMkLst>
            <pc:docMk/>
            <pc:sldMasterMk cId="1564386556" sldId="2147483714"/>
            <ac:spMk id="2" creationId="{00000000-0000-0000-0000-000000000000}"/>
          </ac:spMkLst>
        </pc:spChg>
        <pc:spChg chg="mod">
          <ac:chgData name="安田 向志" userId="73de16fa137ffedb" providerId="Windows Live" clId="Web-{5909F4D3-683A-4E82-9059-23D710C3533C}" dt="2022-03-15T13:41:30.579" v="7"/>
          <ac:spMkLst>
            <pc:docMk/>
            <pc:sldMasterMk cId="1564386556" sldId="2147483714"/>
            <ac:spMk id="3" creationId="{00000000-0000-0000-0000-000000000000}"/>
          </ac:spMkLst>
        </pc:spChg>
        <pc:spChg chg="mod">
          <ac:chgData name="安田 向志" userId="73de16fa137ffedb" providerId="Windows Live" clId="Web-{5909F4D3-683A-4E82-9059-23D710C3533C}" dt="2022-03-15T13:41:30.579" v="7"/>
          <ac:spMkLst>
            <pc:docMk/>
            <pc:sldMasterMk cId="1564386556" sldId="2147483714"/>
            <ac:spMk id="4" creationId="{00000000-0000-0000-0000-000000000000}"/>
          </ac:spMkLst>
        </pc:spChg>
        <pc:spChg chg="mod">
          <ac:chgData name="安田 向志" userId="73de16fa137ffedb" providerId="Windows Live" clId="Web-{5909F4D3-683A-4E82-9059-23D710C3533C}" dt="2022-03-15T13:41:30.579" v="7"/>
          <ac:spMkLst>
            <pc:docMk/>
            <pc:sldMasterMk cId="1564386556" sldId="2147483714"/>
            <ac:spMk id="5" creationId="{00000000-0000-0000-0000-000000000000}"/>
          </ac:spMkLst>
        </pc:spChg>
        <pc:spChg chg="mod">
          <ac:chgData name="安田 向志" userId="73de16fa137ffedb" providerId="Windows Live" clId="Web-{5909F4D3-683A-4E82-9059-23D710C3533C}" dt="2022-03-15T13:41:30.579" v="7"/>
          <ac:spMkLst>
            <pc:docMk/>
            <pc:sldMasterMk cId="1564386556" sldId="2147483714"/>
            <ac:spMk id="6" creationId="{00000000-0000-0000-0000-000000000000}"/>
          </ac:spMkLst>
        </pc:spChg>
        <pc:grpChg chg="mod">
          <ac:chgData name="安田 向志" userId="73de16fa137ffedb" providerId="Windows Live" clId="Web-{5909F4D3-683A-4E82-9059-23D710C3533C}" dt="2022-03-15T13:41:30.579" v="7"/>
          <ac:grpSpMkLst>
            <pc:docMk/>
            <pc:sldMasterMk cId="1564386556" sldId="2147483714"/>
            <ac:grpSpMk id="14" creationId="{00000000-0000-0000-0000-000000000000}"/>
          </ac:grpSpMkLst>
        </pc:grpChg>
        <pc:sldLayoutChg chg="modSp add del mod replId">
          <pc:chgData name="安田 向志" userId="73de16fa137ffedb" providerId="Windows Live" clId="Web-{5909F4D3-683A-4E82-9059-23D710C3533C}" dt="2022-03-15T13:41:33.860" v="8"/>
          <pc:sldLayoutMkLst>
            <pc:docMk/>
            <pc:sldMasterMk cId="1564386556" sldId="2147483714"/>
            <pc:sldLayoutMk cId="3992584013" sldId="2147483715"/>
          </pc:sldLayoutMkLst>
          <pc:spChg chg="mod">
            <ac:chgData name="安田 向志" userId="73de16fa137ffedb" providerId="Windows Live" clId="Web-{5909F4D3-683A-4E82-9059-23D710C3533C}" dt="2022-03-15T13:41:30.579" v="7"/>
            <ac:spMkLst>
              <pc:docMk/>
              <pc:sldMasterMk cId="1564386556" sldId="2147483714"/>
              <pc:sldLayoutMk cId="3992584013" sldId="2147483715"/>
              <ac:spMk id="2" creationId="{00000000-0000-0000-0000-000000000000}"/>
            </ac:spMkLst>
          </pc:spChg>
          <pc:spChg chg="mod">
            <ac:chgData name="安田 向志" userId="73de16fa137ffedb" providerId="Windows Live" clId="Web-{5909F4D3-683A-4E82-9059-23D710C3533C}" dt="2022-03-15T13:41:30.579" v="7"/>
            <ac:spMkLst>
              <pc:docMk/>
              <pc:sldMasterMk cId="1564386556" sldId="2147483714"/>
              <pc:sldLayoutMk cId="3992584013" sldId="2147483715"/>
              <ac:spMk id="3" creationId="{00000000-0000-0000-0000-000000000000}"/>
            </ac:spMkLst>
          </pc:spChg>
          <pc:spChg chg="mod">
            <ac:chgData name="安田 向志" userId="73de16fa137ffedb" providerId="Windows Live" clId="Web-{5909F4D3-683A-4E82-9059-23D710C3533C}" dt="2022-03-15T13:41:30.579" v="7"/>
            <ac:spMkLst>
              <pc:docMk/>
              <pc:sldMasterMk cId="1564386556" sldId="2147483714"/>
              <pc:sldLayoutMk cId="3992584013" sldId="2147483715"/>
              <ac:spMk id="4" creationId="{00000000-0000-0000-0000-000000000000}"/>
            </ac:spMkLst>
          </pc:spChg>
          <pc:spChg chg="mod">
            <ac:chgData name="安田 向志" userId="73de16fa137ffedb" providerId="Windows Live" clId="Web-{5909F4D3-683A-4E82-9059-23D710C3533C}" dt="2022-03-15T13:41:30.579" v="7"/>
            <ac:spMkLst>
              <pc:docMk/>
              <pc:sldMasterMk cId="1564386556" sldId="2147483714"/>
              <pc:sldLayoutMk cId="3992584013" sldId="2147483715"/>
              <ac:spMk id="5" creationId="{00000000-0000-0000-0000-000000000000}"/>
            </ac:spMkLst>
          </pc:spChg>
          <pc:spChg chg="mod">
            <ac:chgData name="安田 向志" userId="73de16fa137ffedb" providerId="Windows Live" clId="Web-{5909F4D3-683A-4E82-9059-23D710C3533C}" dt="2022-03-15T13:41:30.579" v="7"/>
            <ac:spMkLst>
              <pc:docMk/>
              <pc:sldMasterMk cId="1564386556" sldId="2147483714"/>
              <pc:sldLayoutMk cId="3992584013" sldId="2147483715"/>
              <ac:spMk id="6" creationId="{00000000-0000-0000-0000-000000000000}"/>
            </ac:spMkLst>
          </pc:spChg>
          <pc:spChg chg="mod">
            <ac:chgData name="安田 向志" userId="73de16fa137ffedb" providerId="Windows Live" clId="Web-{5909F4D3-683A-4E82-9059-23D710C3533C}" dt="2022-03-15T13:41:30.579" v="7"/>
            <ac:spMkLst>
              <pc:docMk/>
              <pc:sldMasterMk cId="1564386556" sldId="2147483714"/>
              <pc:sldLayoutMk cId="3992584013" sldId="2147483715"/>
              <ac:spMk id="23" creationId="{00000000-0000-0000-0000-000000000000}"/>
            </ac:spMkLst>
          </pc:spChg>
          <pc:spChg chg="mod">
            <ac:chgData name="安田 向志" userId="73de16fa137ffedb" providerId="Windows Live" clId="Web-{5909F4D3-683A-4E82-9059-23D710C3533C}" dt="2022-03-15T13:41:30.579" v="7"/>
            <ac:spMkLst>
              <pc:docMk/>
              <pc:sldMasterMk cId="1564386556" sldId="2147483714"/>
              <pc:sldLayoutMk cId="3992584013" sldId="2147483715"/>
              <ac:spMk id="24" creationId="{00000000-0000-0000-0000-000000000000}"/>
            </ac:spMkLst>
          </pc:spChg>
          <pc:grpChg chg="mod">
            <ac:chgData name="安田 向志" userId="73de16fa137ffedb" providerId="Windows Live" clId="Web-{5909F4D3-683A-4E82-9059-23D710C3533C}" dt="2022-03-15T13:41:30.579" v="7"/>
            <ac:grpSpMkLst>
              <pc:docMk/>
              <pc:sldMasterMk cId="1564386556" sldId="2147483714"/>
              <pc:sldLayoutMk cId="3992584013" sldId="2147483715"/>
              <ac:grpSpMk id="25" creationId="{00000000-0000-0000-0000-000000000000}"/>
            </ac:grpSpMkLst>
          </pc:grpChg>
        </pc:sldLayoutChg>
        <pc:sldLayoutChg chg="modSp add del mod replId">
          <pc:chgData name="安田 向志" userId="73de16fa137ffedb" providerId="Windows Live" clId="Web-{5909F4D3-683A-4E82-9059-23D710C3533C}" dt="2022-03-15T13:41:33.860" v="8"/>
          <pc:sldLayoutMkLst>
            <pc:docMk/>
            <pc:sldMasterMk cId="1564386556" sldId="2147483714"/>
            <pc:sldLayoutMk cId="1394484357" sldId="2147483716"/>
          </pc:sldLayoutMkLst>
          <pc:spChg chg="mod">
            <ac:chgData name="安田 向志" userId="73de16fa137ffedb" providerId="Windows Live" clId="Web-{5909F4D3-683A-4E82-9059-23D710C3533C}" dt="2022-03-15T13:41:30.579" v="7"/>
            <ac:spMkLst>
              <pc:docMk/>
              <pc:sldMasterMk cId="1564386556" sldId="2147483714"/>
              <pc:sldLayoutMk cId="1394484357" sldId="2147483716"/>
              <ac:spMk id="2" creationId="{00000000-0000-0000-0000-000000000000}"/>
            </ac:spMkLst>
          </pc:spChg>
          <pc:spChg chg="mod">
            <ac:chgData name="安田 向志" userId="73de16fa137ffedb" providerId="Windows Live" clId="Web-{5909F4D3-683A-4E82-9059-23D710C3533C}" dt="2022-03-15T13:41:30.579" v="7"/>
            <ac:spMkLst>
              <pc:docMk/>
              <pc:sldMasterMk cId="1564386556" sldId="2147483714"/>
              <pc:sldLayoutMk cId="1394484357" sldId="2147483716"/>
              <ac:spMk id="3" creationId="{00000000-0000-0000-0000-000000000000}"/>
            </ac:spMkLst>
          </pc:spChg>
          <pc:spChg chg="mod">
            <ac:chgData name="安田 向志" userId="73de16fa137ffedb" providerId="Windows Live" clId="Web-{5909F4D3-683A-4E82-9059-23D710C3533C}" dt="2022-03-15T13:41:30.579" v="7"/>
            <ac:spMkLst>
              <pc:docMk/>
              <pc:sldMasterMk cId="1564386556" sldId="2147483714"/>
              <pc:sldLayoutMk cId="1394484357" sldId="2147483716"/>
              <ac:spMk id="4" creationId="{00000000-0000-0000-0000-000000000000}"/>
            </ac:spMkLst>
          </pc:spChg>
          <pc:spChg chg="mod">
            <ac:chgData name="安田 向志" userId="73de16fa137ffedb" providerId="Windows Live" clId="Web-{5909F4D3-683A-4E82-9059-23D710C3533C}" dt="2022-03-15T13:41:30.579" v="7"/>
            <ac:spMkLst>
              <pc:docMk/>
              <pc:sldMasterMk cId="1564386556" sldId="2147483714"/>
              <pc:sldLayoutMk cId="1394484357" sldId="2147483716"/>
              <ac:spMk id="5" creationId="{00000000-0000-0000-0000-000000000000}"/>
            </ac:spMkLst>
          </pc:spChg>
          <pc:spChg chg="mod">
            <ac:chgData name="安田 向志" userId="73de16fa137ffedb" providerId="Windows Live" clId="Web-{5909F4D3-683A-4E82-9059-23D710C3533C}" dt="2022-03-15T13:41:30.579" v="7"/>
            <ac:spMkLst>
              <pc:docMk/>
              <pc:sldMasterMk cId="1564386556" sldId="2147483714"/>
              <pc:sldLayoutMk cId="1394484357" sldId="2147483716"/>
              <ac:spMk id="6" creationId="{00000000-0000-0000-0000-000000000000}"/>
            </ac:spMkLst>
          </pc:spChg>
        </pc:sldLayoutChg>
        <pc:sldLayoutChg chg="modSp add del mod replId">
          <pc:chgData name="安田 向志" userId="73de16fa137ffedb" providerId="Windows Live" clId="Web-{5909F4D3-683A-4E82-9059-23D710C3533C}" dt="2022-03-15T13:41:33.860" v="8"/>
          <pc:sldLayoutMkLst>
            <pc:docMk/>
            <pc:sldMasterMk cId="1564386556" sldId="2147483714"/>
            <pc:sldLayoutMk cId="588394423" sldId="2147483717"/>
          </pc:sldLayoutMkLst>
          <pc:spChg chg="mod">
            <ac:chgData name="安田 向志" userId="73de16fa137ffedb" providerId="Windows Live" clId="Web-{5909F4D3-683A-4E82-9059-23D710C3533C}" dt="2022-03-15T13:41:30.579" v="7"/>
            <ac:spMkLst>
              <pc:docMk/>
              <pc:sldMasterMk cId="1564386556" sldId="2147483714"/>
              <pc:sldLayoutMk cId="588394423" sldId="2147483717"/>
              <ac:spMk id="2" creationId="{00000000-0000-0000-0000-000000000000}"/>
            </ac:spMkLst>
          </pc:spChg>
          <pc:spChg chg="mod">
            <ac:chgData name="安田 向志" userId="73de16fa137ffedb" providerId="Windows Live" clId="Web-{5909F4D3-683A-4E82-9059-23D710C3533C}" dt="2022-03-15T13:41:30.579" v="7"/>
            <ac:spMkLst>
              <pc:docMk/>
              <pc:sldMasterMk cId="1564386556" sldId="2147483714"/>
              <pc:sldLayoutMk cId="588394423" sldId="2147483717"/>
              <ac:spMk id="3" creationId="{00000000-0000-0000-0000-000000000000}"/>
            </ac:spMkLst>
          </pc:spChg>
          <pc:spChg chg="mod">
            <ac:chgData name="安田 向志" userId="73de16fa137ffedb" providerId="Windows Live" clId="Web-{5909F4D3-683A-4E82-9059-23D710C3533C}" dt="2022-03-15T13:41:30.579" v="7"/>
            <ac:spMkLst>
              <pc:docMk/>
              <pc:sldMasterMk cId="1564386556" sldId="2147483714"/>
              <pc:sldLayoutMk cId="588394423" sldId="2147483717"/>
              <ac:spMk id="6" creationId="{00000000-0000-0000-0000-000000000000}"/>
            </ac:spMkLst>
          </pc:spChg>
        </pc:sldLayoutChg>
        <pc:sldLayoutChg chg="modSp add del mod replId">
          <pc:chgData name="安田 向志" userId="73de16fa137ffedb" providerId="Windows Live" clId="Web-{5909F4D3-683A-4E82-9059-23D710C3533C}" dt="2022-03-15T13:41:33.860" v="8"/>
          <pc:sldLayoutMkLst>
            <pc:docMk/>
            <pc:sldMasterMk cId="1564386556" sldId="2147483714"/>
            <pc:sldLayoutMk cId="2593938616" sldId="2147483718"/>
          </pc:sldLayoutMkLst>
          <pc:spChg chg="mod">
            <ac:chgData name="安田 向志" userId="73de16fa137ffedb" providerId="Windows Live" clId="Web-{5909F4D3-683A-4E82-9059-23D710C3533C}" dt="2022-03-15T13:41:30.579" v="7"/>
            <ac:spMkLst>
              <pc:docMk/>
              <pc:sldMasterMk cId="1564386556" sldId="2147483714"/>
              <pc:sldLayoutMk cId="2593938616" sldId="2147483718"/>
              <ac:spMk id="2" creationId="{00000000-0000-0000-0000-000000000000}"/>
            </ac:spMkLst>
          </pc:spChg>
          <pc:spChg chg="mod">
            <ac:chgData name="安田 向志" userId="73de16fa137ffedb" providerId="Windows Live" clId="Web-{5909F4D3-683A-4E82-9059-23D710C3533C}" dt="2022-03-15T13:41:30.579" v="7"/>
            <ac:spMkLst>
              <pc:docMk/>
              <pc:sldMasterMk cId="1564386556" sldId="2147483714"/>
              <pc:sldLayoutMk cId="2593938616" sldId="2147483718"/>
              <ac:spMk id="3" creationId="{00000000-0000-0000-0000-000000000000}"/>
            </ac:spMkLst>
          </pc:spChg>
          <pc:spChg chg="mod">
            <ac:chgData name="安田 向志" userId="73de16fa137ffedb" providerId="Windows Live" clId="Web-{5909F4D3-683A-4E82-9059-23D710C3533C}" dt="2022-03-15T13:41:30.579" v="7"/>
            <ac:spMkLst>
              <pc:docMk/>
              <pc:sldMasterMk cId="1564386556" sldId="2147483714"/>
              <pc:sldLayoutMk cId="2593938616" sldId="2147483718"/>
              <ac:spMk id="4" creationId="{00000000-0000-0000-0000-000000000000}"/>
            </ac:spMkLst>
          </pc:spChg>
        </pc:sldLayoutChg>
        <pc:sldLayoutChg chg="modSp add del mod replId">
          <pc:chgData name="安田 向志" userId="73de16fa137ffedb" providerId="Windows Live" clId="Web-{5909F4D3-683A-4E82-9059-23D710C3533C}" dt="2022-03-15T13:41:33.860" v="8"/>
          <pc:sldLayoutMkLst>
            <pc:docMk/>
            <pc:sldMasterMk cId="1564386556" sldId="2147483714"/>
            <pc:sldLayoutMk cId="2027029908" sldId="2147483719"/>
          </pc:sldLayoutMkLst>
          <pc:spChg chg="mod">
            <ac:chgData name="安田 向志" userId="73de16fa137ffedb" providerId="Windows Live" clId="Web-{5909F4D3-683A-4E82-9059-23D710C3533C}" dt="2022-03-15T13:41:30.579" v="7"/>
            <ac:spMkLst>
              <pc:docMk/>
              <pc:sldMasterMk cId="1564386556" sldId="2147483714"/>
              <pc:sldLayoutMk cId="2027029908" sldId="2147483719"/>
              <ac:spMk id="3" creationId="{00000000-0000-0000-0000-000000000000}"/>
            </ac:spMkLst>
          </pc:spChg>
          <pc:spChg chg="mod">
            <ac:chgData name="安田 向志" userId="73de16fa137ffedb" providerId="Windows Live" clId="Web-{5909F4D3-683A-4E82-9059-23D710C3533C}" dt="2022-03-15T13:41:30.579" v="7"/>
            <ac:spMkLst>
              <pc:docMk/>
              <pc:sldMasterMk cId="1564386556" sldId="2147483714"/>
              <pc:sldLayoutMk cId="2027029908" sldId="2147483719"/>
              <ac:spMk id="4" creationId="{00000000-0000-0000-0000-000000000000}"/>
            </ac:spMkLst>
          </pc:spChg>
          <pc:spChg chg="mod">
            <ac:chgData name="安田 向志" userId="73de16fa137ffedb" providerId="Windows Live" clId="Web-{5909F4D3-683A-4E82-9059-23D710C3533C}" dt="2022-03-15T13:41:30.579" v="7"/>
            <ac:spMkLst>
              <pc:docMk/>
              <pc:sldMasterMk cId="1564386556" sldId="2147483714"/>
              <pc:sldLayoutMk cId="2027029908" sldId="2147483719"/>
              <ac:spMk id="5" creationId="{00000000-0000-0000-0000-000000000000}"/>
            </ac:spMkLst>
          </pc:spChg>
          <pc:spChg chg="mod">
            <ac:chgData name="安田 向志" userId="73de16fa137ffedb" providerId="Windows Live" clId="Web-{5909F4D3-683A-4E82-9059-23D710C3533C}" dt="2022-03-15T13:41:30.579" v="7"/>
            <ac:spMkLst>
              <pc:docMk/>
              <pc:sldMasterMk cId="1564386556" sldId="2147483714"/>
              <pc:sldLayoutMk cId="2027029908" sldId="2147483719"/>
              <ac:spMk id="6" creationId="{00000000-0000-0000-0000-000000000000}"/>
            </ac:spMkLst>
          </pc:spChg>
        </pc:sldLayoutChg>
        <pc:sldLayoutChg chg="add del mod replId">
          <pc:chgData name="安田 向志" userId="73de16fa137ffedb" providerId="Windows Live" clId="Web-{5909F4D3-683A-4E82-9059-23D710C3533C}" dt="2022-03-15T13:41:33.860" v="8"/>
          <pc:sldLayoutMkLst>
            <pc:docMk/>
            <pc:sldMasterMk cId="1564386556" sldId="2147483714"/>
            <pc:sldLayoutMk cId="3268109619" sldId="2147483720"/>
          </pc:sldLayoutMkLst>
        </pc:sldLayoutChg>
        <pc:sldLayoutChg chg="add del mod replId">
          <pc:chgData name="安田 向志" userId="73de16fa137ffedb" providerId="Windows Live" clId="Web-{5909F4D3-683A-4E82-9059-23D710C3533C}" dt="2022-03-15T13:41:33.860" v="8"/>
          <pc:sldLayoutMkLst>
            <pc:docMk/>
            <pc:sldMasterMk cId="1564386556" sldId="2147483714"/>
            <pc:sldLayoutMk cId="3444936967" sldId="2147483721"/>
          </pc:sldLayoutMkLst>
        </pc:sldLayoutChg>
        <pc:sldLayoutChg chg="modSp add del mod replId">
          <pc:chgData name="安田 向志" userId="73de16fa137ffedb" providerId="Windows Live" clId="Web-{5909F4D3-683A-4E82-9059-23D710C3533C}" dt="2022-03-15T13:41:33.860" v="8"/>
          <pc:sldLayoutMkLst>
            <pc:docMk/>
            <pc:sldMasterMk cId="1564386556" sldId="2147483714"/>
            <pc:sldLayoutMk cId="4176295336" sldId="2147483722"/>
          </pc:sldLayoutMkLst>
          <pc:spChg chg="mod">
            <ac:chgData name="安田 向志" userId="73de16fa137ffedb" providerId="Windows Live" clId="Web-{5909F4D3-683A-4E82-9059-23D710C3533C}" dt="2022-03-15T13:41:30.579" v="7"/>
            <ac:spMkLst>
              <pc:docMk/>
              <pc:sldMasterMk cId="1564386556" sldId="2147483714"/>
              <pc:sldLayoutMk cId="4176295336" sldId="2147483722"/>
              <ac:spMk id="2" creationId="{00000000-0000-0000-0000-000000000000}"/>
            </ac:spMkLst>
          </pc:spChg>
          <pc:spChg chg="mod">
            <ac:chgData name="安田 向志" userId="73de16fa137ffedb" providerId="Windows Live" clId="Web-{5909F4D3-683A-4E82-9059-23D710C3533C}" dt="2022-03-15T13:41:30.579" v="7"/>
            <ac:spMkLst>
              <pc:docMk/>
              <pc:sldMasterMk cId="1564386556" sldId="2147483714"/>
              <pc:sldLayoutMk cId="4176295336" sldId="2147483722"/>
              <ac:spMk id="3" creationId="{00000000-0000-0000-0000-000000000000}"/>
            </ac:spMkLst>
          </pc:spChg>
          <pc:spChg chg="mod">
            <ac:chgData name="安田 向志" userId="73de16fa137ffedb" providerId="Windows Live" clId="Web-{5909F4D3-683A-4E82-9059-23D710C3533C}" dt="2022-03-15T13:41:30.579" v="7"/>
            <ac:spMkLst>
              <pc:docMk/>
              <pc:sldMasterMk cId="1564386556" sldId="2147483714"/>
              <pc:sldLayoutMk cId="4176295336" sldId="2147483722"/>
              <ac:spMk id="4" creationId="{00000000-0000-0000-0000-000000000000}"/>
            </ac:spMkLst>
          </pc:spChg>
        </pc:sldLayoutChg>
        <pc:sldLayoutChg chg="modSp add del mod replId">
          <pc:chgData name="安田 向志" userId="73de16fa137ffedb" providerId="Windows Live" clId="Web-{5909F4D3-683A-4E82-9059-23D710C3533C}" dt="2022-03-15T13:41:33.860" v="8"/>
          <pc:sldLayoutMkLst>
            <pc:docMk/>
            <pc:sldMasterMk cId="1564386556" sldId="2147483714"/>
            <pc:sldLayoutMk cId="3721711893" sldId="2147483723"/>
          </pc:sldLayoutMkLst>
          <pc:spChg chg="mod">
            <ac:chgData name="安田 向志" userId="73de16fa137ffedb" providerId="Windows Live" clId="Web-{5909F4D3-683A-4E82-9059-23D710C3533C}" dt="2022-03-15T13:41:30.579" v="7"/>
            <ac:spMkLst>
              <pc:docMk/>
              <pc:sldMasterMk cId="1564386556" sldId="2147483714"/>
              <pc:sldLayoutMk cId="3721711893" sldId="2147483723"/>
              <ac:spMk id="2" creationId="{00000000-0000-0000-0000-000000000000}"/>
            </ac:spMkLst>
          </pc:spChg>
          <pc:spChg chg="mod">
            <ac:chgData name="安田 向志" userId="73de16fa137ffedb" providerId="Windows Live" clId="Web-{5909F4D3-683A-4E82-9059-23D710C3533C}" dt="2022-03-15T13:41:30.579" v="7"/>
            <ac:spMkLst>
              <pc:docMk/>
              <pc:sldMasterMk cId="1564386556" sldId="2147483714"/>
              <pc:sldLayoutMk cId="3721711893" sldId="2147483723"/>
              <ac:spMk id="4" creationId="{00000000-0000-0000-0000-000000000000}"/>
            </ac:spMkLst>
          </pc:spChg>
          <pc:spChg chg="mod">
            <ac:chgData name="安田 向志" userId="73de16fa137ffedb" providerId="Windows Live" clId="Web-{5909F4D3-683A-4E82-9059-23D710C3533C}" dt="2022-03-15T13:41:30.579" v="7"/>
            <ac:spMkLst>
              <pc:docMk/>
              <pc:sldMasterMk cId="1564386556" sldId="2147483714"/>
              <pc:sldLayoutMk cId="3721711893" sldId="2147483723"/>
              <ac:spMk id="14" creationId="{00000000-0000-0000-0000-000000000000}"/>
            </ac:spMkLst>
          </pc:spChg>
        </pc:sldLayoutChg>
        <pc:sldLayoutChg chg="modSp add del mod replId">
          <pc:chgData name="安田 向志" userId="73de16fa137ffedb" providerId="Windows Live" clId="Web-{5909F4D3-683A-4E82-9059-23D710C3533C}" dt="2022-03-15T13:41:33.860" v="8"/>
          <pc:sldLayoutMkLst>
            <pc:docMk/>
            <pc:sldMasterMk cId="1564386556" sldId="2147483714"/>
            <pc:sldLayoutMk cId="1291703722" sldId="2147483724"/>
          </pc:sldLayoutMkLst>
          <pc:spChg chg="mod">
            <ac:chgData name="安田 向志" userId="73de16fa137ffedb" providerId="Windows Live" clId="Web-{5909F4D3-683A-4E82-9059-23D710C3533C}" dt="2022-03-15T13:41:30.579" v="7"/>
            <ac:spMkLst>
              <pc:docMk/>
              <pc:sldMasterMk cId="1564386556" sldId="2147483714"/>
              <pc:sldLayoutMk cId="1291703722" sldId="2147483724"/>
              <ac:spMk id="2" creationId="{00000000-0000-0000-0000-000000000000}"/>
            </ac:spMkLst>
          </pc:spChg>
          <pc:spChg chg="mod">
            <ac:chgData name="安田 向志" userId="73de16fa137ffedb" providerId="Windows Live" clId="Web-{5909F4D3-683A-4E82-9059-23D710C3533C}" dt="2022-03-15T13:41:30.579" v="7"/>
            <ac:spMkLst>
              <pc:docMk/>
              <pc:sldMasterMk cId="1564386556" sldId="2147483714"/>
              <pc:sldLayoutMk cId="1291703722" sldId="2147483724"/>
              <ac:spMk id="3" creationId="{00000000-0000-0000-0000-000000000000}"/>
            </ac:spMkLst>
          </pc:spChg>
          <pc:spChg chg="mod">
            <ac:chgData name="安田 向志" userId="73de16fa137ffedb" providerId="Windows Live" clId="Web-{5909F4D3-683A-4E82-9059-23D710C3533C}" dt="2022-03-15T13:41:30.579" v="7"/>
            <ac:spMkLst>
              <pc:docMk/>
              <pc:sldMasterMk cId="1564386556" sldId="2147483714"/>
              <pc:sldLayoutMk cId="1291703722" sldId="2147483724"/>
              <ac:spMk id="4" creationId="{00000000-0000-0000-0000-000000000000}"/>
            </ac:spMkLst>
          </pc:spChg>
        </pc:sldLayoutChg>
        <pc:sldLayoutChg chg="modSp add del mod replId">
          <pc:chgData name="安田 向志" userId="73de16fa137ffedb" providerId="Windows Live" clId="Web-{5909F4D3-683A-4E82-9059-23D710C3533C}" dt="2022-03-15T13:41:33.860" v="8"/>
          <pc:sldLayoutMkLst>
            <pc:docMk/>
            <pc:sldMasterMk cId="1564386556" sldId="2147483714"/>
            <pc:sldLayoutMk cId="1315030772" sldId="2147483725"/>
          </pc:sldLayoutMkLst>
          <pc:spChg chg="mod">
            <ac:chgData name="安田 向志" userId="73de16fa137ffedb" providerId="Windows Live" clId="Web-{5909F4D3-683A-4E82-9059-23D710C3533C}" dt="2022-03-15T13:41:30.579" v="7"/>
            <ac:spMkLst>
              <pc:docMk/>
              <pc:sldMasterMk cId="1564386556" sldId="2147483714"/>
              <pc:sldLayoutMk cId="1315030772" sldId="2147483725"/>
              <ac:spMk id="2" creationId="{00000000-0000-0000-0000-000000000000}"/>
            </ac:spMkLst>
          </pc:spChg>
          <pc:spChg chg="mod">
            <ac:chgData name="安田 向志" userId="73de16fa137ffedb" providerId="Windows Live" clId="Web-{5909F4D3-683A-4E82-9059-23D710C3533C}" dt="2022-03-15T13:41:30.579" v="7"/>
            <ac:spMkLst>
              <pc:docMk/>
              <pc:sldMasterMk cId="1564386556" sldId="2147483714"/>
              <pc:sldLayoutMk cId="1315030772" sldId="2147483725"/>
              <ac:spMk id="3" creationId="{00000000-0000-0000-0000-000000000000}"/>
            </ac:spMkLst>
          </pc:spChg>
        </pc:sldLayoutChg>
        <pc:sldLayoutChg chg="modSp add del mod replId">
          <pc:chgData name="安田 向志" userId="73de16fa137ffedb" providerId="Windows Live" clId="Web-{5909F4D3-683A-4E82-9059-23D710C3533C}" dt="2022-03-15T13:41:33.860" v="8"/>
          <pc:sldLayoutMkLst>
            <pc:docMk/>
            <pc:sldMasterMk cId="1564386556" sldId="2147483714"/>
            <pc:sldLayoutMk cId="1406412887" sldId="2147483726"/>
          </pc:sldLayoutMkLst>
          <pc:spChg chg="mod">
            <ac:chgData name="安田 向志" userId="73de16fa137ffedb" providerId="Windows Live" clId="Web-{5909F4D3-683A-4E82-9059-23D710C3533C}" dt="2022-03-15T13:41:30.579" v="7"/>
            <ac:spMkLst>
              <pc:docMk/>
              <pc:sldMasterMk cId="1564386556" sldId="2147483714"/>
              <pc:sldLayoutMk cId="1406412887" sldId="2147483726"/>
              <ac:spMk id="2" creationId="{00000000-0000-0000-0000-000000000000}"/>
            </ac:spMkLst>
          </pc:spChg>
          <pc:spChg chg="mod">
            <ac:chgData name="安田 向志" userId="73de16fa137ffedb" providerId="Windows Live" clId="Web-{5909F4D3-683A-4E82-9059-23D710C3533C}" dt="2022-03-15T13:41:30.579" v="7"/>
            <ac:spMkLst>
              <pc:docMk/>
              <pc:sldMasterMk cId="1564386556" sldId="2147483714"/>
              <pc:sldLayoutMk cId="1406412887" sldId="2147483726"/>
              <ac:spMk id="3" creationId="{00000000-0000-0000-0000-000000000000}"/>
            </ac:spMkLst>
          </pc:spChg>
          <pc:spChg chg="mod">
            <ac:chgData name="安田 向志" userId="73de16fa137ffedb" providerId="Windows Live" clId="Web-{5909F4D3-683A-4E82-9059-23D710C3533C}" dt="2022-03-15T13:41:30.579" v="7"/>
            <ac:spMkLst>
              <pc:docMk/>
              <pc:sldMasterMk cId="1564386556" sldId="2147483714"/>
              <pc:sldLayoutMk cId="1406412887" sldId="2147483726"/>
              <ac:spMk id="10" creationId="{00000000-0000-0000-0000-000000000000}"/>
            </ac:spMkLst>
          </pc:spChg>
          <pc:spChg chg="mod">
            <ac:chgData name="安田 向志" userId="73de16fa137ffedb" providerId="Windows Live" clId="Web-{5909F4D3-683A-4E82-9059-23D710C3533C}" dt="2022-03-15T13:41:30.579" v="7"/>
            <ac:spMkLst>
              <pc:docMk/>
              <pc:sldMasterMk cId="1564386556" sldId="2147483714"/>
              <pc:sldLayoutMk cId="1406412887" sldId="2147483726"/>
              <ac:spMk id="14" creationId="{00000000-0000-0000-0000-000000000000}"/>
            </ac:spMkLst>
          </pc:spChg>
          <pc:spChg chg="mod">
            <ac:chgData name="安田 向志" userId="73de16fa137ffedb" providerId="Windows Live" clId="Web-{5909F4D3-683A-4E82-9059-23D710C3533C}" dt="2022-03-15T13:41:30.579" v="7"/>
            <ac:spMkLst>
              <pc:docMk/>
              <pc:sldMasterMk cId="1564386556" sldId="2147483714"/>
              <pc:sldLayoutMk cId="1406412887" sldId="2147483726"/>
              <ac:spMk id="15" creationId="{00000000-0000-0000-0000-000000000000}"/>
            </ac:spMkLst>
          </pc:spChg>
        </pc:sldLayoutChg>
        <pc:sldLayoutChg chg="modSp add del mod replId">
          <pc:chgData name="安田 向志" userId="73de16fa137ffedb" providerId="Windows Live" clId="Web-{5909F4D3-683A-4E82-9059-23D710C3533C}" dt="2022-03-15T13:41:33.860" v="8"/>
          <pc:sldLayoutMkLst>
            <pc:docMk/>
            <pc:sldMasterMk cId="1564386556" sldId="2147483714"/>
            <pc:sldLayoutMk cId="3636870838" sldId="2147483727"/>
          </pc:sldLayoutMkLst>
          <pc:spChg chg="mod">
            <ac:chgData name="安田 向志" userId="73de16fa137ffedb" providerId="Windows Live" clId="Web-{5909F4D3-683A-4E82-9059-23D710C3533C}" dt="2022-03-15T13:41:30.579" v="7"/>
            <ac:spMkLst>
              <pc:docMk/>
              <pc:sldMasterMk cId="1564386556" sldId="2147483714"/>
              <pc:sldLayoutMk cId="3636870838" sldId="2147483727"/>
              <ac:spMk id="2" creationId="{00000000-0000-0000-0000-000000000000}"/>
            </ac:spMkLst>
          </pc:spChg>
          <pc:spChg chg="mod">
            <ac:chgData name="安田 向志" userId="73de16fa137ffedb" providerId="Windows Live" clId="Web-{5909F4D3-683A-4E82-9059-23D710C3533C}" dt="2022-03-15T13:41:30.579" v="7"/>
            <ac:spMkLst>
              <pc:docMk/>
              <pc:sldMasterMk cId="1564386556" sldId="2147483714"/>
              <pc:sldLayoutMk cId="3636870838" sldId="2147483727"/>
              <ac:spMk id="3" creationId="{00000000-0000-0000-0000-000000000000}"/>
            </ac:spMkLst>
          </pc:spChg>
        </pc:sldLayoutChg>
        <pc:sldLayoutChg chg="modSp add del mod replId">
          <pc:chgData name="安田 向志" userId="73de16fa137ffedb" providerId="Windows Live" clId="Web-{5909F4D3-683A-4E82-9059-23D710C3533C}" dt="2022-03-15T13:41:33.860" v="8"/>
          <pc:sldLayoutMkLst>
            <pc:docMk/>
            <pc:sldMasterMk cId="1564386556" sldId="2147483714"/>
            <pc:sldLayoutMk cId="1318612239" sldId="2147483728"/>
          </pc:sldLayoutMkLst>
          <pc:spChg chg="mod">
            <ac:chgData name="安田 向志" userId="73de16fa137ffedb" providerId="Windows Live" clId="Web-{5909F4D3-683A-4E82-9059-23D710C3533C}" dt="2022-03-15T13:41:30.579" v="7"/>
            <ac:spMkLst>
              <pc:docMk/>
              <pc:sldMasterMk cId="1564386556" sldId="2147483714"/>
              <pc:sldLayoutMk cId="1318612239" sldId="2147483728"/>
              <ac:spMk id="2" creationId="{00000000-0000-0000-0000-000000000000}"/>
            </ac:spMkLst>
          </pc:spChg>
          <pc:spChg chg="mod">
            <ac:chgData name="安田 向志" userId="73de16fa137ffedb" providerId="Windows Live" clId="Web-{5909F4D3-683A-4E82-9059-23D710C3533C}" dt="2022-03-15T13:41:30.579" v="7"/>
            <ac:spMkLst>
              <pc:docMk/>
              <pc:sldMasterMk cId="1564386556" sldId="2147483714"/>
              <pc:sldLayoutMk cId="1318612239" sldId="2147483728"/>
              <ac:spMk id="3" creationId="{00000000-0000-0000-0000-000000000000}"/>
            </ac:spMkLst>
          </pc:spChg>
          <pc:spChg chg="mod">
            <ac:chgData name="安田 向志" userId="73de16fa137ffedb" providerId="Windows Live" clId="Web-{5909F4D3-683A-4E82-9059-23D710C3533C}" dt="2022-03-15T13:41:30.579" v="7"/>
            <ac:spMkLst>
              <pc:docMk/>
              <pc:sldMasterMk cId="1564386556" sldId="2147483714"/>
              <pc:sldLayoutMk cId="1318612239" sldId="2147483728"/>
              <ac:spMk id="10" creationId="{00000000-0000-0000-0000-000000000000}"/>
            </ac:spMkLst>
          </pc:spChg>
          <pc:spChg chg="mod">
            <ac:chgData name="安田 向志" userId="73de16fa137ffedb" providerId="Windows Live" clId="Web-{5909F4D3-683A-4E82-9059-23D710C3533C}" dt="2022-03-15T13:41:30.579" v="7"/>
            <ac:spMkLst>
              <pc:docMk/>
              <pc:sldMasterMk cId="1564386556" sldId="2147483714"/>
              <pc:sldLayoutMk cId="1318612239" sldId="2147483728"/>
              <ac:spMk id="14" creationId="{00000000-0000-0000-0000-000000000000}"/>
            </ac:spMkLst>
          </pc:spChg>
          <pc:spChg chg="mod">
            <ac:chgData name="安田 向志" userId="73de16fa137ffedb" providerId="Windows Live" clId="Web-{5909F4D3-683A-4E82-9059-23D710C3533C}" dt="2022-03-15T13:41:30.579" v="7"/>
            <ac:spMkLst>
              <pc:docMk/>
              <pc:sldMasterMk cId="1564386556" sldId="2147483714"/>
              <pc:sldLayoutMk cId="1318612239" sldId="2147483728"/>
              <ac:spMk id="15" creationId="{00000000-0000-0000-0000-000000000000}"/>
            </ac:spMkLst>
          </pc:spChg>
        </pc:sldLayoutChg>
        <pc:sldLayoutChg chg="modSp add del mod replId">
          <pc:chgData name="安田 向志" userId="73de16fa137ffedb" providerId="Windows Live" clId="Web-{5909F4D3-683A-4E82-9059-23D710C3533C}" dt="2022-03-15T13:41:33.860" v="8"/>
          <pc:sldLayoutMkLst>
            <pc:docMk/>
            <pc:sldMasterMk cId="1564386556" sldId="2147483714"/>
            <pc:sldLayoutMk cId="1971353478" sldId="2147483729"/>
          </pc:sldLayoutMkLst>
          <pc:spChg chg="mod">
            <ac:chgData name="安田 向志" userId="73de16fa137ffedb" providerId="Windows Live" clId="Web-{5909F4D3-683A-4E82-9059-23D710C3533C}" dt="2022-03-15T13:41:30.579" v="7"/>
            <ac:spMkLst>
              <pc:docMk/>
              <pc:sldMasterMk cId="1564386556" sldId="2147483714"/>
              <pc:sldLayoutMk cId="1971353478" sldId="2147483729"/>
              <ac:spMk id="2" creationId="{00000000-0000-0000-0000-000000000000}"/>
            </ac:spMkLst>
          </pc:spChg>
          <pc:spChg chg="mod">
            <ac:chgData name="安田 向志" userId="73de16fa137ffedb" providerId="Windows Live" clId="Web-{5909F4D3-683A-4E82-9059-23D710C3533C}" dt="2022-03-15T13:41:30.579" v="7"/>
            <ac:spMkLst>
              <pc:docMk/>
              <pc:sldMasterMk cId="1564386556" sldId="2147483714"/>
              <pc:sldLayoutMk cId="1971353478" sldId="2147483729"/>
              <ac:spMk id="3" creationId="{00000000-0000-0000-0000-000000000000}"/>
            </ac:spMkLst>
          </pc:spChg>
          <pc:spChg chg="mod">
            <ac:chgData name="安田 向志" userId="73de16fa137ffedb" providerId="Windows Live" clId="Web-{5909F4D3-683A-4E82-9059-23D710C3533C}" dt="2022-03-15T13:41:30.579" v="7"/>
            <ac:spMkLst>
              <pc:docMk/>
              <pc:sldMasterMk cId="1564386556" sldId="2147483714"/>
              <pc:sldLayoutMk cId="1971353478" sldId="2147483729"/>
              <ac:spMk id="10" creationId="{00000000-0000-0000-0000-000000000000}"/>
            </ac:spMkLst>
          </pc:spChg>
        </pc:sldLayoutChg>
        <pc:sldLayoutChg chg="add del mod replId">
          <pc:chgData name="安田 向志" userId="73de16fa137ffedb" providerId="Windows Live" clId="Web-{5909F4D3-683A-4E82-9059-23D710C3533C}" dt="2022-03-15T13:41:33.860" v="8"/>
          <pc:sldLayoutMkLst>
            <pc:docMk/>
            <pc:sldMasterMk cId="1564386556" sldId="2147483714"/>
            <pc:sldLayoutMk cId="1078415053" sldId="2147483730"/>
          </pc:sldLayoutMkLst>
        </pc:sldLayoutChg>
        <pc:sldLayoutChg chg="modSp add del mod replId">
          <pc:chgData name="安田 向志" userId="73de16fa137ffedb" providerId="Windows Live" clId="Web-{5909F4D3-683A-4E82-9059-23D710C3533C}" dt="2022-03-15T13:41:33.860" v="8"/>
          <pc:sldLayoutMkLst>
            <pc:docMk/>
            <pc:sldMasterMk cId="1564386556" sldId="2147483714"/>
            <pc:sldLayoutMk cId="1186289634" sldId="2147483731"/>
          </pc:sldLayoutMkLst>
          <pc:spChg chg="mod">
            <ac:chgData name="安田 向志" userId="73de16fa137ffedb" providerId="Windows Live" clId="Web-{5909F4D3-683A-4E82-9059-23D710C3533C}" dt="2022-03-15T13:41:30.579" v="7"/>
            <ac:spMkLst>
              <pc:docMk/>
              <pc:sldMasterMk cId="1564386556" sldId="2147483714"/>
              <pc:sldLayoutMk cId="1186289634" sldId="2147483731"/>
              <ac:spMk id="2" creationId="{00000000-0000-0000-0000-000000000000}"/>
            </ac:spMkLst>
          </pc:spChg>
          <pc:spChg chg="mod">
            <ac:chgData name="安田 向志" userId="73de16fa137ffedb" providerId="Windows Live" clId="Web-{5909F4D3-683A-4E82-9059-23D710C3533C}" dt="2022-03-15T13:41:30.579" v="7"/>
            <ac:spMkLst>
              <pc:docMk/>
              <pc:sldMasterMk cId="1564386556" sldId="2147483714"/>
              <pc:sldLayoutMk cId="1186289634" sldId="2147483731"/>
              <ac:spMk id="3" creationId="{00000000-0000-0000-0000-000000000000}"/>
            </ac:spMkLst>
          </pc:spChg>
        </pc:sldLayoutChg>
      </pc:sldMasterChg>
      <pc:sldMasterChg chg="add del modTransition addSldLayout delSldLayout modSldLayout">
        <pc:chgData name="安田 向志" userId="73de16fa137ffedb" providerId="Windows Live" clId="Web-{5909F4D3-683A-4E82-9059-23D710C3533C}" dt="2022-03-15T13:41:30.267" v="6"/>
        <pc:sldMasterMkLst>
          <pc:docMk/>
          <pc:sldMasterMk cId="3855533198" sldId="2147483732"/>
        </pc:sldMasterMkLst>
        <pc:sldLayoutChg chg="add del mod replId">
          <pc:chgData name="安田 向志" userId="73de16fa137ffedb" providerId="Windows Live" clId="Web-{5909F4D3-683A-4E82-9059-23D710C3533C}" dt="2022-03-15T13:41:30.267" v="6"/>
          <pc:sldLayoutMkLst>
            <pc:docMk/>
            <pc:sldMasterMk cId="3855533198" sldId="2147483732"/>
            <pc:sldLayoutMk cId="3979850878" sldId="2147483733"/>
          </pc:sldLayoutMkLst>
        </pc:sldLayoutChg>
        <pc:sldLayoutChg chg="add del mod replId">
          <pc:chgData name="安田 向志" userId="73de16fa137ffedb" providerId="Windows Live" clId="Web-{5909F4D3-683A-4E82-9059-23D710C3533C}" dt="2022-03-15T13:41:30.267" v="6"/>
          <pc:sldLayoutMkLst>
            <pc:docMk/>
            <pc:sldMasterMk cId="3855533198" sldId="2147483732"/>
            <pc:sldLayoutMk cId="676240606" sldId="2147483734"/>
          </pc:sldLayoutMkLst>
        </pc:sldLayoutChg>
        <pc:sldLayoutChg chg="add del mod replId">
          <pc:chgData name="安田 向志" userId="73de16fa137ffedb" providerId="Windows Live" clId="Web-{5909F4D3-683A-4E82-9059-23D710C3533C}" dt="2022-03-15T13:41:30.267" v="6"/>
          <pc:sldLayoutMkLst>
            <pc:docMk/>
            <pc:sldMasterMk cId="3855533198" sldId="2147483732"/>
            <pc:sldLayoutMk cId="1712397788" sldId="2147483735"/>
          </pc:sldLayoutMkLst>
        </pc:sldLayoutChg>
        <pc:sldLayoutChg chg="add del mod replId">
          <pc:chgData name="安田 向志" userId="73de16fa137ffedb" providerId="Windows Live" clId="Web-{5909F4D3-683A-4E82-9059-23D710C3533C}" dt="2022-03-15T13:41:30.267" v="6"/>
          <pc:sldLayoutMkLst>
            <pc:docMk/>
            <pc:sldMasterMk cId="3855533198" sldId="2147483732"/>
            <pc:sldLayoutMk cId="3973209786" sldId="2147483736"/>
          </pc:sldLayoutMkLst>
        </pc:sldLayoutChg>
        <pc:sldLayoutChg chg="add del mod replId">
          <pc:chgData name="安田 向志" userId="73de16fa137ffedb" providerId="Windows Live" clId="Web-{5909F4D3-683A-4E82-9059-23D710C3533C}" dt="2022-03-15T13:41:30.267" v="6"/>
          <pc:sldLayoutMkLst>
            <pc:docMk/>
            <pc:sldMasterMk cId="3855533198" sldId="2147483732"/>
            <pc:sldLayoutMk cId="2911340675" sldId="2147483737"/>
          </pc:sldLayoutMkLst>
        </pc:sldLayoutChg>
        <pc:sldLayoutChg chg="add del mod replId">
          <pc:chgData name="安田 向志" userId="73de16fa137ffedb" providerId="Windows Live" clId="Web-{5909F4D3-683A-4E82-9059-23D710C3533C}" dt="2022-03-15T13:41:30.267" v="6"/>
          <pc:sldLayoutMkLst>
            <pc:docMk/>
            <pc:sldMasterMk cId="3855533198" sldId="2147483732"/>
            <pc:sldLayoutMk cId="4055837425" sldId="2147483738"/>
          </pc:sldLayoutMkLst>
        </pc:sldLayoutChg>
        <pc:sldLayoutChg chg="add del mod replId">
          <pc:chgData name="安田 向志" userId="73de16fa137ffedb" providerId="Windows Live" clId="Web-{5909F4D3-683A-4E82-9059-23D710C3533C}" dt="2022-03-15T13:41:30.267" v="6"/>
          <pc:sldLayoutMkLst>
            <pc:docMk/>
            <pc:sldMasterMk cId="3855533198" sldId="2147483732"/>
            <pc:sldLayoutMk cId="2958431207" sldId="2147483739"/>
          </pc:sldLayoutMkLst>
        </pc:sldLayoutChg>
        <pc:sldLayoutChg chg="add del mod replId">
          <pc:chgData name="安田 向志" userId="73de16fa137ffedb" providerId="Windows Live" clId="Web-{5909F4D3-683A-4E82-9059-23D710C3533C}" dt="2022-03-15T13:41:30.267" v="6"/>
          <pc:sldLayoutMkLst>
            <pc:docMk/>
            <pc:sldMasterMk cId="3855533198" sldId="2147483732"/>
            <pc:sldLayoutMk cId="274763170" sldId="2147483740"/>
          </pc:sldLayoutMkLst>
        </pc:sldLayoutChg>
        <pc:sldLayoutChg chg="add del mod replId">
          <pc:chgData name="安田 向志" userId="73de16fa137ffedb" providerId="Windows Live" clId="Web-{5909F4D3-683A-4E82-9059-23D710C3533C}" dt="2022-03-15T13:41:30.267" v="6"/>
          <pc:sldLayoutMkLst>
            <pc:docMk/>
            <pc:sldMasterMk cId="3855533198" sldId="2147483732"/>
            <pc:sldLayoutMk cId="2512834925" sldId="2147483741"/>
          </pc:sldLayoutMkLst>
        </pc:sldLayoutChg>
        <pc:sldLayoutChg chg="add del mod replId">
          <pc:chgData name="安田 向志" userId="73de16fa137ffedb" providerId="Windows Live" clId="Web-{5909F4D3-683A-4E82-9059-23D710C3533C}" dt="2022-03-15T13:41:30.267" v="6"/>
          <pc:sldLayoutMkLst>
            <pc:docMk/>
            <pc:sldMasterMk cId="3855533198" sldId="2147483732"/>
            <pc:sldLayoutMk cId="2825744467" sldId="2147483742"/>
          </pc:sldLayoutMkLst>
        </pc:sldLayoutChg>
        <pc:sldLayoutChg chg="add del mod replId">
          <pc:chgData name="安田 向志" userId="73de16fa137ffedb" providerId="Windows Live" clId="Web-{5909F4D3-683A-4E82-9059-23D710C3533C}" dt="2022-03-15T13:41:30.267" v="6"/>
          <pc:sldLayoutMkLst>
            <pc:docMk/>
            <pc:sldMasterMk cId="3855533198" sldId="2147483732"/>
            <pc:sldLayoutMk cId="159386012" sldId="2147483743"/>
          </pc:sldLayoutMkLst>
        </pc:sldLayoutChg>
        <pc:sldLayoutChg chg="add del mod replId">
          <pc:chgData name="安田 向志" userId="73de16fa137ffedb" providerId="Windows Live" clId="Web-{5909F4D3-683A-4E82-9059-23D710C3533C}" dt="2022-03-15T13:41:30.267" v="6"/>
          <pc:sldLayoutMkLst>
            <pc:docMk/>
            <pc:sldMasterMk cId="3855533198" sldId="2147483732"/>
            <pc:sldLayoutMk cId="746764381" sldId="2147483744"/>
          </pc:sldLayoutMkLst>
        </pc:sldLayoutChg>
        <pc:sldLayoutChg chg="add del mod replId">
          <pc:chgData name="安田 向志" userId="73de16fa137ffedb" providerId="Windows Live" clId="Web-{5909F4D3-683A-4E82-9059-23D710C3533C}" dt="2022-03-15T13:41:30.267" v="6"/>
          <pc:sldLayoutMkLst>
            <pc:docMk/>
            <pc:sldMasterMk cId="3855533198" sldId="2147483732"/>
            <pc:sldLayoutMk cId="557417149" sldId="2147483745"/>
          </pc:sldLayoutMkLst>
        </pc:sldLayoutChg>
        <pc:sldLayoutChg chg="add del mod replId">
          <pc:chgData name="安田 向志" userId="73de16fa137ffedb" providerId="Windows Live" clId="Web-{5909F4D3-683A-4E82-9059-23D710C3533C}" dt="2022-03-15T13:41:30.267" v="6"/>
          <pc:sldLayoutMkLst>
            <pc:docMk/>
            <pc:sldMasterMk cId="3855533198" sldId="2147483732"/>
            <pc:sldLayoutMk cId="1152191366" sldId="2147483746"/>
          </pc:sldLayoutMkLst>
        </pc:sldLayoutChg>
        <pc:sldLayoutChg chg="add del mod replId">
          <pc:chgData name="安田 向志" userId="73de16fa137ffedb" providerId="Windows Live" clId="Web-{5909F4D3-683A-4E82-9059-23D710C3533C}" dt="2022-03-15T13:41:30.267" v="6"/>
          <pc:sldLayoutMkLst>
            <pc:docMk/>
            <pc:sldMasterMk cId="3855533198" sldId="2147483732"/>
            <pc:sldLayoutMk cId="1405259775" sldId="2147483747"/>
          </pc:sldLayoutMkLst>
        </pc:sldLayoutChg>
        <pc:sldLayoutChg chg="add del mod replId">
          <pc:chgData name="安田 向志" userId="73de16fa137ffedb" providerId="Windows Live" clId="Web-{5909F4D3-683A-4E82-9059-23D710C3533C}" dt="2022-03-15T13:41:30.267" v="6"/>
          <pc:sldLayoutMkLst>
            <pc:docMk/>
            <pc:sldMasterMk cId="3855533198" sldId="2147483732"/>
            <pc:sldLayoutMk cId="3779245804" sldId="2147483748"/>
          </pc:sldLayoutMkLst>
        </pc:sldLayoutChg>
        <pc:sldLayoutChg chg="add del mod replId">
          <pc:chgData name="安田 向志" userId="73de16fa137ffedb" providerId="Windows Live" clId="Web-{5909F4D3-683A-4E82-9059-23D710C3533C}" dt="2022-03-15T13:41:30.267" v="6"/>
          <pc:sldLayoutMkLst>
            <pc:docMk/>
            <pc:sldMasterMk cId="3855533198" sldId="2147483732"/>
            <pc:sldLayoutMk cId="2407477184" sldId="21474837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E17A6-17FB-4211-9658-BF40AF9FFB25}" type="datetimeFigureOut">
              <a:rPr kumimoji="1" lang="ja-JP" altLang="en-US" smtClean="0"/>
              <a:t>2022/3/15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EE0A1-F4D8-4FA1-8F12-E80FAD6AA1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3122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784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50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251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70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161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769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34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484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27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1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5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95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9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10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71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9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03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35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hyperlink" Target="https://sakana12345.github.io/shiwaketoo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46200" y="1380068"/>
            <a:ext cx="10156823" cy="2616199"/>
          </a:xfrm>
        </p:spPr>
        <p:txBody>
          <a:bodyPr/>
          <a:lstStyle/>
          <a:p>
            <a:r>
              <a:rPr lang="ja-JP" altLang="en-US">
                <a:ea typeface="HGｺﾞｼｯｸM"/>
              </a:rPr>
              <a:t>びっくり工作係</a:t>
            </a:r>
            <a:r>
              <a:rPr lang="en-US" altLang="ja-JP" dirty="0"/>
              <a:t>acceptance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838431A-B768-4D14-92C3-07030199BFEF}"/>
              </a:ext>
            </a:extLst>
          </p:cNvPr>
          <p:cNvSpPr/>
          <p:nvPr/>
        </p:nvSpPr>
        <p:spPr>
          <a:xfrm>
            <a:off x="7999142" y="3993995"/>
            <a:ext cx="3503340" cy="1384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/>
              <a:t>Reception starts
</a:t>
            </a:r>
            <a:endParaRPr lang="ja-JP" altLang="en-US" sz="3600"/>
          </a:p>
        </p:txBody>
      </p:sp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1DB2878A-408E-4FCD-9367-03335F7C57E5}"/>
              </a:ext>
            </a:extLst>
          </p:cNvPr>
          <p:cNvSpPr/>
          <p:nvPr/>
        </p:nvSpPr>
        <p:spPr>
          <a:xfrm>
            <a:off x="2301877" y="2286375"/>
            <a:ext cx="1944156" cy="80358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/>
          </a:p>
          <a:p>
            <a:pPr algn="ctr"/>
            <a:r>
              <a:rPr lang="ja-JP" altLang="en-US" dirty="0"/>
              <a:t>英語版</a:t>
            </a:r>
            <a:endParaRPr lang="en-US" altLang="ja-JP" dirty="0"/>
          </a:p>
          <a:p>
            <a:pPr algn="ctr"/>
            <a:r>
              <a:rPr lang="en-US" altLang="ja-JP" dirty="0"/>
              <a:t>American English</a:t>
            </a:r>
            <a:r>
              <a:rPr lang="ja-JP" altLang="en-US" dirty="0"/>
              <a:t>　</a:t>
            </a:r>
            <a:r>
              <a:rPr lang="en-US" altLang="ja-JP" dirty="0"/>
              <a:t>version
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F46104-6E2C-4945-A4F6-003A07D3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Have you ever participated in this competition?
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631219-2D3E-4AE1-BA0E-E9C65FC0B7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kumimoji="1" lang="ja-JP" altLang="en-US" dirty="0"/>
          </a:p>
        </p:txBody>
      </p:sp>
      <p:sp>
        <p:nvSpPr>
          <p:cNvPr id="9" name="コンテンツ プレースホルダー 8">
            <a:hlinkClick r:id="rId2" action="ppaction://hlinksldjump"/>
            <a:extLst>
              <a:ext uri="{FF2B5EF4-FFF2-40B4-BE49-F238E27FC236}">
                <a16:creationId xmlns:a16="http://schemas.microsoft.com/office/drawing/2014/main" id="{41BFC73B-282C-4AEE-AB2C-FC314DB93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marL="0" indent="0" algn="ctr">
              <a:buNone/>
            </a:pPr>
            <a:r>
              <a:rPr kumimoji="1" lang="en-US" altLang="ja-JP" sz="9600" dirty="0">
                <a:solidFill>
                  <a:schemeClr val="bg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</a:t>
            </a:r>
            <a:r>
              <a:rPr kumimoji="1" lang="en-US" altLang="ja-JP" sz="9600" dirty="0">
                <a:solidFill>
                  <a:srgbClr val="65AD30"/>
                </a:solidFill>
              </a:rPr>
              <a:t>
</a:t>
            </a:r>
          </a:p>
        </p:txBody>
      </p:sp>
      <p:sp>
        <p:nvSpPr>
          <p:cNvPr id="5" name="正方形/長方形 4">
            <a:hlinkClick r:id="rId2" action="ppaction://hlinksldjump"/>
            <a:extLst>
              <a:ext uri="{FF2B5EF4-FFF2-40B4-BE49-F238E27FC236}">
                <a16:creationId xmlns:a16="http://schemas.microsoft.com/office/drawing/2014/main" id="{169B1CB5-9D4F-4B7A-BBEA-0E41ACF9FE4C}"/>
              </a:ext>
            </a:extLst>
          </p:cNvPr>
          <p:cNvSpPr/>
          <p:nvPr/>
        </p:nvSpPr>
        <p:spPr>
          <a:xfrm>
            <a:off x="1484311" y="2666998"/>
            <a:ext cx="4895054" cy="3124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600" u="sng" dirty="0"/>
              <a:t>Yes
</a:t>
            </a:r>
          </a:p>
        </p:txBody>
      </p:sp>
    </p:spTree>
    <p:extLst>
      <p:ext uri="{BB962C8B-B14F-4D97-AF65-F5344CB8AC3E}">
        <p14:creationId xmlns:p14="http://schemas.microsoft.com/office/powerpoint/2010/main" val="126122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111B53-5F78-454F-A51D-27D9B1ECE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You have participated in this tournament even once.
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7B6AD1-AABB-437F-A8B7-DAD77E85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Please give it to the following person.
And stand second from the top.</a:t>
            </a:r>
            <a:r>
              <a:rPr kumimoji="1" lang="ja-JP" altLang="en-US" dirty="0"/>
              <a:t>　　　　　　　　　　　　　　　　
</a:t>
            </a:r>
            <a:endParaRPr kumimoji="1" lang="en-US" altLang="ja-JP" sz="1400" dirty="0"/>
          </a:p>
          <a:p>
            <a:pPr marL="0" indent="0">
              <a:buNone/>
            </a:pPr>
            <a:endParaRPr kumimoji="1" lang="en-US" altLang="ja-JP" sz="1400" dirty="0"/>
          </a:p>
          <a:p>
            <a:pPr marL="0" indent="0">
              <a:buNone/>
            </a:pPr>
            <a:endParaRPr kumimoji="1" lang="en-US" altLang="ja-JP" sz="1400" dirty="0"/>
          </a:p>
          <a:p>
            <a:pPr marL="0" indent="0">
              <a:buNone/>
            </a:pPr>
            <a:endParaRPr kumimoji="1" lang="en-US" altLang="ja-JP" sz="1400" dirty="0"/>
          </a:p>
          <a:p>
            <a:pPr marL="0" indent="0">
              <a:buNone/>
            </a:pPr>
            <a:r>
              <a:rPr kumimoji="1" lang="ja-JP" altLang="en-US" sz="1400" dirty="0"/>
              <a:t>　　　　　　　　　　　　　　　　　　</a:t>
            </a:r>
            <a:r>
              <a:rPr kumimoji="1" lang="en-US" altLang="ja-JP" sz="1400" dirty="0"/>
              <a:t>The reason for doing this is to give priority to those who have never participated.</a:t>
            </a:r>
            <a:endParaRPr kumimoji="1" lang="ja-JP" altLang="en-US" sz="1400" dirty="0"/>
          </a:p>
        </p:txBody>
      </p:sp>
      <p:sp>
        <p:nvSpPr>
          <p:cNvPr id="4" name="四角形: 角を丸くする 3">
            <a:hlinkClick r:id="rId2" action="ppaction://hlinksldjump"/>
            <a:extLst>
              <a:ext uri="{FF2B5EF4-FFF2-40B4-BE49-F238E27FC236}">
                <a16:creationId xmlns:a16="http://schemas.microsoft.com/office/drawing/2014/main" id="{298C1D0A-FC1A-4EB0-B1E1-B86ED63383C9}"/>
              </a:ext>
            </a:extLst>
          </p:cNvPr>
          <p:cNvSpPr/>
          <p:nvPr/>
        </p:nvSpPr>
        <p:spPr>
          <a:xfrm>
            <a:off x="6866467" y="4229099"/>
            <a:ext cx="384122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It became only the person who participated even once.
</a:t>
            </a:r>
            <a:endParaRPr lang="ja-JP" altLang="en-US" sz="2400" dirty="0"/>
          </a:p>
        </p:txBody>
      </p:sp>
      <p:sp>
        <p:nvSpPr>
          <p:cNvPr id="5" name="四角形: 角を丸くする 4">
            <a:hlinkClick r:id="rId3" action="ppaction://hlinksldjump"/>
            <a:extLst>
              <a:ext uri="{FF2B5EF4-FFF2-40B4-BE49-F238E27FC236}">
                <a16:creationId xmlns:a16="http://schemas.microsoft.com/office/drawing/2014/main" id="{37676113-F04C-43C3-BA9D-55EEE155A4EF}"/>
              </a:ext>
            </a:extLst>
          </p:cNvPr>
          <p:cNvSpPr/>
          <p:nvPr/>
        </p:nvSpPr>
        <p:spPr>
          <a:xfrm>
            <a:off x="5014120" y="4229099"/>
            <a:ext cx="167375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/>
              <a:t>close
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7812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EC0843-7B39-42E9-8F57-3E513F86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Decide here what table you want to go to.</a:t>
            </a:r>
            <a:r>
              <a:rPr kumimoji="1" lang="ja-JP" altLang="en-US" dirty="0"/>
              <a:t>。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E2DCB9-06DB-43B0-8106-912CF288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7" name="四角形: 角を丸くする 6">
            <a:hlinkClick r:id="rId2"/>
            <a:extLst>
              <a:ext uri="{FF2B5EF4-FFF2-40B4-BE49-F238E27FC236}">
                <a16:creationId xmlns:a16="http://schemas.microsoft.com/office/drawing/2014/main" id="{44FFCEB9-C60F-4841-B506-0116CC8998DB}"/>
              </a:ext>
            </a:extLst>
          </p:cNvPr>
          <p:cNvSpPr/>
          <p:nvPr/>
        </p:nvSpPr>
        <p:spPr>
          <a:xfrm>
            <a:off x="3843867" y="3771899"/>
            <a:ext cx="450426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3200" dirty="0"/>
          </a:p>
          <a:p>
            <a:pPr algn="ctr"/>
            <a:r>
              <a:rPr lang="en-US" altLang="ja-JP" sz="3200" dirty="0"/>
              <a:t>To the screen of the decision
</a:t>
            </a:r>
            <a:endParaRPr lang="ja-JP" altLang="en-US" sz="3200" dirty="0"/>
          </a:p>
        </p:txBody>
      </p:sp>
      <p:sp>
        <p:nvSpPr>
          <p:cNvPr id="8" name="四角形: 角を丸くする 7">
            <a:hlinkClick r:id="rId3" action="ppaction://hlinksldjump"/>
            <a:extLst>
              <a:ext uri="{FF2B5EF4-FFF2-40B4-BE49-F238E27FC236}">
                <a16:creationId xmlns:a16="http://schemas.microsoft.com/office/drawing/2014/main" id="{10B025E9-59E7-49D3-ACB3-97642C1C5A17}"/>
              </a:ext>
            </a:extLst>
          </p:cNvPr>
          <p:cNvSpPr/>
          <p:nvPr/>
        </p:nvSpPr>
        <p:spPr>
          <a:xfrm>
            <a:off x="5177366" y="4800599"/>
            <a:ext cx="1837268" cy="563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Next
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035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079257-ADE3-4503-BAE1-3CFAB042E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800" y="685800"/>
            <a:ext cx="10998199" cy="1752599"/>
          </a:xfrm>
        </p:spPr>
        <p:txBody>
          <a:bodyPr>
            <a:normAutofit fontScale="90000"/>
          </a:bodyPr>
          <a:lstStyle/>
          <a:p>
            <a:r>
              <a:rPr kumimoji="1" lang="en-US" altLang="ja-JP" sz="2300" dirty="0"/>
              <a:t>If you have participated in this competition at least once, please pick up the paper from the right side.</a:t>
            </a:r>
            <a:br>
              <a:rPr kumimoji="1" lang="en-US" altLang="ja-JP" sz="2300" dirty="0"/>
            </a:br>
            <a:r>
              <a:rPr kumimoji="1" lang="en-US" altLang="ja-JP" sz="2300" dirty="0"/>
              <a:t>If this is your first participation, please receive a new paper from the left side.</a:t>
            </a:r>
            <a:br>
              <a:rPr kumimoji="1" lang="en-US" altLang="ja-JP" sz="2300" dirty="0"/>
            </a:br>
            <a:r>
              <a:rPr kumimoji="1" lang="en-US" altLang="ja-JP" sz="2300" dirty="0"/>
              <a:t>If you're all filled, receive a new piece of paper from the left side.
</a:t>
            </a:r>
            <a:endParaRPr kumimoji="1" lang="ja-JP" altLang="en-US" sz="23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796F90-F737-4CF7-838E-054F02813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ja-JP" sz="6000" dirty="0">
                <a:solidFill>
                  <a:srgbClr val="FF0000"/>
                </a:solidFill>
              </a:rPr>
              <a:t>This paper is collected at the exit.
</a:t>
            </a:r>
            <a:r>
              <a:rPr kumimoji="1" lang="en-US" altLang="ja-JP" sz="32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Never write a name
Well, have fun~
</a:t>
            </a:r>
            <a:r>
              <a:rPr kumimoji="1" lang="ja-JP" altLang="en-US" sz="32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　</a:t>
            </a:r>
            <a:r>
              <a:rPr kumimoji="1" lang="en-US" altLang="ja-JP" sz="32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Follow the rules~
</a:t>
            </a:r>
            <a:r>
              <a:rPr kumimoji="1" lang="ja-JP" altLang="en-US" sz="32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　</a:t>
            </a:r>
            <a:r>
              <a:rPr kumimoji="1" lang="en-US" altLang="ja-JP" sz="32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Don't brag.</a:t>
            </a:r>
            <a:endParaRPr kumimoji="1" lang="ja-JP" altLang="en-US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四角形: 角を丸くする 3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1E339B4-1205-48B1-8886-AACE05D3B23E}"/>
              </a:ext>
            </a:extLst>
          </p:cNvPr>
          <p:cNvSpPr/>
          <p:nvPr/>
        </p:nvSpPr>
        <p:spPr>
          <a:xfrm>
            <a:off x="9127065" y="5715000"/>
            <a:ext cx="237595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3200" dirty="0"/>
          </a:p>
          <a:p>
            <a:pPr algn="ctr"/>
            <a:r>
              <a:rPr lang="en-US" altLang="ja-JP" sz="3200" dirty="0"/>
              <a:t>Close this screen
</a:t>
            </a:r>
            <a:endParaRPr lang="ja-JP" altLang="en-US" sz="3200" dirty="0"/>
          </a:p>
        </p:txBody>
      </p:sp>
      <p:sp>
        <p:nvSpPr>
          <p:cNvPr id="5" name="正方形/長方形 4">
            <a:hlinkClick r:id="" action="ppaction://hlinkshowjump?jump=endshow"/>
            <a:extLst>
              <a:ext uri="{FF2B5EF4-FFF2-40B4-BE49-F238E27FC236}">
                <a16:creationId xmlns:a16="http://schemas.microsoft.com/office/drawing/2014/main" id="{7F7DC96C-A6DA-4D22-86E5-A43F6EA5DC44}"/>
              </a:ext>
            </a:extLst>
          </p:cNvPr>
          <p:cNvSpPr/>
          <p:nvPr/>
        </p:nvSpPr>
        <p:spPr>
          <a:xfrm>
            <a:off x="0" y="0"/>
            <a:ext cx="618067" cy="575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91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213</Words>
  <Application>Microsoft Office PowerPoint</Application>
  <PresentationFormat>ワイド画面</PresentationFormat>
  <Paragraphs>24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Arial</vt:lpstr>
      <vt:lpstr>Corbel</vt:lpstr>
      <vt:lpstr>Parallax</vt:lpstr>
      <vt:lpstr>びっくり工作係acceptance</vt:lpstr>
      <vt:lpstr>Have you ever participated in this competition?
</vt:lpstr>
      <vt:lpstr>You have participated in this tournament even once.
</vt:lpstr>
      <vt:lpstr>Decide here what table you want to go to.。</vt:lpstr>
      <vt:lpstr>If you have participated in this competition at least once, please pick up the paper from the right side. If this is your first participation, please receive a new paper from the left side. If you're all filled, receive a new piece of paper from the left side.
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安田向志</dc:creator>
  <cp:lastModifiedBy>安田 向志</cp:lastModifiedBy>
  <cp:revision>27</cp:revision>
  <dcterms:created xsi:type="dcterms:W3CDTF">2022-03-15T10:40:03Z</dcterms:created>
  <dcterms:modified xsi:type="dcterms:W3CDTF">2022-03-15T15:03:30Z</dcterms:modified>
</cp:coreProperties>
</file>