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3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9F4D3-683A-4E82-9059-23D710C3533C}" v="11" dt="2022-03-15T13:42:02.189"/>
    <p1510:client id="{B0CFCFA4-0147-45DD-BDCF-E3CD64E8E60D}" v="28" dt="2022-03-15T10:42:15.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3" d="100"/>
          <a:sy n="113" d="100"/>
        </p:scale>
        <p:origin x="4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安田 向志" userId="73de16fa137ffedb" providerId="LiveId" clId="{49521EE1-247F-4734-BC0B-15E8043683C3}"/>
    <pc:docChg chg="modSld modMainMaster">
      <pc:chgData name="安田 向志" userId="73de16fa137ffedb" providerId="LiveId" clId="{49521EE1-247F-4734-BC0B-15E8043683C3}" dt="2022-03-15T13:18:34.332" v="17"/>
      <pc:docMkLst>
        <pc:docMk/>
      </pc:docMkLst>
      <pc:sldChg chg="modSp modTransition">
        <pc:chgData name="安田 向志" userId="73de16fa137ffedb" providerId="LiveId" clId="{49521EE1-247F-4734-BC0B-15E8043683C3}" dt="2022-03-15T13:16:58.417" v="16"/>
        <pc:sldMkLst>
          <pc:docMk/>
          <pc:sldMk cId="2128380218" sldId="256"/>
        </pc:sldMkLst>
        <pc:spChg chg="mod">
          <ac:chgData name="安田 向志" userId="73de16fa137ffedb" providerId="LiveId" clId="{49521EE1-247F-4734-BC0B-15E8043683C3}" dt="2022-03-15T12:57:38.167" v="9"/>
          <ac:spMkLst>
            <pc:docMk/>
            <pc:sldMk cId="2128380218" sldId="256"/>
            <ac:spMk id="2" creationId="{00000000-0000-0000-0000-000000000000}"/>
          </ac:spMkLst>
        </pc:spChg>
        <pc:spChg chg="mod">
          <ac:chgData name="安田 向志" userId="73de16fa137ffedb" providerId="LiveId" clId="{49521EE1-247F-4734-BC0B-15E8043683C3}" dt="2022-03-15T12:57:38.167" v="9"/>
          <ac:spMkLst>
            <pc:docMk/>
            <pc:sldMk cId="2128380218" sldId="256"/>
            <ac:spMk id="3" creationId="{00000000-0000-0000-0000-000000000000}"/>
          </ac:spMkLst>
        </pc:spChg>
      </pc:sldChg>
      <pc:sldChg chg="addSp delSp modSp modTransition">
        <pc:chgData name="安田 向志" userId="73de16fa137ffedb" providerId="LiveId" clId="{49521EE1-247F-4734-BC0B-15E8043683C3}" dt="2022-03-15T13:16:58.417" v="16"/>
        <pc:sldMkLst>
          <pc:docMk/>
          <pc:sldMk cId="1261224270" sldId="257"/>
        </pc:sldMkLst>
        <pc:spChg chg="mod">
          <ac:chgData name="安田 向志" userId="73de16fa137ffedb" providerId="LiveId" clId="{49521EE1-247F-4734-BC0B-15E8043683C3}" dt="2022-03-15T12:57:38.167" v="9"/>
          <ac:spMkLst>
            <pc:docMk/>
            <pc:sldMk cId="1261224270" sldId="257"/>
            <ac:spMk id="2" creationId="{78F46104-6E2C-4945-A4F6-003A07D318F7}"/>
          </ac:spMkLst>
        </pc:spChg>
        <pc:spChg chg="mod">
          <ac:chgData name="安田 向志" userId="73de16fa137ffedb" providerId="LiveId" clId="{49521EE1-247F-4734-BC0B-15E8043683C3}" dt="2022-03-15T12:57:38.167" v="9"/>
          <ac:spMkLst>
            <pc:docMk/>
            <pc:sldMk cId="1261224270" sldId="257"/>
            <ac:spMk id="3" creationId="{E3631219-2D3E-4AE1-BA0E-E9C65FC0B71A}"/>
          </ac:spMkLst>
        </pc:spChg>
        <pc:spChg chg="del">
          <ac:chgData name="安田 向志" userId="73de16fa137ffedb" providerId="LiveId" clId="{49521EE1-247F-4734-BC0B-15E8043683C3}" dt="2022-03-15T12:26:25.879" v="0"/>
          <ac:spMkLst>
            <pc:docMk/>
            <pc:sldMk cId="1261224270" sldId="257"/>
            <ac:spMk id="8" creationId="{81A3AD41-0CD7-4640-921E-1E0BB04C95F7}"/>
          </ac:spMkLst>
        </pc:spChg>
        <pc:spChg chg="add mod">
          <ac:chgData name="安田 向志" userId="73de16fa137ffedb" providerId="LiveId" clId="{49521EE1-247F-4734-BC0B-15E8043683C3}" dt="2022-03-15T12:57:38.167" v="9"/>
          <ac:spMkLst>
            <pc:docMk/>
            <pc:sldMk cId="1261224270" sldId="257"/>
            <ac:spMk id="9" creationId="{41BFC73B-282C-4AEE-AB2C-FC314DB93BE4}"/>
          </ac:spMkLst>
        </pc:spChg>
      </pc:sldChg>
      <pc:sldChg chg="addSp modSp modTransition">
        <pc:chgData name="安田 向志" userId="73de16fa137ffedb" providerId="LiveId" clId="{49521EE1-247F-4734-BC0B-15E8043683C3}" dt="2022-03-15T13:16:58.417" v="16"/>
        <pc:sldMkLst>
          <pc:docMk/>
          <pc:sldMk cId="678128511" sldId="258"/>
        </pc:sldMkLst>
        <pc:spChg chg="mod">
          <ac:chgData name="安田 向志" userId="73de16fa137ffedb" providerId="LiveId" clId="{49521EE1-247F-4734-BC0B-15E8043683C3}" dt="2022-03-15T12:57:38.167" v="9"/>
          <ac:spMkLst>
            <pc:docMk/>
            <pc:sldMk cId="678128511" sldId="258"/>
            <ac:spMk id="2" creationId="{5E111B53-5F78-454F-A51D-27D9B1ECEB62}"/>
          </ac:spMkLst>
        </pc:spChg>
        <pc:spChg chg="mod">
          <ac:chgData name="安田 向志" userId="73de16fa137ffedb" providerId="LiveId" clId="{49521EE1-247F-4734-BC0B-15E8043683C3}" dt="2022-03-15T12:57:38.167" v="9"/>
          <ac:spMkLst>
            <pc:docMk/>
            <pc:sldMk cId="678128511" sldId="258"/>
            <ac:spMk id="3" creationId="{237B6AD1-AABB-437F-A8B7-DAD77E859B9E}"/>
          </ac:spMkLst>
        </pc:spChg>
        <pc:spChg chg="add mod">
          <ac:chgData name="安田 向志" userId="73de16fa137ffedb" providerId="LiveId" clId="{49521EE1-247F-4734-BC0B-15E8043683C3}" dt="2022-03-15T12:28:18.618" v="1"/>
          <ac:spMkLst>
            <pc:docMk/>
            <pc:sldMk cId="678128511" sldId="258"/>
            <ac:spMk id="5" creationId="{37676113-F04C-43C3-BA9D-55EEE155A4EF}"/>
          </ac:spMkLst>
        </pc:spChg>
      </pc:sldChg>
      <pc:sldChg chg="modSp modTransition">
        <pc:chgData name="安田 向志" userId="73de16fa137ffedb" providerId="LiveId" clId="{49521EE1-247F-4734-BC0B-15E8043683C3}" dt="2022-03-15T13:16:58.417" v="16"/>
        <pc:sldMkLst>
          <pc:docMk/>
          <pc:sldMk cId="4020351778" sldId="259"/>
        </pc:sldMkLst>
        <pc:spChg chg="mod">
          <ac:chgData name="安田 向志" userId="73de16fa137ffedb" providerId="LiveId" clId="{49521EE1-247F-4734-BC0B-15E8043683C3}" dt="2022-03-15T12:57:38.167" v="9"/>
          <ac:spMkLst>
            <pc:docMk/>
            <pc:sldMk cId="4020351778" sldId="259"/>
            <ac:spMk id="2" creationId="{E2EC0843-7B39-42E9-8F57-3E513F86B4DF}"/>
          </ac:spMkLst>
        </pc:spChg>
        <pc:spChg chg="mod">
          <ac:chgData name="安田 向志" userId="73de16fa137ffedb" providerId="LiveId" clId="{49521EE1-247F-4734-BC0B-15E8043683C3}" dt="2022-03-15T12:57:38.167" v="9"/>
          <ac:spMkLst>
            <pc:docMk/>
            <pc:sldMk cId="4020351778" sldId="259"/>
            <ac:spMk id="3" creationId="{B8E2DCB9-06DB-43B0-8106-912CF2880AAB}"/>
          </ac:spMkLst>
        </pc:spChg>
      </pc:sldChg>
      <pc:sldChg chg="modSp modTransition">
        <pc:chgData name="安田 向志" userId="73de16fa137ffedb" providerId="LiveId" clId="{49521EE1-247F-4734-BC0B-15E8043683C3}" dt="2022-03-15T13:18:34.332" v="17"/>
        <pc:sldMkLst>
          <pc:docMk/>
          <pc:sldMk cId="206911866" sldId="261"/>
        </pc:sldMkLst>
        <pc:spChg chg="mod">
          <ac:chgData name="安田 向志" userId="73de16fa137ffedb" providerId="LiveId" clId="{49521EE1-247F-4734-BC0B-15E8043683C3}" dt="2022-03-15T13:18:34.332" v="17"/>
          <ac:spMkLst>
            <pc:docMk/>
            <pc:sldMk cId="206911866" sldId="261"/>
            <ac:spMk id="3" creationId="{2B796F90-F737-4CF7-838E-054F02813502}"/>
          </ac:spMkLst>
        </pc:spChg>
      </pc:sldChg>
      <pc:sldMasterChg chg="modTransition modSldLayout">
        <pc:chgData name="安田 向志" userId="73de16fa137ffedb" providerId="LiveId" clId="{49521EE1-247F-4734-BC0B-15E8043683C3}" dt="2022-03-15T13:16:58.417" v="16"/>
        <pc:sldMasterMkLst>
          <pc:docMk/>
          <pc:sldMasterMk cId="717015635" sldId="2147483660"/>
        </pc:sldMasterMkLst>
        <pc:sldLayoutChg chg="modTransition">
          <pc:chgData name="安田 向志" userId="73de16fa137ffedb" providerId="LiveId" clId="{49521EE1-247F-4734-BC0B-15E8043683C3}" dt="2022-03-15T13:16:58.417" v="16"/>
          <pc:sldLayoutMkLst>
            <pc:docMk/>
            <pc:sldMasterMk cId="717015635" sldId="2147483660"/>
            <pc:sldLayoutMk cId="1948720824" sldId="2147483661"/>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040433956" sldId="2147483662"/>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4220965116" sldId="2147483663"/>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813233464" sldId="2147483664"/>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330104434" sldId="2147483665"/>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637838520" sldId="2147483666"/>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397105574" sldId="2147483667"/>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331875721" sldId="2147483668"/>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497168855" sldId="2147483669"/>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903412339" sldId="2147483670"/>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902066134" sldId="2147483671"/>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56421808" sldId="2147483672"/>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67772295" sldId="2147483673"/>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969735901" sldId="2147483674"/>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0668192" sldId="2147483675"/>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606459785" sldId="2147483676"/>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749633691" sldId="2147483677"/>
          </pc:sldLayoutMkLst>
        </pc:sldLayoutChg>
      </pc:sldMasterChg>
    </pc:docChg>
  </pc:docChgLst>
  <pc:docChgLst>
    <pc:chgData name="安田 向志" userId="73de16fa137ffedb" providerId="Windows Live" clId="Web-{5909F4D3-683A-4E82-9059-23D710C3533C}"/>
    <pc:docChg chg="mod modSld addMainMaster delMainMaster modMainMaster setSldSz">
      <pc:chgData name="安田 向志" userId="73de16fa137ffedb" providerId="Windows Live" clId="Web-{5909F4D3-683A-4E82-9059-23D710C3533C}" dt="2022-03-15T13:42:02.189" v="10" actId="14100"/>
      <pc:docMkLst>
        <pc:docMk/>
      </pc:docMkLst>
      <pc:sldChg chg="modSp mod modClrScheme chgLayout">
        <pc:chgData name="安田 向志" userId="73de16fa137ffedb" providerId="Windows Live" clId="Web-{5909F4D3-683A-4E82-9059-23D710C3533C}" dt="2022-03-15T13:42:02.189" v="10" actId="14100"/>
        <pc:sldMkLst>
          <pc:docMk/>
          <pc:sldMk cId="2128380218" sldId="256"/>
        </pc:sldMkLst>
        <pc:spChg chg="mod ord">
          <ac:chgData name="安田 向志" userId="73de16fa137ffedb" providerId="Windows Live" clId="Web-{5909F4D3-683A-4E82-9059-23D710C3533C}" dt="2022-03-15T13:42:02.189" v="10" actId="14100"/>
          <ac:spMkLst>
            <pc:docMk/>
            <pc:sldMk cId="2128380218" sldId="256"/>
            <ac:spMk id="2" creationId="{00000000-0000-0000-0000-000000000000}"/>
          </ac:spMkLst>
        </pc:spChg>
        <pc:spChg chg="mod ord">
          <ac:chgData name="安田 向志" userId="73de16fa137ffedb" providerId="Windows Live" clId="Web-{5909F4D3-683A-4E82-9059-23D710C3533C}" dt="2022-03-15T13:41:33.860" v="8"/>
          <ac:spMkLst>
            <pc:docMk/>
            <pc:sldMk cId="2128380218" sldId="256"/>
            <ac:spMk id="3" creationId="{00000000-0000-0000-0000-000000000000}"/>
          </ac:spMkLst>
        </pc:spChg>
        <pc:spChg chg="mod">
          <ac:chgData name="安田 向志" userId="73de16fa137ffedb" providerId="Windows Live" clId="Web-{5909F4D3-683A-4E82-9059-23D710C3533C}" dt="2022-03-15T13:41:34.142" v="9"/>
          <ac:spMkLst>
            <pc:docMk/>
            <pc:sldMk cId="2128380218" sldId="256"/>
            <ac:spMk id="4" creationId="{7838431A-B768-4D14-92C3-07030199BFEF}"/>
          </ac:spMkLst>
        </pc:spChg>
      </pc:sldChg>
      <pc:sldChg chg="modSp mod modClrScheme chgLayout">
        <pc:chgData name="安田 向志" userId="73de16fa137ffedb" providerId="Windows Live" clId="Web-{5909F4D3-683A-4E82-9059-23D710C3533C}" dt="2022-03-15T13:41:34.142" v="9"/>
        <pc:sldMkLst>
          <pc:docMk/>
          <pc:sldMk cId="1261224270" sldId="257"/>
        </pc:sldMkLst>
        <pc:spChg chg="mod ord">
          <ac:chgData name="安田 向志" userId="73de16fa137ffedb" providerId="Windows Live" clId="Web-{5909F4D3-683A-4E82-9059-23D710C3533C}" dt="2022-03-15T13:41:33.860" v="8"/>
          <ac:spMkLst>
            <pc:docMk/>
            <pc:sldMk cId="1261224270" sldId="257"/>
            <ac:spMk id="2" creationId="{78F46104-6E2C-4945-A4F6-003A07D318F7}"/>
          </ac:spMkLst>
        </pc:spChg>
        <pc:spChg chg="mod ord">
          <ac:chgData name="安田 向志" userId="73de16fa137ffedb" providerId="Windows Live" clId="Web-{5909F4D3-683A-4E82-9059-23D710C3533C}" dt="2022-03-15T13:41:33.860" v="8"/>
          <ac:spMkLst>
            <pc:docMk/>
            <pc:sldMk cId="1261224270" sldId="257"/>
            <ac:spMk id="3" creationId="{E3631219-2D3E-4AE1-BA0E-E9C65FC0B71A}"/>
          </ac:spMkLst>
        </pc:spChg>
        <pc:spChg chg="mod">
          <ac:chgData name="安田 向志" userId="73de16fa137ffedb" providerId="Windows Live" clId="Web-{5909F4D3-683A-4E82-9059-23D710C3533C}" dt="2022-03-15T13:41:34.142" v="9"/>
          <ac:spMkLst>
            <pc:docMk/>
            <pc:sldMk cId="1261224270" sldId="257"/>
            <ac:spMk id="5" creationId="{169B1CB5-9D4F-4B7A-BBEA-0E41ACF9FE4C}"/>
          </ac:spMkLst>
        </pc:spChg>
        <pc:spChg chg="mod ord">
          <ac:chgData name="安田 向志" userId="73de16fa137ffedb" providerId="Windows Live" clId="Web-{5909F4D3-683A-4E82-9059-23D710C3533C}" dt="2022-03-15T13:41:34.142" v="9"/>
          <ac:spMkLst>
            <pc:docMk/>
            <pc:sldMk cId="1261224270" sldId="257"/>
            <ac:spMk id="9" creationId="{41BFC73B-282C-4AEE-AB2C-FC314DB93BE4}"/>
          </ac:spMkLst>
        </pc:spChg>
      </pc:sldChg>
      <pc:sldChg chg="modSp mod modClrScheme chgLayout">
        <pc:chgData name="安田 向志" userId="73de16fa137ffedb" providerId="Windows Live" clId="Web-{5909F4D3-683A-4E82-9059-23D710C3533C}" dt="2022-03-15T13:41:34.142" v="9"/>
        <pc:sldMkLst>
          <pc:docMk/>
          <pc:sldMk cId="678128511" sldId="258"/>
        </pc:sldMkLst>
        <pc:spChg chg="mod ord">
          <ac:chgData name="安田 向志" userId="73de16fa137ffedb" providerId="Windows Live" clId="Web-{5909F4D3-683A-4E82-9059-23D710C3533C}" dt="2022-03-15T13:41:33.860" v="8"/>
          <ac:spMkLst>
            <pc:docMk/>
            <pc:sldMk cId="678128511" sldId="258"/>
            <ac:spMk id="2" creationId="{5E111B53-5F78-454F-A51D-27D9B1ECEB62}"/>
          </ac:spMkLst>
        </pc:spChg>
        <pc:spChg chg="mod ord">
          <ac:chgData name="安田 向志" userId="73de16fa137ffedb" providerId="Windows Live" clId="Web-{5909F4D3-683A-4E82-9059-23D710C3533C}" dt="2022-03-15T13:41:34.142" v="9"/>
          <ac:spMkLst>
            <pc:docMk/>
            <pc:sldMk cId="678128511" sldId="258"/>
            <ac:spMk id="3" creationId="{237B6AD1-AABB-437F-A8B7-DAD77E859B9E}"/>
          </ac:spMkLst>
        </pc:spChg>
        <pc:spChg chg="mod">
          <ac:chgData name="安田 向志" userId="73de16fa137ffedb" providerId="Windows Live" clId="Web-{5909F4D3-683A-4E82-9059-23D710C3533C}" dt="2022-03-15T13:41:34.142" v="9"/>
          <ac:spMkLst>
            <pc:docMk/>
            <pc:sldMk cId="678128511" sldId="258"/>
            <ac:spMk id="4" creationId="{298C1D0A-FC1A-4EB0-B1E1-B86ED63383C9}"/>
          </ac:spMkLst>
        </pc:spChg>
        <pc:spChg chg="mod">
          <ac:chgData name="安田 向志" userId="73de16fa137ffedb" providerId="Windows Live" clId="Web-{5909F4D3-683A-4E82-9059-23D710C3533C}" dt="2022-03-15T13:41:34.142" v="9"/>
          <ac:spMkLst>
            <pc:docMk/>
            <pc:sldMk cId="678128511" sldId="258"/>
            <ac:spMk id="5" creationId="{37676113-F04C-43C3-BA9D-55EEE155A4EF}"/>
          </ac:spMkLst>
        </pc:spChg>
      </pc:sldChg>
      <pc:sldChg chg="modSp mod modClrScheme chgLayout">
        <pc:chgData name="安田 向志" userId="73de16fa137ffedb" providerId="Windows Live" clId="Web-{5909F4D3-683A-4E82-9059-23D710C3533C}" dt="2022-03-15T13:41:34.142" v="9"/>
        <pc:sldMkLst>
          <pc:docMk/>
          <pc:sldMk cId="4020351778" sldId="259"/>
        </pc:sldMkLst>
        <pc:spChg chg="mod ord">
          <ac:chgData name="安田 向志" userId="73de16fa137ffedb" providerId="Windows Live" clId="Web-{5909F4D3-683A-4E82-9059-23D710C3533C}" dt="2022-03-15T13:41:33.860" v="8"/>
          <ac:spMkLst>
            <pc:docMk/>
            <pc:sldMk cId="4020351778" sldId="259"/>
            <ac:spMk id="2" creationId="{E2EC0843-7B39-42E9-8F57-3E513F86B4DF}"/>
          </ac:spMkLst>
        </pc:spChg>
        <pc:spChg chg="mod ord">
          <ac:chgData name="安田 向志" userId="73de16fa137ffedb" providerId="Windows Live" clId="Web-{5909F4D3-683A-4E82-9059-23D710C3533C}" dt="2022-03-15T13:41:33.860" v="8"/>
          <ac:spMkLst>
            <pc:docMk/>
            <pc:sldMk cId="4020351778" sldId="259"/>
            <ac:spMk id="3" creationId="{B8E2DCB9-06DB-43B0-8106-912CF2880AAB}"/>
          </ac:spMkLst>
        </pc:spChg>
        <pc:spChg chg="mod">
          <ac:chgData name="安田 向志" userId="73de16fa137ffedb" providerId="Windows Live" clId="Web-{5909F4D3-683A-4E82-9059-23D710C3533C}" dt="2022-03-15T13:41:34.142" v="9"/>
          <ac:spMkLst>
            <pc:docMk/>
            <pc:sldMk cId="4020351778" sldId="259"/>
            <ac:spMk id="7" creationId="{44FFCEB9-C60F-4841-B506-0116CC8998DB}"/>
          </ac:spMkLst>
        </pc:spChg>
        <pc:spChg chg="mod">
          <ac:chgData name="安田 向志" userId="73de16fa137ffedb" providerId="Windows Live" clId="Web-{5909F4D3-683A-4E82-9059-23D710C3533C}" dt="2022-03-15T13:41:34.142" v="9"/>
          <ac:spMkLst>
            <pc:docMk/>
            <pc:sldMk cId="4020351778" sldId="259"/>
            <ac:spMk id="8" creationId="{10B025E9-59E7-49D3-ACB3-97642C1C5A17}"/>
          </ac:spMkLst>
        </pc:spChg>
      </pc:sldChg>
      <pc:sldChg chg="modSp mod modClrScheme chgLayout">
        <pc:chgData name="安田 向志" userId="73de16fa137ffedb" providerId="Windows Live" clId="Web-{5909F4D3-683A-4E82-9059-23D710C3533C}" dt="2022-03-15T13:41:34.142" v="9"/>
        <pc:sldMkLst>
          <pc:docMk/>
          <pc:sldMk cId="206911866" sldId="261"/>
        </pc:sldMkLst>
        <pc:spChg chg="mod ord">
          <ac:chgData name="安田 向志" userId="73de16fa137ffedb" providerId="Windows Live" clId="Web-{5909F4D3-683A-4E82-9059-23D710C3533C}" dt="2022-03-15T13:41:34.142" v="9"/>
          <ac:spMkLst>
            <pc:docMk/>
            <pc:sldMk cId="206911866" sldId="261"/>
            <ac:spMk id="2" creationId="{66079257-ADE3-4503-BAE1-3CFAB042E284}"/>
          </ac:spMkLst>
        </pc:spChg>
        <pc:spChg chg="mod ord">
          <ac:chgData name="安田 向志" userId="73de16fa137ffedb" providerId="Windows Live" clId="Web-{5909F4D3-683A-4E82-9059-23D710C3533C}" dt="2022-03-15T13:41:34.142" v="9"/>
          <ac:spMkLst>
            <pc:docMk/>
            <pc:sldMk cId="206911866" sldId="261"/>
            <ac:spMk id="3" creationId="{2B796F90-F737-4CF7-838E-054F02813502}"/>
          </ac:spMkLst>
        </pc:spChg>
        <pc:spChg chg="mod">
          <ac:chgData name="安田 向志" userId="73de16fa137ffedb" providerId="Windows Live" clId="Web-{5909F4D3-683A-4E82-9059-23D710C3533C}" dt="2022-03-15T13:41:34.142" v="9"/>
          <ac:spMkLst>
            <pc:docMk/>
            <pc:sldMk cId="206911866" sldId="261"/>
            <ac:spMk id="4" creationId="{61E339B4-1205-48B1-8886-AACE05D3B23E}"/>
          </ac:spMkLst>
        </pc:spChg>
        <pc:spChg chg="mod">
          <ac:chgData name="安田 向志" userId="73de16fa137ffedb" providerId="Windows Live" clId="Web-{5909F4D3-683A-4E82-9059-23D710C3533C}" dt="2022-03-15T13:41:34.142" v="9"/>
          <ac:spMkLst>
            <pc:docMk/>
            <pc:sldMk cId="206911866" sldId="261"/>
            <ac:spMk id="5" creationId="{7F7DC96C-A6DA-4D22-86E5-A43F6EA5DC44}"/>
          </ac:spMkLst>
        </pc:spChg>
      </pc:sldChg>
      <pc:sldMasterChg chg="del delSldLayout">
        <pc:chgData name="安田 向志" userId="73de16fa137ffedb" providerId="Windows Live" clId="Web-{5909F4D3-683A-4E82-9059-23D710C3533C}" dt="2022-03-15T13:41:06.751" v="0"/>
        <pc:sldMasterMkLst>
          <pc:docMk/>
          <pc:sldMasterMk cId="717015635" sldId="2147483660"/>
        </pc:sldMasterMkLst>
        <pc:sldLayoutChg chg="del">
          <pc:chgData name="安田 向志" userId="73de16fa137ffedb" providerId="Windows Live" clId="Web-{5909F4D3-683A-4E82-9059-23D710C3533C}" dt="2022-03-15T13:41:06.751" v="0"/>
          <pc:sldLayoutMkLst>
            <pc:docMk/>
            <pc:sldMasterMk cId="717015635" sldId="2147483660"/>
            <pc:sldLayoutMk cId="1948720824" sldId="2147483661"/>
          </pc:sldLayoutMkLst>
        </pc:sldLayoutChg>
        <pc:sldLayoutChg chg="del">
          <pc:chgData name="安田 向志" userId="73de16fa137ffedb" providerId="Windows Live" clId="Web-{5909F4D3-683A-4E82-9059-23D710C3533C}" dt="2022-03-15T13:41:06.751" v="0"/>
          <pc:sldLayoutMkLst>
            <pc:docMk/>
            <pc:sldMasterMk cId="717015635" sldId="2147483660"/>
            <pc:sldLayoutMk cId="3040433956" sldId="2147483662"/>
          </pc:sldLayoutMkLst>
        </pc:sldLayoutChg>
        <pc:sldLayoutChg chg="del">
          <pc:chgData name="安田 向志" userId="73de16fa137ffedb" providerId="Windows Live" clId="Web-{5909F4D3-683A-4E82-9059-23D710C3533C}" dt="2022-03-15T13:41:06.751" v="0"/>
          <pc:sldLayoutMkLst>
            <pc:docMk/>
            <pc:sldMasterMk cId="717015635" sldId="2147483660"/>
            <pc:sldLayoutMk cId="4220965116" sldId="2147483663"/>
          </pc:sldLayoutMkLst>
        </pc:sldLayoutChg>
        <pc:sldLayoutChg chg="del">
          <pc:chgData name="安田 向志" userId="73de16fa137ffedb" providerId="Windows Live" clId="Web-{5909F4D3-683A-4E82-9059-23D710C3533C}" dt="2022-03-15T13:41:06.751" v="0"/>
          <pc:sldLayoutMkLst>
            <pc:docMk/>
            <pc:sldMasterMk cId="717015635" sldId="2147483660"/>
            <pc:sldLayoutMk cId="813233464" sldId="2147483664"/>
          </pc:sldLayoutMkLst>
        </pc:sldLayoutChg>
        <pc:sldLayoutChg chg="del">
          <pc:chgData name="安田 向志" userId="73de16fa137ffedb" providerId="Windows Live" clId="Web-{5909F4D3-683A-4E82-9059-23D710C3533C}" dt="2022-03-15T13:41:06.751" v="0"/>
          <pc:sldLayoutMkLst>
            <pc:docMk/>
            <pc:sldMasterMk cId="717015635" sldId="2147483660"/>
            <pc:sldLayoutMk cId="2330104434" sldId="2147483665"/>
          </pc:sldLayoutMkLst>
        </pc:sldLayoutChg>
        <pc:sldLayoutChg chg="del">
          <pc:chgData name="安田 向志" userId="73de16fa137ffedb" providerId="Windows Live" clId="Web-{5909F4D3-683A-4E82-9059-23D710C3533C}" dt="2022-03-15T13:41:06.751" v="0"/>
          <pc:sldLayoutMkLst>
            <pc:docMk/>
            <pc:sldMasterMk cId="717015635" sldId="2147483660"/>
            <pc:sldLayoutMk cId="3637838520" sldId="2147483666"/>
          </pc:sldLayoutMkLst>
        </pc:sldLayoutChg>
        <pc:sldLayoutChg chg="del">
          <pc:chgData name="安田 向志" userId="73de16fa137ffedb" providerId="Windows Live" clId="Web-{5909F4D3-683A-4E82-9059-23D710C3533C}" dt="2022-03-15T13:41:06.751" v="0"/>
          <pc:sldLayoutMkLst>
            <pc:docMk/>
            <pc:sldMasterMk cId="717015635" sldId="2147483660"/>
            <pc:sldLayoutMk cId="1397105574" sldId="2147483667"/>
          </pc:sldLayoutMkLst>
        </pc:sldLayoutChg>
        <pc:sldLayoutChg chg="del">
          <pc:chgData name="安田 向志" userId="73de16fa137ffedb" providerId="Windows Live" clId="Web-{5909F4D3-683A-4E82-9059-23D710C3533C}" dt="2022-03-15T13:41:06.751" v="0"/>
          <pc:sldLayoutMkLst>
            <pc:docMk/>
            <pc:sldMasterMk cId="717015635" sldId="2147483660"/>
            <pc:sldLayoutMk cId="2331875721" sldId="2147483668"/>
          </pc:sldLayoutMkLst>
        </pc:sldLayoutChg>
        <pc:sldLayoutChg chg="del">
          <pc:chgData name="安田 向志" userId="73de16fa137ffedb" providerId="Windows Live" clId="Web-{5909F4D3-683A-4E82-9059-23D710C3533C}" dt="2022-03-15T13:41:06.751" v="0"/>
          <pc:sldLayoutMkLst>
            <pc:docMk/>
            <pc:sldMasterMk cId="717015635" sldId="2147483660"/>
            <pc:sldLayoutMk cId="2497168855" sldId="2147483669"/>
          </pc:sldLayoutMkLst>
        </pc:sldLayoutChg>
        <pc:sldLayoutChg chg="del">
          <pc:chgData name="安田 向志" userId="73de16fa137ffedb" providerId="Windows Live" clId="Web-{5909F4D3-683A-4E82-9059-23D710C3533C}" dt="2022-03-15T13:41:06.751" v="0"/>
          <pc:sldLayoutMkLst>
            <pc:docMk/>
            <pc:sldMasterMk cId="717015635" sldId="2147483660"/>
            <pc:sldLayoutMk cId="1903412339" sldId="2147483670"/>
          </pc:sldLayoutMkLst>
        </pc:sldLayoutChg>
        <pc:sldLayoutChg chg="del">
          <pc:chgData name="安田 向志" userId="73de16fa137ffedb" providerId="Windows Live" clId="Web-{5909F4D3-683A-4E82-9059-23D710C3533C}" dt="2022-03-15T13:41:06.751" v="0"/>
          <pc:sldLayoutMkLst>
            <pc:docMk/>
            <pc:sldMasterMk cId="717015635" sldId="2147483660"/>
            <pc:sldLayoutMk cId="902066134" sldId="2147483671"/>
          </pc:sldLayoutMkLst>
        </pc:sldLayoutChg>
        <pc:sldLayoutChg chg="del">
          <pc:chgData name="安田 向志" userId="73de16fa137ffedb" providerId="Windows Live" clId="Web-{5909F4D3-683A-4E82-9059-23D710C3533C}" dt="2022-03-15T13:41:06.751" v="0"/>
          <pc:sldLayoutMkLst>
            <pc:docMk/>
            <pc:sldMasterMk cId="717015635" sldId="2147483660"/>
            <pc:sldLayoutMk cId="156421808" sldId="2147483672"/>
          </pc:sldLayoutMkLst>
        </pc:sldLayoutChg>
        <pc:sldLayoutChg chg="del">
          <pc:chgData name="安田 向志" userId="73de16fa137ffedb" providerId="Windows Live" clId="Web-{5909F4D3-683A-4E82-9059-23D710C3533C}" dt="2022-03-15T13:41:06.751" v="0"/>
          <pc:sldLayoutMkLst>
            <pc:docMk/>
            <pc:sldMasterMk cId="717015635" sldId="2147483660"/>
            <pc:sldLayoutMk cId="267772295" sldId="2147483673"/>
          </pc:sldLayoutMkLst>
        </pc:sldLayoutChg>
        <pc:sldLayoutChg chg="del">
          <pc:chgData name="安田 向志" userId="73de16fa137ffedb" providerId="Windows Live" clId="Web-{5909F4D3-683A-4E82-9059-23D710C3533C}" dt="2022-03-15T13:41:06.751" v="0"/>
          <pc:sldLayoutMkLst>
            <pc:docMk/>
            <pc:sldMasterMk cId="717015635" sldId="2147483660"/>
            <pc:sldLayoutMk cId="969735901" sldId="2147483674"/>
          </pc:sldLayoutMkLst>
        </pc:sldLayoutChg>
        <pc:sldLayoutChg chg="del">
          <pc:chgData name="安田 向志" userId="73de16fa137ffedb" providerId="Windows Live" clId="Web-{5909F4D3-683A-4E82-9059-23D710C3533C}" dt="2022-03-15T13:41:06.751" v="0"/>
          <pc:sldLayoutMkLst>
            <pc:docMk/>
            <pc:sldMasterMk cId="717015635" sldId="2147483660"/>
            <pc:sldLayoutMk cId="20668192" sldId="2147483675"/>
          </pc:sldLayoutMkLst>
        </pc:sldLayoutChg>
        <pc:sldLayoutChg chg="del">
          <pc:chgData name="安田 向志" userId="73de16fa137ffedb" providerId="Windows Live" clId="Web-{5909F4D3-683A-4E82-9059-23D710C3533C}" dt="2022-03-15T13:41:06.751" v="0"/>
          <pc:sldLayoutMkLst>
            <pc:docMk/>
            <pc:sldMasterMk cId="717015635" sldId="2147483660"/>
            <pc:sldLayoutMk cId="1606459785" sldId="2147483676"/>
          </pc:sldLayoutMkLst>
        </pc:sldLayoutChg>
        <pc:sldLayoutChg chg="del">
          <pc:chgData name="安田 向志" userId="73de16fa137ffedb" providerId="Windows Live" clId="Web-{5909F4D3-683A-4E82-9059-23D710C3533C}" dt="2022-03-15T13:41:06.751" v="0"/>
          <pc:sldLayoutMkLst>
            <pc:docMk/>
            <pc:sldMasterMk cId="717015635" sldId="2147483660"/>
            <pc:sldLayoutMk cId="3749633691" sldId="2147483677"/>
          </pc:sldLayoutMkLst>
        </pc:sldLayoutChg>
      </pc:sldMasterChg>
      <pc:sldMasterChg chg="add del modTransition addSldLayout delSldLayout modSldLayout">
        <pc:chgData name="安田 向志" userId="73de16fa137ffedb" providerId="Windows Live" clId="Web-{5909F4D3-683A-4E82-9059-23D710C3533C}" dt="2022-03-15T13:41:10.985" v="1"/>
        <pc:sldMasterMkLst>
          <pc:docMk/>
          <pc:sldMasterMk cId="2823309768" sldId="2147483678"/>
        </pc:sldMasterMkLst>
        <pc:sldLayoutChg chg="add del mod replId">
          <pc:chgData name="安田 向志" userId="73de16fa137ffedb" providerId="Windows Live" clId="Web-{5909F4D3-683A-4E82-9059-23D710C3533C}" dt="2022-03-15T13:41:10.985" v="1"/>
          <pc:sldLayoutMkLst>
            <pc:docMk/>
            <pc:sldMasterMk cId="2823309768" sldId="2147483678"/>
            <pc:sldLayoutMk cId="498162229" sldId="2147483679"/>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86042071" sldId="2147483680"/>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6421367" sldId="2147483681"/>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441718033" sldId="2147483682"/>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575844526" sldId="2147483683"/>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862034647" sldId="2147483684"/>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292587627" sldId="2147483685"/>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136230379" sldId="2147483686"/>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77906982" sldId="2147483687"/>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573043738" sldId="2147483688"/>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54540670" sldId="2147483689"/>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93254358" sldId="2147483690"/>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60107606" sldId="2147483691"/>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44337753" sldId="2147483692"/>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364552650" sldId="2147483693"/>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117868301" sldId="2147483694"/>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4000059133" sldId="2147483695"/>
          </pc:sldLayoutMkLst>
        </pc:sldLayoutChg>
      </pc:sldMasterChg>
      <pc:sldMasterChg chg="modSp add del modTransition addSldLayout delSldLayout modSldLayout">
        <pc:chgData name="安田 向志" userId="73de16fa137ffedb" providerId="Windows Live" clId="Web-{5909F4D3-683A-4E82-9059-23D710C3533C}" dt="2022-03-15T13:41:34.142" v="9"/>
        <pc:sldMasterMkLst>
          <pc:docMk/>
          <pc:sldMasterMk cId="3425352131" sldId="2147483696"/>
        </pc:sldMasterMkLst>
        <pc:spChg chg="mod">
          <ac:chgData name="安田 向志" userId="73de16fa137ffedb" providerId="Windows Live" clId="Web-{5909F4D3-683A-4E82-9059-23D710C3533C}" dt="2022-03-15T13:41:34.142" v="9"/>
          <ac:spMkLst>
            <pc:docMk/>
            <pc:sldMasterMk cId="3425352131" sldId="2147483696"/>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4"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5"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6" creationId="{00000000-0000-0000-0000-000000000000}"/>
          </ac:spMkLst>
        </pc:spChg>
        <pc:grpChg chg="mod">
          <ac:chgData name="安田 向志" userId="73de16fa137ffedb" providerId="Windows Live" clId="Web-{5909F4D3-683A-4E82-9059-23D710C3533C}" dt="2022-03-15T13:41:34.142" v="9"/>
          <ac:grpSpMkLst>
            <pc:docMk/>
            <pc:sldMasterMk cId="3425352131" sldId="2147483696"/>
            <ac:grpSpMk id="7" creationId="{00000000-0000-0000-0000-000000000000}"/>
          </ac:grpSpMkLst>
        </pc:grpChg>
        <pc:sldLayoutChg chg="modSp add del mod replId">
          <pc:chgData name="安田 向志" userId="73de16fa137ffedb" providerId="Windows Live" clId="Web-{5909F4D3-683A-4E82-9059-23D710C3533C}" dt="2022-03-15T13:41:34.142" v="9"/>
          <pc:sldLayoutMkLst>
            <pc:docMk/>
            <pc:sldMasterMk cId="3425352131" sldId="2147483696"/>
            <pc:sldLayoutMk cId="3051784829" sldId="2147483697"/>
          </pc:sldLayoutMkLst>
          <pc:spChg chg="mod">
            <ac:chgData name="安田 向志" userId="73de16fa137ffedb" providerId="Windows Live" clId="Web-{5909F4D3-683A-4E82-9059-23D710C3533C}" dt="2022-03-15T13:41:34.142" v="9"/>
            <ac:spMkLst>
              <pc:docMk/>
              <pc:sldMasterMk cId="3425352131" sldId="2147483696"/>
              <pc:sldLayoutMk cId="3051784829" sldId="2147483697"/>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051784829" sldId="2147483697"/>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051784829" sldId="2147483697"/>
              <ac:spMk id="5" creationId="{00000000-0000-0000-0000-000000000000}"/>
            </ac:spMkLst>
          </pc:spChg>
          <pc:grpChg chg="mod">
            <ac:chgData name="安田 向志" userId="73de16fa137ffedb" providerId="Windows Live" clId="Web-{5909F4D3-683A-4E82-9059-23D710C3533C}" dt="2022-03-15T13:41:34.142" v="9"/>
            <ac:grpSpMkLst>
              <pc:docMk/>
              <pc:sldMasterMk cId="3425352131" sldId="2147483696"/>
              <pc:sldLayoutMk cId="3051784829" sldId="2147483697"/>
              <ac:grpSpMk id="19" creationId="{00000000-0000-0000-0000-000000000000}"/>
            </ac:grpSpMkLst>
          </pc:gr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308116705" sldId="2147483698"/>
          </pc:sldLayoutMkLst>
          <pc:spChg chg="mod">
            <ac:chgData name="安田 向志" userId="73de16fa137ffedb" providerId="Windows Live" clId="Web-{5909F4D3-683A-4E82-9059-23D710C3533C}" dt="2022-03-15T13:41:34.142" v="9"/>
            <ac:spMkLst>
              <pc:docMk/>
              <pc:sldMasterMk cId="3425352131" sldId="2147483696"/>
              <pc:sldLayoutMk cId="2308116705" sldId="2147483698"/>
              <ac:spMk id="6"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3439859125" sldId="2147483699"/>
          </pc:sldLayoutMkLst>
          <pc:spChg chg="mod">
            <ac:chgData name="安田 向志" userId="73de16fa137ffedb" providerId="Windows Live" clId="Web-{5909F4D3-683A-4E82-9059-23D710C3533C}" dt="2022-03-15T13:41:34.142" v="9"/>
            <ac:spMkLst>
              <pc:docMk/>
              <pc:sldMasterMk cId="3425352131" sldId="2147483696"/>
              <pc:sldLayoutMk cId="3439859125" sldId="2147483699"/>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439859125" sldId="2147483699"/>
              <ac:spMk id="3"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138955055" sldId="2147483700"/>
          </pc:sldLayoutMkLst>
          <pc:spChg chg="mod">
            <ac:chgData name="安田 向志" userId="73de16fa137ffedb" providerId="Windows Live" clId="Web-{5909F4D3-683A-4E82-9059-23D710C3533C}" dt="2022-03-15T13:41:34.142" v="9"/>
            <ac:spMkLst>
              <pc:docMk/>
              <pc:sldMasterMk cId="3425352131" sldId="2147483696"/>
              <pc:sldLayoutMk cId="2138955055" sldId="2147483700"/>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138955055" sldId="2147483700"/>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138955055" sldId="2147483700"/>
              <ac:spMk id="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4240596844" sldId="2147483701"/>
          </pc:sldLayoutMkLst>
          <pc:spChg chg="mod">
            <ac:chgData name="安田 向志" userId="73de16fa137ffedb" providerId="Windows Live" clId="Web-{5909F4D3-683A-4E82-9059-23D710C3533C}" dt="2022-03-15T13:41:34.142" v="9"/>
            <ac:spMkLst>
              <pc:docMk/>
              <pc:sldMasterMk cId="3425352131" sldId="2147483696"/>
              <pc:sldLayoutMk cId="4240596844" sldId="2147483701"/>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240596844" sldId="2147483701"/>
              <ac:spMk id="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240596844" sldId="2147483701"/>
              <ac:spMk id="5"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240596844" sldId="2147483701"/>
              <ac:spMk id="6"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3425352131" sldId="2147483696"/>
            <pc:sldLayoutMk cId="3684410857" sldId="2147483702"/>
          </pc:sldLayoutMkLst>
        </pc:sldLayoutChg>
        <pc:sldLayoutChg chg="add del mod replId">
          <pc:chgData name="安田 向志" userId="73de16fa137ffedb" providerId="Windows Live" clId="Web-{5909F4D3-683A-4E82-9059-23D710C3533C}" dt="2022-03-15T13:41:33.860" v="8"/>
          <pc:sldLayoutMkLst>
            <pc:docMk/>
            <pc:sldMasterMk cId="3425352131" sldId="2147483696"/>
            <pc:sldLayoutMk cId="2872671850" sldId="2147483703"/>
          </pc:sldLayoutMkLst>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870396299" sldId="2147483704"/>
          </pc:sldLayoutMkLst>
          <pc:spChg chg="mod">
            <ac:chgData name="安田 向志" userId="73de16fa137ffedb" providerId="Windows Live" clId="Web-{5909F4D3-683A-4E82-9059-23D710C3533C}" dt="2022-03-15T13:41:34.142" v="9"/>
            <ac:spMkLst>
              <pc:docMk/>
              <pc:sldMasterMk cId="3425352131" sldId="2147483696"/>
              <pc:sldLayoutMk cId="2870396299" sldId="2147483704"/>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870396299" sldId="2147483704"/>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870396299" sldId="2147483704"/>
              <ac:spMk id="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3460032871" sldId="2147483705"/>
          </pc:sldLayoutMkLst>
          <pc:spChg chg="mod">
            <ac:chgData name="安田 向志" userId="73de16fa137ffedb" providerId="Windows Live" clId="Web-{5909F4D3-683A-4E82-9059-23D710C3533C}" dt="2022-03-15T13:41:34.142" v="9"/>
            <ac:spMkLst>
              <pc:docMk/>
              <pc:sldMasterMk cId="3425352131" sldId="2147483696"/>
              <pc:sldLayoutMk cId="3460032871" sldId="2147483705"/>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460032871" sldId="2147483705"/>
              <ac:spMk id="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460032871" sldId="2147483705"/>
              <ac:spMk id="1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1102500772" sldId="2147483706"/>
          </pc:sldLayoutMkLst>
          <pc:spChg chg="mod">
            <ac:chgData name="安田 向志" userId="73de16fa137ffedb" providerId="Windows Live" clId="Web-{5909F4D3-683A-4E82-9059-23D710C3533C}" dt="2022-03-15T13:41:34.142" v="9"/>
            <ac:spMkLst>
              <pc:docMk/>
              <pc:sldMasterMk cId="3425352131" sldId="2147483696"/>
              <pc:sldLayoutMk cId="1102500772" sldId="2147483706"/>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102500772" sldId="2147483706"/>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102500772" sldId="2147483706"/>
              <ac:spMk id="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1020251037" sldId="2147483707"/>
          </pc:sldLayoutMkLst>
          <pc:spChg chg="mod">
            <ac:chgData name="安田 向志" userId="73de16fa137ffedb" providerId="Windows Live" clId="Web-{5909F4D3-683A-4E82-9059-23D710C3533C}" dt="2022-03-15T13:41:34.142" v="9"/>
            <ac:spMkLst>
              <pc:docMk/>
              <pc:sldMasterMk cId="3425352131" sldId="2147483696"/>
              <pc:sldLayoutMk cId="1020251037" sldId="2147483707"/>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020251037" sldId="2147483707"/>
              <ac:spMk id="3"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632770944" sldId="2147483708"/>
          </pc:sldLayoutMkLst>
          <pc:spChg chg="mod">
            <ac:chgData name="安田 向志" userId="73de16fa137ffedb" providerId="Windows Live" clId="Web-{5909F4D3-683A-4E82-9059-23D710C3533C}" dt="2022-03-15T13:41:34.142" v="9"/>
            <ac:spMkLst>
              <pc:docMk/>
              <pc:sldMasterMk cId="3425352131" sldId="2147483696"/>
              <pc:sldLayoutMk cId="632770944" sldId="2147483708"/>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10"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1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15"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333161896" sldId="2147483709"/>
          </pc:sldLayoutMkLst>
          <pc:spChg chg="mod">
            <ac:chgData name="安田 向志" userId="73de16fa137ffedb" providerId="Windows Live" clId="Web-{5909F4D3-683A-4E82-9059-23D710C3533C}" dt="2022-03-15T13:41:34.142" v="9"/>
            <ac:spMkLst>
              <pc:docMk/>
              <pc:sldMasterMk cId="3425352131" sldId="2147483696"/>
              <pc:sldLayoutMk cId="2333161896" sldId="2147483709"/>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33161896" sldId="2147483709"/>
              <ac:spMk id="3"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386769230" sldId="2147483710"/>
          </pc:sldLayoutMkLst>
          <pc:spChg chg="mod">
            <ac:chgData name="安田 向志" userId="73de16fa137ffedb" providerId="Windows Live" clId="Web-{5909F4D3-683A-4E82-9059-23D710C3533C}" dt="2022-03-15T13:41:34.142" v="9"/>
            <ac:spMkLst>
              <pc:docMk/>
              <pc:sldMasterMk cId="3425352131" sldId="2147483696"/>
              <pc:sldLayoutMk cId="2386769230" sldId="2147483710"/>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10"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1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15"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1945034766" sldId="2147483711"/>
          </pc:sldLayoutMkLst>
          <pc:spChg chg="mod">
            <ac:chgData name="安田 向志" userId="73de16fa137ffedb" providerId="Windows Live" clId="Web-{5909F4D3-683A-4E82-9059-23D710C3533C}" dt="2022-03-15T13:41:34.142" v="9"/>
            <ac:spMkLst>
              <pc:docMk/>
              <pc:sldMasterMk cId="3425352131" sldId="2147483696"/>
              <pc:sldLayoutMk cId="1945034766" sldId="2147483711"/>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945034766" sldId="2147483711"/>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945034766" sldId="2147483711"/>
              <ac:spMk id="10"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3425352131" sldId="2147483696"/>
            <pc:sldLayoutMk cId="3286484264" sldId="2147483712"/>
          </pc:sldLayoutMkLst>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4034827453" sldId="2147483713"/>
          </pc:sldLayoutMkLst>
          <pc:spChg chg="mod">
            <ac:chgData name="安田 向志" userId="73de16fa137ffedb" providerId="Windows Live" clId="Web-{5909F4D3-683A-4E82-9059-23D710C3533C}" dt="2022-03-15T13:41:34.142" v="9"/>
            <ac:spMkLst>
              <pc:docMk/>
              <pc:sldMasterMk cId="3425352131" sldId="2147483696"/>
              <pc:sldLayoutMk cId="4034827453" sldId="2147483713"/>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034827453" sldId="2147483713"/>
              <ac:spMk id="3" creationId="{00000000-0000-0000-0000-000000000000}"/>
            </ac:spMkLst>
          </pc:spChg>
        </pc:sldLayoutChg>
      </pc:sldMasterChg>
      <pc:sldMasterChg chg="modSp add del modTransition addSldLayout delSldLayout modSldLayout">
        <pc:chgData name="安田 向志" userId="73de16fa137ffedb" providerId="Windows Live" clId="Web-{5909F4D3-683A-4E82-9059-23D710C3533C}" dt="2022-03-15T13:41:33.860" v="8"/>
        <pc:sldMasterMkLst>
          <pc:docMk/>
          <pc:sldMasterMk cId="1564386556" sldId="2147483714"/>
        </pc:sldMasterMkLst>
        <pc:spChg chg="mod">
          <ac:chgData name="安田 向志" userId="73de16fa137ffedb" providerId="Windows Live" clId="Web-{5909F4D3-683A-4E82-9059-23D710C3533C}" dt="2022-03-15T13:41:30.579" v="7"/>
          <ac:spMkLst>
            <pc:docMk/>
            <pc:sldMasterMk cId="1564386556" sldId="2147483714"/>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6" creationId="{00000000-0000-0000-0000-000000000000}"/>
          </ac:spMkLst>
        </pc:spChg>
        <pc:grpChg chg="mod">
          <ac:chgData name="安田 向志" userId="73de16fa137ffedb" providerId="Windows Live" clId="Web-{5909F4D3-683A-4E82-9059-23D710C3533C}" dt="2022-03-15T13:41:30.579" v="7"/>
          <ac:grpSpMkLst>
            <pc:docMk/>
            <pc:sldMasterMk cId="1564386556" sldId="2147483714"/>
            <ac:grpSpMk id="14" creationId="{00000000-0000-0000-0000-000000000000}"/>
          </ac:grpSpMkLst>
        </pc:grpChg>
        <pc:sldLayoutChg chg="modSp add del mod replId">
          <pc:chgData name="安田 向志" userId="73de16fa137ffedb" providerId="Windows Live" clId="Web-{5909F4D3-683A-4E82-9059-23D710C3533C}" dt="2022-03-15T13:41:33.860" v="8"/>
          <pc:sldLayoutMkLst>
            <pc:docMk/>
            <pc:sldMasterMk cId="1564386556" sldId="2147483714"/>
            <pc:sldLayoutMk cId="3992584013" sldId="2147483715"/>
          </pc:sldLayoutMkLst>
          <pc:spChg chg="mod">
            <ac:chgData name="安田 向志" userId="73de16fa137ffedb" providerId="Windows Live" clId="Web-{5909F4D3-683A-4E82-9059-23D710C3533C}" dt="2022-03-15T13:41:30.579" v="7"/>
            <ac:spMkLst>
              <pc:docMk/>
              <pc:sldMasterMk cId="1564386556" sldId="2147483714"/>
              <pc:sldLayoutMk cId="3992584013" sldId="2147483715"/>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6"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2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24" creationId="{00000000-0000-0000-0000-000000000000}"/>
            </ac:spMkLst>
          </pc:spChg>
          <pc:grpChg chg="mod">
            <ac:chgData name="安田 向志" userId="73de16fa137ffedb" providerId="Windows Live" clId="Web-{5909F4D3-683A-4E82-9059-23D710C3533C}" dt="2022-03-15T13:41:30.579" v="7"/>
            <ac:grpSpMkLst>
              <pc:docMk/>
              <pc:sldMasterMk cId="1564386556" sldId="2147483714"/>
              <pc:sldLayoutMk cId="3992584013" sldId="2147483715"/>
              <ac:grpSpMk id="25" creationId="{00000000-0000-0000-0000-000000000000}"/>
            </ac:grpSpMkLst>
          </pc:gr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394484357" sldId="2147483716"/>
          </pc:sldLayoutMkLst>
          <pc:spChg chg="mod">
            <ac:chgData name="安田 向志" userId="73de16fa137ffedb" providerId="Windows Live" clId="Web-{5909F4D3-683A-4E82-9059-23D710C3533C}" dt="2022-03-15T13:41:30.579" v="7"/>
            <ac:spMkLst>
              <pc:docMk/>
              <pc:sldMasterMk cId="1564386556" sldId="2147483714"/>
              <pc:sldLayoutMk cId="1394484357" sldId="2147483716"/>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6"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588394423" sldId="2147483717"/>
          </pc:sldLayoutMkLst>
          <pc:spChg chg="mod">
            <ac:chgData name="安田 向志" userId="73de16fa137ffedb" providerId="Windows Live" clId="Web-{5909F4D3-683A-4E82-9059-23D710C3533C}" dt="2022-03-15T13:41:30.579" v="7"/>
            <ac:spMkLst>
              <pc:docMk/>
              <pc:sldMasterMk cId="1564386556" sldId="2147483714"/>
              <pc:sldLayoutMk cId="588394423" sldId="2147483717"/>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588394423" sldId="2147483717"/>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588394423" sldId="2147483717"/>
              <ac:spMk id="6"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2593938616" sldId="2147483718"/>
          </pc:sldLayoutMkLst>
          <pc:spChg chg="mod">
            <ac:chgData name="安田 向志" userId="73de16fa137ffedb" providerId="Windows Live" clId="Web-{5909F4D3-683A-4E82-9059-23D710C3533C}" dt="2022-03-15T13:41:30.579" v="7"/>
            <ac:spMkLst>
              <pc:docMk/>
              <pc:sldMasterMk cId="1564386556" sldId="2147483714"/>
              <pc:sldLayoutMk cId="2593938616" sldId="2147483718"/>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593938616" sldId="2147483718"/>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593938616" sldId="2147483718"/>
              <ac:spMk id="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2027029908" sldId="2147483719"/>
          </pc:sldLayoutMkLst>
          <pc:spChg chg="mod">
            <ac:chgData name="安田 向志" userId="73de16fa137ffedb" providerId="Windows Live" clId="Web-{5909F4D3-683A-4E82-9059-23D710C3533C}" dt="2022-03-15T13:41:30.579" v="7"/>
            <ac:spMkLst>
              <pc:docMk/>
              <pc:sldMasterMk cId="1564386556" sldId="2147483714"/>
              <pc:sldLayoutMk cId="2027029908" sldId="2147483719"/>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027029908" sldId="2147483719"/>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027029908" sldId="2147483719"/>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027029908" sldId="2147483719"/>
              <ac:spMk id="6"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1564386556" sldId="2147483714"/>
            <pc:sldLayoutMk cId="3268109619" sldId="2147483720"/>
          </pc:sldLayoutMkLst>
        </pc:sldLayoutChg>
        <pc:sldLayoutChg chg="add del mod replId">
          <pc:chgData name="安田 向志" userId="73de16fa137ffedb" providerId="Windows Live" clId="Web-{5909F4D3-683A-4E82-9059-23D710C3533C}" dt="2022-03-15T13:41:33.860" v="8"/>
          <pc:sldLayoutMkLst>
            <pc:docMk/>
            <pc:sldMasterMk cId="1564386556" sldId="2147483714"/>
            <pc:sldLayoutMk cId="3444936967" sldId="2147483721"/>
          </pc:sldLayoutMkLst>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4176295336" sldId="2147483722"/>
          </pc:sldLayoutMkLst>
          <pc:spChg chg="mod">
            <ac:chgData name="安田 向志" userId="73de16fa137ffedb" providerId="Windows Live" clId="Web-{5909F4D3-683A-4E82-9059-23D710C3533C}" dt="2022-03-15T13:41:30.579" v="7"/>
            <ac:spMkLst>
              <pc:docMk/>
              <pc:sldMasterMk cId="1564386556" sldId="2147483714"/>
              <pc:sldLayoutMk cId="4176295336" sldId="2147483722"/>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4176295336" sldId="2147483722"/>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4176295336" sldId="2147483722"/>
              <ac:spMk id="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3721711893" sldId="2147483723"/>
          </pc:sldLayoutMkLst>
          <pc:spChg chg="mod">
            <ac:chgData name="安田 向志" userId="73de16fa137ffedb" providerId="Windows Live" clId="Web-{5909F4D3-683A-4E82-9059-23D710C3533C}" dt="2022-03-15T13:41:30.579" v="7"/>
            <ac:spMkLst>
              <pc:docMk/>
              <pc:sldMasterMk cId="1564386556" sldId="2147483714"/>
              <pc:sldLayoutMk cId="3721711893" sldId="2147483723"/>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721711893" sldId="2147483723"/>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721711893" sldId="2147483723"/>
              <ac:spMk id="1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291703722" sldId="2147483724"/>
          </pc:sldLayoutMkLst>
          <pc:spChg chg="mod">
            <ac:chgData name="安田 向志" userId="73de16fa137ffedb" providerId="Windows Live" clId="Web-{5909F4D3-683A-4E82-9059-23D710C3533C}" dt="2022-03-15T13:41:30.579" v="7"/>
            <ac:spMkLst>
              <pc:docMk/>
              <pc:sldMasterMk cId="1564386556" sldId="2147483714"/>
              <pc:sldLayoutMk cId="1291703722" sldId="2147483724"/>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291703722" sldId="2147483724"/>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291703722" sldId="2147483724"/>
              <ac:spMk id="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315030772" sldId="2147483725"/>
          </pc:sldLayoutMkLst>
          <pc:spChg chg="mod">
            <ac:chgData name="安田 向志" userId="73de16fa137ffedb" providerId="Windows Live" clId="Web-{5909F4D3-683A-4E82-9059-23D710C3533C}" dt="2022-03-15T13:41:30.579" v="7"/>
            <ac:spMkLst>
              <pc:docMk/>
              <pc:sldMasterMk cId="1564386556" sldId="2147483714"/>
              <pc:sldLayoutMk cId="1315030772" sldId="2147483725"/>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5030772" sldId="2147483725"/>
              <ac:spMk id="3"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406412887" sldId="2147483726"/>
          </pc:sldLayoutMkLst>
          <pc:spChg chg="mod">
            <ac:chgData name="安田 向志" userId="73de16fa137ffedb" providerId="Windows Live" clId="Web-{5909F4D3-683A-4E82-9059-23D710C3533C}" dt="2022-03-15T13:41:30.579" v="7"/>
            <ac:spMkLst>
              <pc:docMk/>
              <pc:sldMasterMk cId="1564386556" sldId="2147483714"/>
              <pc:sldLayoutMk cId="1406412887" sldId="2147483726"/>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10"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1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15"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3636870838" sldId="2147483727"/>
          </pc:sldLayoutMkLst>
          <pc:spChg chg="mod">
            <ac:chgData name="安田 向志" userId="73de16fa137ffedb" providerId="Windows Live" clId="Web-{5909F4D3-683A-4E82-9059-23D710C3533C}" dt="2022-03-15T13:41:30.579" v="7"/>
            <ac:spMkLst>
              <pc:docMk/>
              <pc:sldMasterMk cId="1564386556" sldId="2147483714"/>
              <pc:sldLayoutMk cId="3636870838" sldId="2147483727"/>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636870838" sldId="2147483727"/>
              <ac:spMk id="3"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318612239" sldId="2147483728"/>
          </pc:sldLayoutMkLst>
          <pc:spChg chg="mod">
            <ac:chgData name="安田 向志" userId="73de16fa137ffedb" providerId="Windows Live" clId="Web-{5909F4D3-683A-4E82-9059-23D710C3533C}" dt="2022-03-15T13:41:30.579" v="7"/>
            <ac:spMkLst>
              <pc:docMk/>
              <pc:sldMasterMk cId="1564386556" sldId="2147483714"/>
              <pc:sldLayoutMk cId="1318612239" sldId="2147483728"/>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10"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1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15"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971353478" sldId="2147483729"/>
          </pc:sldLayoutMkLst>
          <pc:spChg chg="mod">
            <ac:chgData name="安田 向志" userId="73de16fa137ffedb" providerId="Windows Live" clId="Web-{5909F4D3-683A-4E82-9059-23D710C3533C}" dt="2022-03-15T13:41:30.579" v="7"/>
            <ac:spMkLst>
              <pc:docMk/>
              <pc:sldMasterMk cId="1564386556" sldId="2147483714"/>
              <pc:sldLayoutMk cId="1971353478" sldId="2147483729"/>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971353478" sldId="2147483729"/>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971353478" sldId="2147483729"/>
              <ac:spMk id="10"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1564386556" sldId="2147483714"/>
            <pc:sldLayoutMk cId="1078415053" sldId="2147483730"/>
          </pc:sldLayoutMkLst>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186289634" sldId="2147483731"/>
          </pc:sldLayoutMkLst>
          <pc:spChg chg="mod">
            <ac:chgData name="安田 向志" userId="73de16fa137ffedb" providerId="Windows Live" clId="Web-{5909F4D3-683A-4E82-9059-23D710C3533C}" dt="2022-03-15T13:41:30.579" v="7"/>
            <ac:spMkLst>
              <pc:docMk/>
              <pc:sldMasterMk cId="1564386556" sldId="2147483714"/>
              <pc:sldLayoutMk cId="1186289634" sldId="2147483731"/>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186289634" sldId="2147483731"/>
              <ac:spMk id="3" creationId="{00000000-0000-0000-0000-000000000000}"/>
            </ac:spMkLst>
          </pc:spChg>
        </pc:sldLayoutChg>
      </pc:sldMasterChg>
      <pc:sldMasterChg chg="add del modTransition addSldLayout delSldLayout modSldLayout">
        <pc:chgData name="安田 向志" userId="73de16fa137ffedb" providerId="Windows Live" clId="Web-{5909F4D3-683A-4E82-9059-23D710C3533C}" dt="2022-03-15T13:41:30.267" v="6"/>
        <pc:sldMasterMkLst>
          <pc:docMk/>
          <pc:sldMasterMk cId="3855533198" sldId="2147483732"/>
        </pc:sldMasterMkLst>
        <pc:sldLayoutChg chg="add del mod replId">
          <pc:chgData name="安田 向志" userId="73de16fa137ffedb" providerId="Windows Live" clId="Web-{5909F4D3-683A-4E82-9059-23D710C3533C}" dt="2022-03-15T13:41:30.267" v="6"/>
          <pc:sldLayoutMkLst>
            <pc:docMk/>
            <pc:sldMasterMk cId="3855533198" sldId="2147483732"/>
            <pc:sldLayoutMk cId="3979850878" sldId="2147483733"/>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676240606" sldId="2147483734"/>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712397788" sldId="2147483735"/>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3973209786" sldId="2147483736"/>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911340675" sldId="2147483737"/>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4055837425" sldId="2147483738"/>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958431207" sldId="2147483739"/>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74763170" sldId="2147483740"/>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512834925" sldId="2147483741"/>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825744467" sldId="2147483742"/>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59386012" sldId="2147483743"/>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746764381" sldId="2147483744"/>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557417149" sldId="2147483745"/>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152191366" sldId="2147483746"/>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405259775" sldId="2147483747"/>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3779245804" sldId="2147483748"/>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407477184"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E17A6-17FB-4211-9658-BF40AF9FFB25}" type="datetimeFigureOut">
              <a:rPr kumimoji="1" lang="ja-JP" altLang="en-US" smtClean="0"/>
              <a:t>2022/3/15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E0A1-F4D8-4FA1-8F12-E80FAD6AA1E6}" type="slidenum">
              <a:rPr kumimoji="1" lang="ja-JP" altLang="en-US" smtClean="0"/>
              <a:t>‹#›</a:t>
            </a:fld>
            <a:endParaRPr kumimoji="1" lang="ja-JP" altLang="en-US"/>
          </a:p>
        </p:txBody>
      </p:sp>
    </p:spTree>
    <p:extLst>
      <p:ext uri="{BB962C8B-B14F-4D97-AF65-F5344CB8AC3E}">
        <p14:creationId xmlns:p14="http://schemas.microsoft.com/office/powerpoint/2010/main" val="1743122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178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50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025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77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316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676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503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484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482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811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985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895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059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441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26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39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003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53521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s://sakana12345.github.io/shiwaket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60539" y="1380068"/>
            <a:ext cx="8942484" cy="2616199"/>
          </a:xfrm>
        </p:spPr>
        <p:txBody>
          <a:bodyPr/>
          <a:lstStyle/>
          <a:p>
            <a:r>
              <a:rPr lang="ja-JP" altLang="en-US">
                <a:ea typeface="HGｺﾞｼｯｸM"/>
              </a:rPr>
              <a:t>びっくり工作係受付用</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
        <p:nvSpPr>
          <p:cNvPr id="4" name="四角形: 角を丸くする 3">
            <a:extLst>
              <a:ext uri="{FF2B5EF4-FFF2-40B4-BE49-F238E27FC236}">
                <a16:creationId xmlns:a16="http://schemas.microsoft.com/office/drawing/2014/main" id="{7838431A-B768-4D14-92C3-07030199BFEF}"/>
              </a:ext>
            </a:extLst>
          </p:cNvPr>
          <p:cNvSpPr/>
          <p:nvPr/>
        </p:nvSpPr>
        <p:spPr>
          <a:xfrm>
            <a:off x="7999142" y="3993995"/>
            <a:ext cx="3503340" cy="138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ea typeface="HGｺﾞｼｯｸM"/>
              </a:rPr>
              <a:t>受付開始</a:t>
            </a:r>
            <a:endParaRPr lang="ja-JP" altLang="en-US" sz="3600"/>
          </a:p>
        </p:txBody>
      </p:sp>
    </p:spTree>
    <p:extLst>
      <p:ext uri="{BB962C8B-B14F-4D97-AF65-F5344CB8AC3E}">
        <p14:creationId xmlns:p14="http://schemas.microsoft.com/office/powerpoint/2010/main" val="21283802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46104-6E2C-4945-A4F6-003A07D318F7}"/>
              </a:ext>
            </a:extLst>
          </p:cNvPr>
          <p:cNvSpPr>
            <a:spLocks noGrp="1"/>
          </p:cNvSpPr>
          <p:nvPr>
            <p:ph type="title"/>
          </p:nvPr>
        </p:nvSpPr>
        <p:spPr/>
        <p:txBody>
          <a:bodyPr/>
          <a:lstStyle/>
          <a:p>
            <a:r>
              <a:rPr kumimoji="1" lang="ja-JP" altLang="en-US" dirty="0"/>
              <a:t>あなたは一度でもこの大会に参加したことがありますか？</a:t>
            </a:r>
          </a:p>
        </p:txBody>
      </p:sp>
      <p:sp>
        <p:nvSpPr>
          <p:cNvPr id="3" name="コンテンツ プレースホルダー 2">
            <a:extLst>
              <a:ext uri="{FF2B5EF4-FFF2-40B4-BE49-F238E27FC236}">
                <a16:creationId xmlns:a16="http://schemas.microsoft.com/office/drawing/2014/main" id="{E3631219-2D3E-4AE1-BA0E-E9C65FC0B71A}"/>
              </a:ext>
            </a:extLst>
          </p:cNvPr>
          <p:cNvSpPr>
            <a:spLocks noGrp="1"/>
          </p:cNvSpPr>
          <p:nvPr>
            <p:ph sz="half" idx="1"/>
          </p:nvPr>
        </p:nvSpPr>
        <p:spPr/>
        <p:txBody>
          <a:bodyPr/>
          <a:lstStyle/>
          <a:p>
            <a:endParaRPr kumimoji="1" lang="ja-JP" altLang="en-US" dirty="0"/>
          </a:p>
        </p:txBody>
      </p:sp>
      <p:sp>
        <p:nvSpPr>
          <p:cNvPr id="9" name="コンテンツ プレースホルダー 8">
            <a:hlinkClick r:id="rId2" action="ppaction://hlinksldjump"/>
            <a:extLst>
              <a:ext uri="{FF2B5EF4-FFF2-40B4-BE49-F238E27FC236}">
                <a16:creationId xmlns:a16="http://schemas.microsoft.com/office/drawing/2014/main" id="{41BFC73B-282C-4AEE-AB2C-FC314DB93BE4}"/>
              </a:ext>
            </a:extLst>
          </p:cNvPr>
          <p:cNvSpPr>
            <a:spLocks noGrp="1"/>
          </p:cNvSpPr>
          <p:nvPr>
            <p:ph sz="half" idx="2"/>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9600" dirty="0">
                <a:solidFill>
                  <a:schemeClr val="bg1"/>
                </a:solidFill>
                <a:hlinkClick r:id="rId3" action="ppaction://hlinksldjump">
                  <a:extLst>
                    <a:ext uri="{A12FA001-AC4F-418D-AE19-62706E023703}">
                      <ahyp:hlinkClr xmlns:ahyp="http://schemas.microsoft.com/office/drawing/2018/hyperlinkcolor" val="tx"/>
                    </a:ext>
                  </a:extLst>
                </a:hlinkClick>
              </a:rPr>
              <a:t>いいえ</a:t>
            </a:r>
            <a:endParaRPr kumimoji="1" lang="en-US" altLang="ja-JP" sz="9600" dirty="0">
              <a:solidFill>
                <a:schemeClr val="bg1"/>
              </a:solidFill>
              <a:hlinkClick r:id="rId3" action="ppaction://hlinksldjump">
                <a:extLst>
                  <a:ext uri="{A12FA001-AC4F-418D-AE19-62706E023703}">
                    <ahyp:hlinkClr xmlns:ahyp="http://schemas.microsoft.com/office/drawing/2018/hyperlinkcolor" val="tx"/>
                  </a:ext>
                </a:extLst>
              </a:hlinkClick>
            </a:endParaRPr>
          </a:p>
        </p:txBody>
      </p:sp>
      <p:sp>
        <p:nvSpPr>
          <p:cNvPr id="5" name="正方形/長方形 4">
            <a:hlinkClick r:id="rId2" action="ppaction://hlinksldjump"/>
            <a:extLst>
              <a:ext uri="{FF2B5EF4-FFF2-40B4-BE49-F238E27FC236}">
                <a16:creationId xmlns:a16="http://schemas.microsoft.com/office/drawing/2014/main" id="{169B1CB5-9D4F-4B7A-BBEA-0E41ACF9FE4C}"/>
              </a:ext>
            </a:extLst>
          </p:cNvPr>
          <p:cNvSpPr/>
          <p:nvPr/>
        </p:nvSpPr>
        <p:spPr>
          <a:xfrm>
            <a:off x="1484311" y="2666998"/>
            <a:ext cx="4895054" cy="3124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u="sng" dirty="0"/>
              <a:t>はい</a:t>
            </a:r>
            <a:endParaRPr lang="en-US" altLang="ja-JP" sz="9600" u="sng" dirty="0"/>
          </a:p>
        </p:txBody>
      </p:sp>
    </p:spTree>
    <p:extLst>
      <p:ext uri="{BB962C8B-B14F-4D97-AF65-F5344CB8AC3E}">
        <p14:creationId xmlns:p14="http://schemas.microsoft.com/office/powerpoint/2010/main" val="126122427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11B53-5F78-454F-A51D-27D9B1ECEB62}"/>
              </a:ext>
            </a:extLst>
          </p:cNvPr>
          <p:cNvSpPr>
            <a:spLocks noGrp="1"/>
          </p:cNvSpPr>
          <p:nvPr>
            <p:ph type="title"/>
          </p:nvPr>
        </p:nvSpPr>
        <p:spPr/>
        <p:txBody>
          <a:bodyPr>
            <a:normAutofit/>
          </a:bodyPr>
          <a:lstStyle/>
          <a:p>
            <a:r>
              <a:rPr kumimoji="1" lang="ja-JP" altLang="en-US" dirty="0"/>
              <a:t>あなたは一度でもこの大会に参加したことがあるということです。</a:t>
            </a:r>
          </a:p>
        </p:txBody>
      </p:sp>
      <p:sp>
        <p:nvSpPr>
          <p:cNvPr id="3" name="コンテンツ プレースホルダー 2">
            <a:extLst>
              <a:ext uri="{FF2B5EF4-FFF2-40B4-BE49-F238E27FC236}">
                <a16:creationId xmlns:a16="http://schemas.microsoft.com/office/drawing/2014/main" id="{237B6AD1-AABB-437F-A8B7-DAD77E859B9E}"/>
              </a:ext>
            </a:extLst>
          </p:cNvPr>
          <p:cNvSpPr>
            <a:spLocks noGrp="1"/>
          </p:cNvSpPr>
          <p:nvPr>
            <p:ph idx="1"/>
          </p:nvPr>
        </p:nvSpPr>
        <p:spPr/>
        <p:txBody>
          <a:bodyPr>
            <a:normAutofit/>
          </a:bodyPr>
          <a:lstStyle/>
          <a:p>
            <a:pPr marL="0" indent="0">
              <a:buNone/>
            </a:pPr>
            <a:r>
              <a:rPr kumimoji="1" lang="ja-JP" altLang="en-US" dirty="0"/>
              <a:t>次の方にお譲りください。</a:t>
            </a:r>
            <a:endParaRPr kumimoji="1" lang="en-US" altLang="ja-JP" dirty="0"/>
          </a:p>
          <a:p>
            <a:pPr marL="0" indent="0">
              <a:buNone/>
            </a:pPr>
            <a:r>
              <a:rPr kumimoji="1" lang="ja-JP" altLang="en-US" dirty="0"/>
              <a:t>そして、先頭から２番目に立ってください。</a:t>
            </a:r>
            <a:r>
              <a:rPr kumimoji="1" lang="ja-JP" altLang="en-US" sz="1400" dirty="0"/>
              <a:t>　　　　　　　　　　　　　　　　</a:t>
            </a:r>
            <a:endParaRPr kumimoji="1" lang="en-US" altLang="ja-JP" sz="1400" dirty="0"/>
          </a:p>
          <a:p>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r>
              <a:rPr kumimoji="1" lang="ja-JP" altLang="en-US" sz="1400" dirty="0"/>
              <a:t>　　　　　　　　　　　　　　　　　　これを実施する理由は参加したことがない方を優先的に参加させるためです。</a:t>
            </a:r>
          </a:p>
        </p:txBody>
      </p:sp>
      <p:sp>
        <p:nvSpPr>
          <p:cNvPr id="4" name="四角形: 角を丸くする 3">
            <a:hlinkClick r:id="rId2" action="ppaction://hlinksldjump"/>
            <a:extLst>
              <a:ext uri="{FF2B5EF4-FFF2-40B4-BE49-F238E27FC236}">
                <a16:creationId xmlns:a16="http://schemas.microsoft.com/office/drawing/2014/main" id="{298C1D0A-FC1A-4EB0-B1E1-B86ED63383C9}"/>
              </a:ext>
            </a:extLst>
          </p:cNvPr>
          <p:cNvSpPr/>
          <p:nvPr/>
        </p:nvSpPr>
        <p:spPr>
          <a:xfrm>
            <a:off x="7780867" y="4229099"/>
            <a:ext cx="292682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一度でも参加した方だけになった</a:t>
            </a:r>
          </a:p>
        </p:txBody>
      </p:sp>
      <p:sp>
        <p:nvSpPr>
          <p:cNvPr id="5" name="四角形: 角を丸くする 4">
            <a:hlinkClick r:id="rId3" action="ppaction://hlinksldjump"/>
            <a:extLst>
              <a:ext uri="{FF2B5EF4-FFF2-40B4-BE49-F238E27FC236}">
                <a16:creationId xmlns:a16="http://schemas.microsoft.com/office/drawing/2014/main" id="{37676113-F04C-43C3-BA9D-55EEE155A4EF}"/>
              </a:ext>
            </a:extLst>
          </p:cNvPr>
          <p:cNvSpPr/>
          <p:nvPr/>
        </p:nvSpPr>
        <p:spPr>
          <a:xfrm>
            <a:off x="5809987" y="4229099"/>
            <a:ext cx="16737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閉じる</a:t>
            </a:r>
          </a:p>
        </p:txBody>
      </p:sp>
    </p:spTree>
    <p:extLst>
      <p:ext uri="{BB962C8B-B14F-4D97-AF65-F5344CB8AC3E}">
        <p14:creationId xmlns:p14="http://schemas.microsoft.com/office/powerpoint/2010/main" val="6781285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EC0843-7B39-42E9-8F57-3E513F86B4DF}"/>
              </a:ext>
            </a:extLst>
          </p:cNvPr>
          <p:cNvSpPr>
            <a:spLocks noGrp="1"/>
          </p:cNvSpPr>
          <p:nvPr>
            <p:ph type="title"/>
          </p:nvPr>
        </p:nvSpPr>
        <p:spPr/>
        <p:txBody>
          <a:bodyPr/>
          <a:lstStyle/>
          <a:p>
            <a:r>
              <a:rPr kumimoji="1" lang="ja-JP" altLang="en-US" dirty="0"/>
              <a:t>あなたが何番テーブルに行くかをここで決めます。</a:t>
            </a:r>
          </a:p>
        </p:txBody>
      </p:sp>
      <p:sp>
        <p:nvSpPr>
          <p:cNvPr id="3" name="コンテンツ プレースホルダー 2">
            <a:extLst>
              <a:ext uri="{FF2B5EF4-FFF2-40B4-BE49-F238E27FC236}">
                <a16:creationId xmlns:a16="http://schemas.microsoft.com/office/drawing/2014/main" id="{B8E2DCB9-06DB-43B0-8106-912CF2880AAB}"/>
              </a:ext>
            </a:extLst>
          </p:cNvPr>
          <p:cNvSpPr>
            <a:spLocks noGrp="1"/>
          </p:cNvSpPr>
          <p:nvPr>
            <p:ph idx="1"/>
          </p:nvPr>
        </p:nvSpPr>
        <p:spPr/>
        <p:txBody>
          <a:bodyPr/>
          <a:lstStyle/>
          <a:p>
            <a:endParaRPr kumimoji="1" lang="en-US" altLang="ja-JP" dirty="0"/>
          </a:p>
        </p:txBody>
      </p:sp>
      <p:sp>
        <p:nvSpPr>
          <p:cNvPr id="7" name="四角形: 角を丸くする 6">
            <a:hlinkClick r:id="rId2"/>
            <a:extLst>
              <a:ext uri="{FF2B5EF4-FFF2-40B4-BE49-F238E27FC236}">
                <a16:creationId xmlns:a16="http://schemas.microsoft.com/office/drawing/2014/main" id="{44FFCEB9-C60F-4841-B506-0116CC8998DB}"/>
              </a:ext>
            </a:extLst>
          </p:cNvPr>
          <p:cNvSpPr/>
          <p:nvPr/>
        </p:nvSpPr>
        <p:spPr>
          <a:xfrm>
            <a:off x="3843867" y="3771899"/>
            <a:ext cx="45042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決めるためのの画面へ</a:t>
            </a:r>
          </a:p>
        </p:txBody>
      </p:sp>
      <p:sp>
        <p:nvSpPr>
          <p:cNvPr id="8" name="四角形: 角を丸くする 7">
            <a:hlinkClick r:id="rId3" action="ppaction://hlinksldjump"/>
            <a:extLst>
              <a:ext uri="{FF2B5EF4-FFF2-40B4-BE49-F238E27FC236}">
                <a16:creationId xmlns:a16="http://schemas.microsoft.com/office/drawing/2014/main" id="{10B025E9-59E7-49D3-ACB3-97642C1C5A17}"/>
              </a:ext>
            </a:extLst>
          </p:cNvPr>
          <p:cNvSpPr/>
          <p:nvPr/>
        </p:nvSpPr>
        <p:spPr>
          <a:xfrm>
            <a:off x="5177366" y="4800599"/>
            <a:ext cx="1837268" cy="563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次へ</a:t>
            </a:r>
          </a:p>
        </p:txBody>
      </p:sp>
    </p:spTree>
    <p:extLst>
      <p:ext uri="{BB962C8B-B14F-4D97-AF65-F5344CB8AC3E}">
        <p14:creationId xmlns:p14="http://schemas.microsoft.com/office/powerpoint/2010/main" val="40203517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79257-ADE3-4503-BAE1-3CFAB042E284}"/>
              </a:ext>
            </a:extLst>
          </p:cNvPr>
          <p:cNvSpPr>
            <a:spLocks noGrp="1"/>
          </p:cNvSpPr>
          <p:nvPr>
            <p:ph type="title"/>
          </p:nvPr>
        </p:nvSpPr>
        <p:spPr>
          <a:xfrm>
            <a:off x="1193800" y="685800"/>
            <a:ext cx="10998199" cy="1752599"/>
          </a:xfrm>
        </p:spPr>
        <p:txBody>
          <a:bodyPr>
            <a:normAutofit/>
          </a:bodyPr>
          <a:lstStyle/>
          <a:p>
            <a:r>
              <a:rPr kumimoji="1" lang="ja-JP" altLang="en-US" sz="2300" dirty="0"/>
              <a:t>一度でもこの大会に参加したことがある方は右側からその紙を受け取ってください。</a:t>
            </a:r>
            <a:br>
              <a:rPr kumimoji="1" lang="en-US" altLang="ja-JP" sz="2300" dirty="0"/>
            </a:br>
            <a:r>
              <a:rPr kumimoji="1" lang="ja-JP" altLang="en-US" sz="2300" dirty="0">
                <a:solidFill>
                  <a:srgbClr val="FF0000"/>
                </a:solidFill>
              </a:rPr>
              <a:t>今回が初参加の方は左側から新しい紙を受け取ってください。</a:t>
            </a:r>
            <a:br>
              <a:rPr kumimoji="1" lang="en-US" altLang="ja-JP" sz="2300" dirty="0">
                <a:solidFill>
                  <a:srgbClr val="FF0000"/>
                </a:solidFill>
              </a:rPr>
            </a:br>
            <a:r>
              <a:rPr kumimoji="1" lang="ja-JP" altLang="en-US" sz="2300" dirty="0"/>
              <a:t>すべて埋め終わった場合は左側から新しい紙を受け取ってください。</a:t>
            </a:r>
          </a:p>
        </p:txBody>
      </p:sp>
      <p:sp>
        <p:nvSpPr>
          <p:cNvPr id="3" name="コンテンツ プレースホルダー 2">
            <a:extLst>
              <a:ext uri="{FF2B5EF4-FFF2-40B4-BE49-F238E27FC236}">
                <a16:creationId xmlns:a16="http://schemas.microsoft.com/office/drawing/2014/main" id="{2B796F90-F737-4CF7-838E-054F02813502}"/>
              </a:ext>
            </a:extLst>
          </p:cNvPr>
          <p:cNvSpPr>
            <a:spLocks noGrp="1"/>
          </p:cNvSpPr>
          <p:nvPr>
            <p:ph idx="1"/>
          </p:nvPr>
        </p:nvSpPr>
        <p:spPr/>
        <p:txBody>
          <a:bodyPr>
            <a:normAutofit/>
          </a:bodyPr>
          <a:lstStyle/>
          <a:p>
            <a:pPr marL="0" indent="0">
              <a:buNone/>
            </a:pPr>
            <a:r>
              <a:rPr kumimoji="1" lang="ja-JP" altLang="en-US" sz="6000" dirty="0">
                <a:solidFill>
                  <a:srgbClr val="FF0000"/>
                </a:solidFill>
              </a:rPr>
              <a:t>この紙は出口で</a:t>
            </a:r>
            <a:r>
              <a:rPr kumimoji="1" lang="ja-JP" altLang="en-US" sz="6000" b="1" u="sng" dirty="0">
                <a:solidFill>
                  <a:srgbClr val="FF0000"/>
                </a:solidFill>
              </a:rPr>
              <a:t>回収します。</a:t>
            </a:r>
            <a:endParaRPr kumimoji="1" lang="en-US" altLang="ja-JP" sz="6000" b="1" u="sng" dirty="0">
              <a:solidFill>
                <a:srgbClr val="FF0000"/>
              </a:solidFill>
            </a:endParaRPr>
          </a:p>
          <a:p>
            <a:pPr marL="0" indent="0">
              <a:buNone/>
            </a:pPr>
            <a:r>
              <a:rPr kumimoji="1" lang="ja-JP" altLang="en-US" sz="3200" b="1" u="sng" dirty="0">
                <a:solidFill>
                  <a:srgbClr val="000000"/>
                </a:solidFill>
                <a:effectLst>
                  <a:outerShdw blurRad="38100" dist="38100" dir="2700000" algn="tl">
                    <a:srgbClr val="000000">
                      <a:alpha val="43137"/>
                    </a:srgbClr>
                  </a:outerShdw>
                </a:effectLst>
              </a:rPr>
              <a:t>名前を絶対に書くこと</a:t>
            </a:r>
            <a:endParaRPr kumimoji="1" lang="en-US" altLang="ja-JP" sz="3200" b="1" u="sng" dirty="0">
              <a:solidFill>
                <a:srgbClr val="000000"/>
              </a:solidFill>
              <a:effectLst>
                <a:outerShdw blurRad="38100" dist="38100" dir="2700000" algn="tl">
                  <a:srgbClr val="000000">
                    <a:alpha val="43137"/>
                  </a:srgbClr>
                </a:outerShdw>
              </a:effectLst>
            </a:endParaRPr>
          </a:p>
          <a:p>
            <a:pPr marL="0" indent="0">
              <a:buNone/>
            </a:pPr>
            <a:r>
              <a:rPr kumimoji="1" lang="ja-JP" altLang="en-US" sz="2000" dirty="0">
                <a:solidFill>
                  <a:srgbClr val="000000"/>
                </a:solidFill>
              </a:rPr>
              <a:t>では、</a:t>
            </a:r>
            <a:r>
              <a:rPr kumimoji="1" lang="ja-JP" altLang="en-US" sz="2000" b="1" dirty="0">
                <a:solidFill>
                  <a:srgbClr val="000000"/>
                </a:solidFill>
                <a:effectLst>
                  <a:outerShdw blurRad="38100" dist="38100" dir="2700000" algn="tl">
                    <a:srgbClr val="000000">
                      <a:alpha val="43137"/>
                    </a:srgbClr>
                  </a:outerShdw>
                </a:effectLst>
              </a:rPr>
              <a:t>楽しんでいってね～</a:t>
            </a:r>
            <a:endParaRPr kumimoji="1" lang="en-US" altLang="ja-JP" sz="2000" b="1" dirty="0">
              <a:solidFill>
                <a:srgbClr val="000000"/>
              </a:solidFill>
              <a:effectLst>
                <a:outerShdw blurRad="38100" dist="38100" dir="2700000" algn="tl">
                  <a:srgbClr val="000000">
                    <a:alpha val="43137"/>
                  </a:srgbClr>
                </a:outerShdw>
              </a:effectLst>
            </a:endParaRPr>
          </a:p>
          <a:p>
            <a:pPr marL="0" indent="0">
              <a:buNone/>
            </a:pPr>
            <a:r>
              <a:rPr kumimoji="1" lang="ja-JP" altLang="en-US" sz="2000" b="1" dirty="0">
                <a:solidFill>
                  <a:srgbClr val="000000"/>
                </a:solidFill>
                <a:effectLst>
                  <a:outerShdw blurRad="38100" dist="38100" dir="2700000" algn="tl">
                    <a:srgbClr val="000000">
                      <a:alpha val="43137"/>
                    </a:srgbClr>
                  </a:outerShdw>
                </a:effectLst>
              </a:rPr>
              <a:t>　　　ルール守ってね～</a:t>
            </a:r>
            <a:endParaRPr kumimoji="1" lang="en-US" altLang="ja-JP" sz="2000" b="1" dirty="0">
              <a:solidFill>
                <a:srgbClr val="000000"/>
              </a:solidFill>
              <a:effectLst>
                <a:outerShdw blurRad="38100" dist="38100" dir="2700000" algn="tl">
                  <a:srgbClr val="000000">
                    <a:alpha val="43137"/>
                  </a:srgbClr>
                </a:outerShdw>
              </a:effectLst>
            </a:endParaRPr>
          </a:p>
          <a:p>
            <a:pPr marL="0" indent="0">
              <a:buNone/>
            </a:pPr>
            <a:r>
              <a:rPr kumimoji="1" lang="ja-JP" altLang="en-US" sz="2000" b="1" dirty="0">
                <a:solidFill>
                  <a:srgbClr val="000000"/>
                </a:solidFill>
                <a:effectLst>
                  <a:outerShdw blurRad="38100" dist="38100" dir="2700000" algn="tl">
                    <a:srgbClr val="000000">
                      <a:alpha val="43137"/>
                    </a:srgbClr>
                  </a:outerShdw>
                </a:effectLst>
              </a:rPr>
              <a:t>　　　自慢しないでね～</a:t>
            </a:r>
          </a:p>
        </p:txBody>
      </p:sp>
      <p:sp>
        <p:nvSpPr>
          <p:cNvPr id="4" name="四角形: 角を丸くする 3">
            <a:hlinkClick r:id="" action="ppaction://hlinkshowjump?jump=firstslide"/>
            <a:extLst>
              <a:ext uri="{FF2B5EF4-FFF2-40B4-BE49-F238E27FC236}">
                <a16:creationId xmlns:a16="http://schemas.microsoft.com/office/drawing/2014/main" id="{61E339B4-1205-48B1-8886-AACE05D3B23E}"/>
              </a:ext>
            </a:extLst>
          </p:cNvPr>
          <p:cNvSpPr/>
          <p:nvPr/>
        </p:nvSpPr>
        <p:spPr>
          <a:xfrm>
            <a:off x="9127065" y="5715000"/>
            <a:ext cx="23759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この画面を閉じる</a:t>
            </a:r>
          </a:p>
        </p:txBody>
      </p:sp>
      <p:sp>
        <p:nvSpPr>
          <p:cNvPr id="5" name="正方形/長方形 4">
            <a:hlinkClick r:id="" action="ppaction://hlinkshowjump?jump=endshow"/>
            <a:extLst>
              <a:ext uri="{FF2B5EF4-FFF2-40B4-BE49-F238E27FC236}">
                <a16:creationId xmlns:a16="http://schemas.microsoft.com/office/drawing/2014/main" id="{7F7DC96C-A6DA-4D22-86E5-A43F6EA5DC44}"/>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2069118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TotalTime>
  <Words>207</Words>
  <Application>Microsoft Office PowerPoint</Application>
  <PresentationFormat>ワイド画面</PresentationFormat>
  <Paragraphs>25</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Parallax</vt:lpstr>
      <vt:lpstr>びっくり工作係受付用</vt:lpstr>
      <vt:lpstr>あなたは一度でもこの大会に参加したことがありますか？</vt:lpstr>
      <vt:lpstr>あなたは一度でもこの大会に参加したことがあるということです。</vt:lpstr>
      <vt:lpstr>あなたが何番テーブルに行くかをここで決めます。</vt:lpstr>
      <vt:lpstr>一度でもこの大会に参加したことがある方は右側からその紙を受け取ってください。 今回が初参加の方は左側から新しい紙を受け取ってください。 すべて埋め終わった場合は左側から新しい紙を受け取ってください。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安田向志</dc:creator>
  <cp:lastModifiedBy>安田 向志</cp:lastModifiedBy>
  <cp:revision>26</cp:revision>
  <dcterms:created xsi:type="dcterms:W3CDTF">2022-03-15T10:40:03Z</dcterms:created>
  <dcterms:modified xsi:type="dcterms:W3CDTF">2022-03-15T13:42:02Z</dcterms:modified>
</cp:coreProperties>
</file>