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p:restoredTop sz="94692"/>
  </p:normalViewPr>
  <p:slideViewPr>
    <p:cSldViewPr snapToGrid="0" snapToObjects="1">
      <p:cViewPr varScale="1">
        <p:scale>
          <a:sx n="78" d="100"/>
          <a:sy n="78" d="100"/>
        </p:scale>
        <p:origin x="18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73E30-9DFE-AC43-A0E8-83CE809E1D7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B17E493-F15F-4E4D-8D62-160927A5B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00D616-15C5-F145-BDE0-3DC9BA8F6761}"/>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E7D51E3B-7B02-634B-88C4-868A9FEF05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31F45E-4B47-4145-8EF0-255E14A81D91}"/>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377601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FF78A-347F-D74F-B910-7EE01A053C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D71DAE-0220-A54A-BCD4-3F24CE9C5AF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860C93-C362-9647-87E9-ECFD2668D903}"/>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568F833F-75C0-AD43-B3ED-735702CD3A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CC2132-F2B8-0B4C-A66D-BC128AF92AD4}"/>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282823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1AD1505-4BDE-024C-B187-3ADAFC15B8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B58E9C-2472-424F-90A1-1CA5A44DE2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20D36A-0EDE-6B4B-B71D-F84201CBC631}"/>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F50BA3B8-9E83-4B41-917E-80A02E7D39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260CB8-E4D4-5944-9769-BA3885A1AA81}"/>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191144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AB4E3-4A64-BE47-BF14-E9AD3CCD9A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A08455-0C10-6046-BAFE-EF4140BD4A1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0AE804-72FA-0349-8C2E-65C2385068B1}"/>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814505C9-9578-C744-B444-3045A9308D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88930E-4C47-B74F-A6D4-D509B69C91CD}"/>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427796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2427B-3704-0D44-AEF3-F11EB1CDB78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81963C-DA9E-FC47-9DD2-C227B9C27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13CDD4-A6D8-3340-9E9C-760ACAA0F24D}"/>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898CE554-4B92-E04B-8EBD-07D841A59D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C26A8-E25B-6340-8A6B-A469B571DB7F}"/>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420551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E9D1E-4C9E-3947-A257-996637F0DF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C46926-5D8F-F344-912E-E0A10C92B01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DDB6D9-A6B9-5040-BA6C-3477C896B1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4FF6A7-1C73-8F4F-A429-F70A027B745A}"/>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652B31B5-5721-F74C-AC17-1A1C78E4E9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E0A5D7-85FA-6248-993A-0989C1870F74}"/>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349736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73B52-C25B-294B-85DF-46335A3A80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6454ED-CC8D-5D47-88E3-B74CCB539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21CABE4-BB66-5C48-B98A-81AA26204D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DAACF11-1148-0C45-800F-86B554855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BE6C3B6-981A-9A40-9197-CDC7E3CD118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CE3793B-B3AA-4647-B237-8672C9482469}"/>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8" name="フッター プレースホルダー 7">
            <a:extLst>
              <a:ext uri="{FF2B5EF4-FFF2-40B4-BE49-F238E27FC236}">
                <a16:creationId xmlns:a16="http://schemas.microsoft.com/office/drawing/2014/main" id="{47B4F47C-E0A4-7341-A402-834BF12A0CF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3E7E44-51CC-D542-86C6-60CFD7A6CCFF}"/>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206807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FAE3F-1825-064F-A8A1-57969FDC63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9F09941-F2FA-124D-9A12-9C0F5FC72DAA}"/>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4" name="フッター プレースホルダー 3">
            <a:extLst>
              <a:ext uri="{FF2B5EF4-FFF2-40B4-BE49-F238E27FC236}">
                <a16:creationId xmlns:a16="http://schemas.microsoft.com/office/drawing/2014/main" id="{90288EC4-A388-9141-9BEF-62D2A686E2E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ED50D8-9248-4541-9380-4F02B70B5B62}"/>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365721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EE77A80-2368-4741-8223-51F2478BCC3F}"/>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3" name="フッター プレースホルダー 2">
            <a:extLst>
              <a:ext uri="{FF2B5EF4-FFF2-40B4-BE49-F238E27FC236}">
                <a16:creationId xmlns:a16="http://schemas.microsoft.com/office/drawing/2014/main" id="{2E2113A1-475E-3B40-BD90-4F7B82F3709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66B997-10C5-DE49-9FF1-9EE3870253C0}"/>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79802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372802-28B2-0540-B481-F40C1FF917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FC6ECB-57CC-7F47-9EF6-324EF4F43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25CEBD-5835-5042-A8CD-A3A6119B0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217994-6B71-6E4D-AD08-F736426043D7}"/>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05265429-B378-5D49-B41D-AF82214317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6E59C1-0960-134B-8C52-DA51B2950BA5}"/>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109592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036C2-8AF3-344B-8F57-F7F64CBEBF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4016409-E0B5-8A4B-BA2F-57120910C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F886F6-C250-6A40-BBF1-ACD24B921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A79661-155E-BC4C-BC8C-0AF1507919DA}"/>
              </a:ext>
            </a:extLst>
          </p:cNvPr>
          <p:cNvSpPr>
            <a:spLocks noGrp="1"/>
          </p:cNvSpPr>
          <p:nvPr>
            <p:ph type="dt" sz="half" idx="10"/>
          </p:nvPr>
        </p:nvSpPr>
        <p:spPr/>
        <p:txBody>
          <a:bodyPr/>
          <a:lstStyle/>
          <a:p>
            <a:fld id="{553FB1BB-2E11-5B47-B6A5-0AA43748A208}"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708BC6C3-8663-AE4E-9CE8-CDD8833EC1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149A06-D038-7F41-AEC3-92541DD48AF7}"/>
              </a:ext>
            </a:extLst>
          </p:cNvPr>
          <p:cNvSpPr>
            <a:spLocks noGrp="1"/>
          </p:cNvSpPr>
          <p:nvPr>
            <p:ph type="sldNum" sz="quarter" idx="12"/>
          </p:nvPr>
        </p:nvSpPr>
        <p:spPr/>
        <p:txBody>
          <a:body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329902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E617F08-295D-2247-8EA0-F279CAB62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532481-8390-B24B-9FC1-BB92EA0F0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746498-4338-A547-A2D7-082CB45BE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FB1BB-2E11-5B47-B6A5-0AA43748A208}"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6854B4A5-F89A-0C47-89D0-58A74EDF2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8DA6CF-85D9-B149-80B6-D04C89737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CA670-8FFE-554F-BCEA-8B2CDBD4849E}" type="slidenum">
              <a:rPr kumimoji="1" lang="ja-JP" altLang="en-US" smtClean="0"/>
              <a:t>‹#›</a:t>
            </a:fld>
            <a:endParaRPr kumimoji="1" lang="ja-JP" altLang="en-US"/>
          </a:p>
        </p:txBody>
      </p:sp>
    </p:spTree>
    <p:extLst>
      <p:ext uri="{BB962C8B-B14F-4D97-AF65-F5344CB8AC3E}">
        <p14:creationId xmlns:p14="http://schemas.microsoft.com/office/powerpoint/2010/main" val="746779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4B08DF69-333B-6B4C-8B7E-3B7FE6825EBB}"/>
              </a:ext>
            </a:extLst>
          </p:cNvPr>
          <p:cNvSpPr>
            <a:spLocks noGrp="1"/>
          </p:cNvSpPr>
          <p:nvPr>
            <p:ph type="subTitle" idx="1"/>
          </p:nvPr>
        </p:nvSpPr>
        <p:spPr>
          <a:xfrm>
            <a:off x="4439633" y="4518923"/>
            <a:ext cx="3312734" cy="1141851"/>
          </a:xfrm>
          <a:noFill/>
        </p:spPr>
        <p:txBody>
          <a:bodyPr>
            <a:normAutofit/>
          </a:bodyPr>
          <a:lstStyle/>
          <a:p>
            <a:r>
              <a:rPr kumimoji="1" lang="ja-JP" altLang="en-US" sz="2000">
                <a:solidFill>
                  <a:srgbClr val="080808"/>
                </a:solidFill>
              </a:rPr>
              <a:t>７班</a:t>
            </a:r>
            <a:endParaRPr kumimoji="1" lang="en-US" altLang="ja-JP" sz="2000">
              <a:solidFill>
                <a:srgbClr val="080808"/>
              </a:solidFill>
            </a:endParaRPr>
          </a:p>
          <a:p>
            <a:endParaRPr kumimoji="1" lang="en-US" altLang="ja-JP" sz="2000">
              <a:solidFill>
                <a:srgbClr val="080808"/>
              </a:solidFill>
            </a:endParaRPr>
          </a:p>
        </p:txBody>
      </p:sp>
      <p:sp>
        <p:nvSpPr>
          <p:cNvPr id="2" name="タイトル 1">
            <a:extLst>
              <a:ext uri="{FF2B5EF4-FFF2-40B4-BE49-F238E27FC236}">
                <a16:creationId xmlns:a16="http://schemas.microsoft.com/office/drawing/2014/main" id="{E7C4D31C-1DEA-9E46-AB0A-ABEFD39FFFAC}"/>
              </a:ext>
            </a:extLst>
          </p:cNvPr>
          <p:cNvSpPr>
            <a:spLocks noGrp="1"/>
          </p:cNvSpPr>
          <p:nvPr>
            <p:ph type="ctrTitle"/>
          </p:nvPr>
        </p:nvSpPr>
        <p:spPr>
          <a:xfrm>
            <a:off x="3204642" y="2353641"/>
            <a:ext cx="5782716" cy="2150719"/>
          </a:xfrm>
          <a:noFill/>
        </p:spPr>
        <p:txBody>
          <a:bodyPr anchor="ctr">
            <a:normAutofit/>
          </a:bodyPr>
          <a:lstStyle/>
          <a:p>
            <a:r>
              <a:rPr lang="ja-JP" altLang="en-US" sz="3600">
                <a:solidFill>
                  <a:srgbClr val="080808"/>
                </a:solidFill>
              </a:rPr>
              <a:t>４つのインタビューを聞いて</a:t>
            </a:r>
            <a:br>
              <a:rPr kumimoji="1" lang="en-US" altLang="ja-JP" sz="3600">
                <a:solidFill>
                  <a:srgbClr val="080808"/>
                </a:solidFill>
              </a:rPr>
            </a:br>
            <a:endParaRPr kumimoji="1" lang="ja-JP" alt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764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2E54901-74D9-B74F-BAE3-190B0925C595}"/>
              </a:ext>
            </a:extLst>
          </p:cNvPr>
          <p:cNvSpPr>
            <a:spLocks noGrp="1"/>
          </p:cNvSpPr>
          <p:nvPr>
            <p:ph type="title"/>
          </p:nvPr>
        </p:nvSpPr>
        <p:spPr>
          <a:xfrm>
            <a:off x="643467" y="321734"/>
            <a:ext cx="10905066" cy="1135737"/>
          </a:xfrm>
        </p:spPr>
        <p:txBody>
          <a:bodyPr>
            <a:normAutofit/>
          </a:bodyPr>
          <a:lstStyle/>
          <a:p>
            <a:r>
              <a:rPr kumimoji="1" lang="ja-JP" altLang="en-US" sz="3600"/>
              <a:t>１つ目　コップ</a:t>
            </a:r>
          </a:p>
        </p:txBody>
      </p:sp>
      <p:sp>
        <p:nvSpPr>
          <p:cNvPr id="3" name="コンテンツ プレースホルダー 2">
            <a:extLst>
              <a:ext uri="{FF2B5EF4-FFF2-40B4-BE49-F238E27FC236}">
                <a16:creationId xmlns:a16="http://schemas.microsoft.com/office/drawing/2014/main" id="{A48FE866-BDD9-A04C-9C34-D50121E5C2F4}"/>
              </a:ext>
            </a:extLst>
          </p:cNvPr>
          <p:cNvSpPr>
            <a:spLocks noGrp="1"/>
          </p:cNvSpPr>
          <p:nvPr>
            <p:ph idx="1"/>
          </p:nvPr>
        </p:nvSpPr>
        <p:spPr>
          <a:xfrm>
            <a:off x="643467" y="1782981"/>
            <a:ext cx="10905066" cy="4393982"/>
          </a:xfrm>
        </p:spPr>
        <p:txBody>
          <a:bodyPr>
            <a:normAutofit/>
          </a:bodyPr>
          <a:lstStyle/>
          <a:p>
            <a:r>
              <a:rPr kumimoji="1" lang="ja-JP" altLang="en-US" sz="3600"/>
              <a:t>インタビューをするときに大勢の人を映していて周りの人との関係性などが分かり易かった。</a:t>
            </a:r>
            <a:endParaRPr kumimoji="1" lang="en-US" altLang="ja-JP" sz="3600" dirty="0"/>
          </a:p>
          <a:p>
            <a:endParaRPr lang="en-US" altLang="ja-JP" sz="3600" dirty="0"/>
          </a:p>
          <a:p>
            <a:r>
              <a:rPr lang="ja-JP" altLang="en-US" sz="3600"/>
              <a:t>インタビュアーが出てこないので、インタビューする人に注意が向きやすかった。</a:t>
            </a:r>
            <a:endParaRPr lang="en-US" altLang="ja-JP" sz="3600" dirty="0"/>
          </a:p>
          <a:p>
            <a:endParaRPr kumimoji="1" lang="ja-JP" alt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305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54183AE-900D-AA41-88AA-72F48530BFC8}"/>
              </a:ext>
            </a:extLst>
          </p:cNvPr>
          <p:cNvSpPr>
            <a:spLocks noGrp="1"/>
          </p:cNvSpPr>
          <p:nvPr>
            <p:ph type="title"/>
          </p:nvPr>
        </p:nvSpPr>
        <p:spPr>
          <a:xfrm>
            <a:off x="643467" y="321734"/>
            <a:ext cx="10905066" cy="1135737"/>
          </a:xfrm>
        </p:spPr>
        <p:txBody>
          <a:bodyPr>
            <a:normAutofit/>
          </a:bodyPr>
          <a:lstStyle/>
          <a:p>
            <a:r>
              <a:rPr kumimoji="1" lang="ja-JP" altLang="en-US" sz="3600"/>
              <a:t>２つ目　制服</a:t>
            </a:r>
          </a:p>
        </p:txBody>
      </p:sp>
      <p:sp>
        <p:nvSpPr>
          <p:cNvPr id="3" name="コンテンツ プレースホルダー 2">
            <a:extLst>
              <a:ext uri="{FF2B5EF4-FFF2-40B4-BE49-F238E27FC236}">
                <a16:creationId xmlns:a16="http://schemas.microsoft.com/office/drawing/2014/main" id="{F1227988-315D-1F40-926C-112C25C9074F}"/>
              </a:ext>
            </a:extLst>
          </p:cNvPr>
          <p:cNvSpPr>
            <a:spLocks noGrp="1"/>
          </p:cNvSpPr>
          <p:nvPr>
            <p:ph idx="1"/>
          </p:nvPr>
        </p:nvSpPr>
        <p:spPr>
          <a:xfrm>
            <a:off x="643467" y="1782981"/>
            <a:ext cx="10905066" cy="4393982"/>
          </a:xfrm>
        </p:spPr>
        <p:txBody>
          <a:bodyPr>
            <a:normAutofit/>
          </a:bodyPr>
          <a:lstStyle/>
          <a:p>
            <a:r>
              <a:rPr kumimoji="1" lang="ja-JP" altLang="en-US" sz="3600"/>
              <a:t>どの学校でも同じ質問をしていて比較がやりやすかった。</a:t>
            </a:r>
            <a:endParaRPr kumimoji="1" lang="en-US" altLang="ja-JP" sz="3600" dirty="0"/>
          </a:p>
          <a:p>
            <a:endParaRPr kumimoji="1" lang="en-US" altLang="ja-JP" sz="3600" dirty="0"/>
          </a:p>
          <a:p>
            <a:r>
              <a:rPr kumimoji="1" lang="ja-JP" altLang="en-US" sz="3600"/>
              <a:t>最後にグラフにまとめていてわかりやすかった。</a:t>
            </a:r>
            <a:endParaRPr kumimoji="1" lang="en-US" altLang="ja-JP" sz="3600" dirty="0"/>
          </a:p>
          <a:p>
            <a:pPr marL="0" indent="0">
              <a:buNone/>
            </a:pPr>
            <a:endParaRPr lang="en-US" altLang="ja-JP"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413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5C465EE-08F2-CE4F-9424-8DAF0A7A31DD}"/>
              </a:ext>
            </a:extLst>
          </p:cNvPr>
          <p:cNvSpPr>
            <a:spLocks noGrp="1"/>
          </p:cNvSpPr>
          <p:nvPr>
            <p:ph type="title"/>
          </p:nvPr>
        </p:nvSpPr>
        <p:spPr>
          <a:xfrm>
            <a:off x="643467" y="321734"/>
            <a:ext cx="10905066" cy="1135737"/>
          </a:xfrm>
        </p:spPr>
        <p:txBody>
          <a:bodyPr>
            <a:normAutofit/>
          </a:bodyPr>
          <a:lstStyle/>
          <a:p>
            <a:r>
              <a:rPr kumimoji="1" lang="ja-JP" altLang="en-US" sz="3600"/>
              <a:t>３つ目　ジョブズ</a:t>
            </a:r>
          </a:p>
        </p:txBody>
      </p:sp>
      <p:sp>
        <p:nvSpPr>
          <p:cNvPr id="3" name="コンテンツ プレースホルダー 2">
            <a:extLst>
              <a:ext uri="{FF2B5EF4-FFF2-40B4-BE49-F238E27FC236}">
                <a16:creationId xmlns:a16="http://schemas.microsoft.com/office/drawing/2014/main" id="{2BA88B19-6F8F-AB49-A981-940945F2D28D}"/>
              </a:ext>
            </a:extLst>
          </p:cNvPr>
          <p:cNvSpPr>
            <a:spLocks noGrp="1"/>
          </p:cNvSpPr>
          <p:nvPr>
            <p:ph idx="1"/>
          </p:nvPr>
        </p:nvSpPr>
        <p:spPr>
          <a:xfrm>
            <a:off x="643467" y="1782981"/>
            <a:ext cx="10905066" cy="4393982"/>
          </a:xfrm>
        </p:spPr>
        <p:txBody>
          <a:bodyPr>
            <a:normAutofit/>
          </a:bodyPr>
          <a:lstStyle/>
          <a:p>
            <a:r>
              <a:rPr kumimoji="1" lang="ja-JP" altLang="en-US" sz="3600"/>
              <a:t>インタビュアーの対象の人の過去などを交えながら質問していたのでわかりやすかった。</a:t>
            </a:r>
            <a:endParaRPr kumimoji="1" lang="en-US" altLang="ja-JP" sz="3600" dirty="0"/>
          </a:p>
          <a:p>
            <a:endParaRPr kumimoji="1" lang="en-US" altLang="ja-JP" sz="3600" dirty="0"/>
          </a:p>
          <a:p>
            <a:r>
              <a:rPr kumimoji="1" lang="ja-JP" altLang="en-US" sz="3600"/>
              <a:t>インタビュアーが相手のことを事前に調べていたために視聴者が前知識なしで見ることができる。</a:t>
            </a:r>
            <a:endParaRPr kumimoji="1" lang="en-US" altLang="ja-JP" sz="3600" dirty="0"/>
          </a:p>
          <a:p>
            <a:endParaRPr kumimoji="1" lang="en-US" altLang="ja-JP" sz="2000" dirty="0"/>
          </a:p>
          <a:p>
            <a:endParaRPr kumimoji="1" lang="ja-JP" alt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828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878EEF9-CCC5-DD46-AA31-F4FC2CCB9151}"/>
              </a:ext>
            </a:extLst>
          </p:cNvPr>
          <p:cNvSpPr>
            <a:spLocks noGrp="1"/>
          </p:cNvSpPr>
          <p:nvPr>
            <p:ph type="title"/>
          </p:nvPr>
        </p:nvSpPr>
        <p:spPr>
          <a:xfrm>
            <a:off x="643467" y="321734"/>
            <a:ext cx="10905066" cy="1135737"/>
          </a:xfrm>
        </p:spPr>
        <p:txBody>
          <a:bodyPr>
            <a:normAutofit/>
          </a:bodyPr>
          <a:lstStyle/>
          <a:p>
            <a:r>
              <a:rPr kumimoji="1" lang="ja-JP" altLang="en-US" sz="3600"/>
              <a:t>４つ目　ムロとひとり</a:t>
            </a:r>
          </a:p>
        </p:txBody>
      </p:sp>
      <p:sp>
        <p:nvSpPr>
          <p:cNvPr id="3" name="コンテンツ プレースホルダー 2">
            <a:extLst>
              <a:ext uri="{FF2B5EF4-FFF2-40B4-BE49-F238E27FC236}">
                <a16:creationId xmlns:a16="http://schemas.microsoft.com/office/drawing/2014/main" id="{D595431B-AE61-EF42-9DB7-688244BE4E7F}"/>
              </a:ext>
            </a:extLst>
          </p:cNvPr>
          <p:cNvSpPr>
            <a:spLocks noGrp="1"/>
          </p:cNvSpPr>
          <p:nvPr>
            <p:ph idx="1"/>
          </p:nvPr>
        </p:nvSpPr>
        <p:spPr>
          <a:xfrm>
            <a:off x="643467" y="1782981"/>
            <a:ext cx="10905066" cy="4393982"/>
          </a:xfrm>
        </p:spPr>
        <p:txBody>
          <a:bodyPr>
            <a:normAutofit/>
          </a:bodyPr>
          <a:lstStyle/>
          <a:p>
            <a:r>
              <a:rPr kumimoji="1" lang="ja-JP" altLang="en-US" sz="3600"/>
              <a:t>ラフな感じで話していて見やすいし、テーマだけ決まっている感じなので、話が自由に展開されていた。</a:t>
            </a:r>
            <a:endParaRPr kumimoji="1" lang="en-US" altLang="ja-JP" sz="3600" dirty="0"/>
          </a:p>
          <a:p>
            <a:endParaRPr kumimoji="1" lang="en-US" altLang="ja-JP" sz="3600" dirty="0"/>
          </a:p>
          <a:p>
            <a:r>
              <a:rPr kumimoji="1" lang="ja-JP" altLang="en-US" sz="3600"/>
              <a:t>立場が近いこともあり、互いが互いの共感を生み相手の魅力を引き出していた。</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9724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156</Words>
  <Application>Microsoft Macintosh PowerPoint</Application>
  <PresentationFormat>ワイド画面</PresentationFormat>
  <Paragraphs>18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４つのインタビューを聞いて </vt:lpstr>
      <vt:lpstr>１つ目　コップ</vt:lpstr>
      <vt:lpstr>２つ目　制服</vt:lpstr>
      <vt:lpstr>３つ目　ジョブズ</vt:lpstr>
      <vt:lpstr>４つ目　ムロとひとり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４つのインタビューを聞いて </dc:title>
  <dc:creator>202101848</dc:creator>
  <cp:lastModifiedBy>202101848</cp:lastModifiedBy>
  <cp:revision>4</cp:revision>
  <dcterms:created xsi:type="dcterms:W3CDTF">2021-12-07T04:53:52Z</dcterms:created>
  <dcterms:modified xsi:type="dcterms:W3CDTF">2021-12-07T05:57:55Z</dcterms:modified>
</cp:coreProperties>
</file>