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d6317c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d6317c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d6317c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d6317c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d6317c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d6317c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e25e0b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e25e0b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d6317c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d6317c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d6317c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d6317c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Converter in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Length, Temperature, and Weight Conversion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5525450" y="4315925"/>
            <a:ext cx="471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By: Team 4: Shrijal, Lubik, Sakar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Console-based unit converter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Supports 3 conversion types: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Length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Temperature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Weight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User selects an option and enters a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6-03 1118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250" y="1152463"/>
            <a:ext cx="34290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Functions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Functions Used: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length_conversion()</a:t>
            </a: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temperature_conversion()</a:t>
            </a: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weight_conversion()</a:t>
            </a: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Logic Flow: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chemeClr val="dk1"/>
                </a:solidFill>
              </a:rPr>
              <a:t>Menu → Input → Conditional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(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if/elif/else</a:t>
            </a:r>
            <a:r>
              <a:rPr lang="en" sz="1300">
                <a:solidFill>
                  <a:schemeClr val="dk1"/>
                </a:solidFill>
              </a:rPr>
              <a:t>)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Conversions Include: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chemeClr val="dk1"/>
                </a:solidFill>
              </a:rPr>
              <a:t>Meters ↔ Kilometers, Miles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	Celsius ↔ Fahrenheit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	Kilograms ↔ Pounds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0" name="Google Shape;70;p15" title="Screenshot 2025-06-03 1124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476" y="1089925"/>
            <a:ext cx="5357975" cy="3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Concepts Used</a:t>
            </a:r>
            <a:endParaRPr b="1" sz="25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r>
              <a:rPr lang="en" sz="1500">
                <a:solidFill>
                  <a:schemeClr val="dk1"/>
                </a:solidFill>
              </a:rPr>
              <a:t> /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500">
                <a:solidFill>
                  <a:schemeClr val="dk1"/>
                </a:solidFill>
              </a:rPr>
              <a:t> for user interaction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Functions for clean, modular code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</a:t>
            </a:r>
            <a:r>
              <a:rPr lang="en" sz="1500">
                <a:solidFill>
                  <a:schemeClr val="dk1"/>
                </a:solidFill>
              </a:rPr>
              <a:t> for decision making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Simple arithmetic and formatting (e.g., f-strings)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06-03 1130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875" y="1152463"/>
            <a:ext cx="4291751" cy="21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Only able to convert</a:t>
            </a:r>
            <a:r>
              <a:rPr lang="en" sz="1500"/>
              <a:t> :</a:t>
            </a:r>
            <a:endParaRPr b="1" sz="1500"/>
          </a:p>
          <a:p>
            <a:pPr indent="-327025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Length Conversion</a:t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Temperature</a:t>
            </a: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 Conversion</a:t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Weight Conversion</a:t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  <a:highlight>
                  <a:schemeClr val="lt1"/>
                </a:highlight>
              </a:rPr>
              <a:t>Lack of GUI</a:t>
            </a:r>
            <a:endParaRPr sz="1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4" name="Google Shape;84;p17" title="Screenshot 2025-06-03 1717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58134"/>
            <a:ext cx="9144001" cy="1155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Summary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Beginner-friendly Python project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Demonstrates real-world use of functions and user input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extended with more unit types or a GUI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339825"/>
            <a:ext cx="8520600" cy="4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Thank You!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Any Questions?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