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5861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07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2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348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00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30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21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399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52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48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6072B0A-5C06-4196-B008-E7F9AD27F152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2480DF0-51B7-4449-8451-6309D06C45CD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866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8717" y="835759"/>
            <a:ext cx="9144000" cy="207121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CAPSTONE PROJECT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REGRESSION AND CLASSIFICATION TASK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30974" y="3397321"/>
            <a:ext cx="9144000" cy="2634989"/>
          </a:xfrm>
        </p:spPr>
        <p:txBody>
          <a:bodyPr>
            <a:normAutofit/>
          </a:bodyPr>
          <a:lstStyle/>
          <a:p>
            <a:r>
              <a:rPr lang="en-US" dirty="0" smtClean="0"/>
              <a:t>TEAM 4</a:t>
            </a:r>
          </a:p>
          <a:p>
            <a:r>
              <a:rPr lang="en-US" dirty="0" smtClean="0"/>
              <a:t>MEMBERS:</a:t>
            </a:r>
          </a:p>
          <a:p>
            <a:r>
              <a:rPr lang="en-US" dirty="0" err="1" smtClean="0"/>
              <a:t>Shrijal</a:t>
            </a:r>
            <a:r>
              <a:rPr lang="en-US" dirty="0" smtClean="0"/>
              <a:t> Shrestha</a:t>
            </a:r>
          </a:p>
          <a:p>
            <a:r>
              <a:rPr lang="en-US" dirty="0" err="1" smtClean="0"/>
              <a:t>Deepshikha</a:t>
            </a:r>
            <a:r>
              <a:rPr lang="en-US" dirty="0" smtClean="0"/>
              <a:t> Singh</a:t>
            </a:r>
          </a:p>
          <a:p>
            <a:r>
              <a:rPr lang="en-US" dirty="0" smtClean="0"/>
              <a:t>Sakar Rayamajhi</a:t>
            </a:r>
          </a:p>
        </p:txBody>
      </p:sp>
    </p:spTree>
    <p:extLst>
      <p:ext uri="{BB962C8B-B14F-4D97-AF65-F5344CB8AC3E}">
        <p14:creationId xmlns:p14="http://schemas.microsoft.com/office/powerpoint/2010/main" val="3189581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TRAINING AND TUNING HYPERPARAMETERS FOR REGRESSION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7315200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64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TRAINING AND TUNING HYPERPARAMETERS FOR </a:t>
            </a:r>
            <a:r>
              <a:rPr lang="en-US" dirty="0" smtClean="0"/>
              <a:t>CLASSIFICATION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737360"/>
            <a:ext cx="800953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9527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53" y="2004517"/>
            <a:ext cx="11541247" cy="370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67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METRICS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90703" y="1832894"/>
            <a:ext cx="6192031" cy="456790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28" y="2624464"/>
            <a:ext cx="56673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470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DEPLOYMENT IN STREAMLIT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2639"/>
          </a:xfrm>
        </p:spPr>
        <p:txBody>
          <a:bodyPr/>
          <a:lstStyle/>
          <a:p>
            <a:r>
              <a:rPr lang="en-US" dirty="0" smtClean="0"/>
              <a:t>REGRESSION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4791"/>
            <a:ext cx="10058400" cy="454141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PREDICTION OF AUTOMOBILE MILEAGE PER GALLON OF FUEL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ACQUISITION FROM KAGGLE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CLEANING AND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EDA-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ENCODING CATEGORICAL </a:t>
            </a:r>
            <a:r>
              <a:rPr lang="en-US" dirty="0" smtClean="0"/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SELECTION- LINEAR REGRESSION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TEST SPLIT OF DATA – 80/20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METRICS EVALUATION- MSE, RMSE, R SQUARED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IN STREAMLIT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8420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82639"/>
          </a:xfrm>
        </p:spPr>
        <p:txBody>
          <a:bodyPr/>
          <a:lstStyle/>
          <a:p>
            <a:r>
              <a:rPr lang="en-US" dirty="0" smtClean="0"/>
              <a:t>CLASSIFICATION 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04791"/>
            <a:ext cx="10058400" cy="454141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PREDICTION OF SPANISH WINE QUALITY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ACQUISITION FROM KAGGLE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DATA CLEANING AND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EDA- VISUALIZATION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ENCODING CATEGORICAL </a:t>
            </a:r>
            <a:r>
              <a:rPr lang="en-US" dirty="0" smtClean="0"/>
              <a:t>VARIABLES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SELECTION- DECISION TREE CLASSIFIER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TRAIN TEST SPLIT OF DATA- </a:t>
            </a:r>
            <a:r>
              <a:rPr lang="en-US" dirty="0"/>
              <a:t> </a:t>
            </a:r>
            <a:r>
              <a:rPr lang="en-US" dirty="0" smtClean="0"/>
              <a:t>80/20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MODEL TRAINING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METRICS EVALUATION- CONFUSION MATRIX, ACCURACY, PRECISION, F1 VALUE, RECALL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DEPLOYMENT IN STREAMLIT</a:t>
            </a:r>
          </a:p>
          <a:p>
            <a:pPr marL="457200" indent="-457200">
              <a:buFont typeface="+mj-lt"/>
              <a:buAutoNum type="arabicPeriod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27327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CLEANING AND 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FOR REGRESSION TASK, THE AUTOMOBILE MPG DATASET HAD</a:t>
            </a:r>
          </a:p>
          <a:p>
            <a:pPr>
              <a:buFontTx/>
              <a:buChar char="-"/>
            </a:pPr>
            <a:r>
              <a:rPr lang="en-US" dirty="0" smtClean="0"/>
              <a:t>NO MISSING VALUES AND NO DUPLICATE ENTRIES</a:t>
            </a:r>
          </a:p>
          <a:p>
            <a:pPr>
              <a:buFontTx/>
              <a:buChar char="-"/>
            </a:pPr>
            <a:r>
              <a:rPr lang="en-US" dirty="0" smtClean="0"/>
              <a:t>GOOD QUALITY DATASET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FOR CLASSIFICATION TASK, THE SPANISH WINE DATASET HAD</a:t>
            </a:r>
          </a:p>
          <a:p>
            <a:pPr>
              <a:buFontTx/>
              <a:buChar char="-"/>
            </a:pPr>
            <a:r>
              <a:rPr lang="en-US" dirty="0" smtClean="0"/>
              <a:t>MULTIPLE MISSING ENTRIES -1169</a:t>
            </a:r>
          </a:p>
          <a:p>
            <a:pPr>
              <a:buFontTx/>
              <a:buChar char="-"/>
            </a:pPr>
            <a:r>
              <a:rPr lang="en-US" dirty="0" smtClean="0"/>
              <a:t>MULTIPLE DUPLICATE VALUES (POOR QUALITY DATA)- 5452</a:t>
            </a:r>
          </a:p>
          <a:p>
            <a:pPr>
              <a:buFontTx/>
              <a:buChar char="-"/>
            </a:pPr>
            <a:r>
              <a:rPr lang="en-US" dirty="0" smtClean="0"/>
              <a:t>HEAVY CLEANING AND PREPROCESSING WAS REQUIRED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7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ENCODING CATEGORICAL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CATEGORICAL VARIABLES LIKE WINE TYPE AND REGION OF ORIGIN WERE ENCODED INTO NUMERIC VALUES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017" y="2772273"/>
            <a:ext cx="8900079" cy="285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33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OUTLIER DETECTION AND HANDLING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LOG TRANSFORMATION WAS COMBINED WITH IQR METHOD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68644"/>
            <a:ext cx="5867400" cy="3600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2206731"/>
            <a:ext cx="5534025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5408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FEATURE ENGINEERING WAS PERFORMED TO DERIVE NEW FEATURES SUCH AS WEIGHT ON CYLINDER AND ACCELERATION ON POWER FROM PRE EXISTING FEATURES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741" y="3187889"/>
            <a:ext cx="9921939" cy="16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094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764275"/>
          </a:xfrm>
        </p:spPr>
        <p:txBody>
          <a:bodyPr/>
          <a:lstStyle/>
          <a:p>
            <a:r>
              <a:rPr lang="en-US" dirty="0" smtClean="0"/>
              <a:t>VISUALIZATION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271" y="1362646"/>
            <a:ext cx="4905375" cy="4143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905" y="1267395"/>
            <a:ext cx="5438775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7438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DECISION TREE CLASSIFIER AND LINEAR REGRESSION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5319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246</Words>
  <Application>Microsoft Office PowerPoint</Application>
  <PresentationFormat>Widescreen</PresentationFormat>
  <Paragraphs>50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Calibri Light</vt:lpstr>
      <vt:lpstr>Wingdings</vt:lpstr>
      <vt:lpstr>Retrospect</vt:lpstr>
      <vt:lpstr>CAPSTONE PROJECT  REGRESSION AND CLASSIFICATION TASK</vt:lpstr>
      <vt:lpstr>REGRESSION TASK</vt:lpstr>
      <vt:lpstr>CLASSIFICATION TASK</vt:lpstr>
      <vt:lpstr>DATA CLEANING AND PREPROCESSING</vt:lpstr>
      <vt:lpstr>ENCODING CATEGORICAL VARIABLES</vt:lpstr>
      <vt:lpstr>OUTLIER DETECTION AND HANDLING</vt:lpstr>
      <vt:lpstr>FEATURE ENGINEERING</vt:lpstr>
      <vt:lpstr>VISUALIZATION</vt:lpstr>
      <vt:lpstr>MODEL SELECTION</vt:lpstr>
      <vt:lpstr>TRAINING AND TUNING HYPERPARAMETERS FOR REGRESSION TASK</vt:lpstr>
      <vt:lpstr>TRAINING AND TUNING HYPERPARAMETERS FOR CLASSIFICATION TASK</vt:lpstr>
      <vt:lpstr>PERFORMANCE METRICS</vt:lpstr>
      <vt:lpstr>PERFORMANCE METRICS</vt:lpstr>
      <vt:lpstr>DEPLOYMENT IN STREAMLIT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 REGRESSION AND CLASSIFICATION TASK</dc:title>
  <dc:creator>user</dc:creator>
  <cp:lastModifiedBy>user</cp:lastModifiedBy>
  <cp:revision>4</cp:revision>
  <dcterms:created xsi:type="dcterms:W3CDTF">2025-06-17T07:46:03Z</dcterms:created>
  <dcterms:modified xsi:type="dcterms:W3CDTF">2025-06-17T08:17:13Z</dcterms:modified>
</cp:coreProperties>
</file>