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146847057" r:id="rId12"/>
    <p:sldId id="2146847058" r:id="rId13"/>
    <p:sldId id="2146847059" r:id="rId14"/>
    <p:sldId id="2146847061" r:id="rId15"/>
    <p:sldId id="2146847062" r:id="rId16"/>
    <p:sldId id="2146847063" r:id="rId17"/>
    <p:sldId id="2146847060" r:id="rId18"/>
    <p:sldId id="268" r:id="rId19"/>
    <p:sldId id="2146847055" r:id="rId20"/>
    <p:sldId id="269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Employee Salary Prediction using Gradient Boosting Classifier 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82886" y="3618272"/>
            <a:ext cx="9426228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Name- SAKARAPALLI PAVANI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Collage Name- Vivekandha P.G collage(MCA)</a:t>
            </a:r>
          </a:p>
          <a:p>
            <a:pPr marL="457200" indent="-457200">
              <a:buAutoNum type="arabicPeriod"/>
            </a:pPr>
            <a:r>
              <a:rPr lang="en-IN" sz="2000" b="1" dirty="0">
                <a:solidFill>
                  <a:schemeClr val="accent2"/>
                </a:solidFill>
              </a:rPr>
              <a:t>Registration ID- STU6837fc16c39781748499478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A838AB-DD86-841C-61F9-6C0A8C9F3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389" y="806245"/>
            <a:ext cx="8221222" cy="567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31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C4E1B3-254D-9E9B-863F-283AECF4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81" y="0"/>
            <a:ext cx="120478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253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5C59F0-0713-F1D2-5E30-49734669E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647312"/>
            <a:ext cx="10869542" cy="556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5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A8AF990-1B00-1797-797B-F6A57E146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814"/>
            <a:ext cx="12192000" cy="6114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1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5BA2DE-4096-2E90-7A7B-4B791A3CE48A}"/>
              </a:ext>
            </a:extLst>
          </p:cNvPr>
          <p:cNvSpPr txBox="1"/>
          <p:nvPr/>
        </p:nvSpPr>
        <p:spPr>
          <a:xfrm>
            <a:off x="196643" y="3429000"/>
            <a:ext cx="8239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GitHub Link: </a:t>
            </a:r>
            <a:r>
              <a:rPr lang="en-IN" dirty="0">
                <a:solidFill>
                  <a:schemeClr val="accent1"/>
                </a:solidFill>
              </a:rPr>
              <a:t>https://github.com/SakarapalliPavani/employee-salary-prediction.git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3B368-3C81-73BB-5008-7736B824C8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4" y="674093"/>
            <a:ext cx="6230219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460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623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this project, a Gradient Boosting Classifier was effectively used to predict whether an employee earns more than $50K annually based on demographic and work-related features. The model achieved an accuracy of approximately 86%, outperforming simpler classifiers like KNN, Decision Tree, and Logistic Regression. Extensive data preprocessing, including handling missing values, encoding categorical variables, and scaling numerical features, played a vital role in improving the model's performance. Exploratory data analysis through boxplots and correlation heatmaps provided valuable insights into data distribution and relationships. The trained model was then deployed using a Streamlit web application, allowing both individual and batch predictions, making the solution practical for real-world HR analytics and decision-making scenarios. This project demonstrates the power of ensemble learning and end-to-end machine learning deployment in a user-friendly format.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73161"/>
            <a:ext cx="11029615" cy="2969342"/>
          </a:xfrm>
        </p:spPr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000" dirty="0"/>
              <a:t>Try advanced gradient boosting libraries like XGBoost or CatBoost</a:t>
            </a:r>
          </a:p>
          <a:p>
            <a:pPr marL="305435" indent="-305435"/>
            <a:r>
              <a:rPr lang="en-US" sz="2000" dirty="0"/>
              <a:t>Integrate with a web app using Flask or Streamlit </a:t>
            </a:r>
          </a:p>
          <a:p>
            <a:pPr marL="305435" indent="-305435"/>
            <a:r>
              <a:rPr lang="en-US" sz="2000" dirty="0"/>
              <a:t>Enable real-time salary prediction for HR tools</a:t>
            </a:r>
            <a:endParaRPr lang="en-US" sz="2000" b="1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4335"/>
            <a:ext cx="11029615" cy="301850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/>
              <a:t>UCI Machine Learning Repository: Adult Dataset</a:t>
            </a:r>
          </a:p>
          <a:p>
            <a:pPr marL="305435" indent="-305435"/>
            <a:r>
              <a:rPr lang="en-US" sz="2000" dirty="0"/>
              <a:t> Scikit-learn documentation: https://scikit-learn.org </a:t>
            </a:r>
          </a:p>
          <a:p>
            <a:pPr marL="305435" indent="-305435"/>
            <a:r>
              <a:rPr lang="en-US" sz="2000" dirty="0"/>
              <a:t>Towards Data Science articles on Gradient Boosting </a:t>
            </a:r>
          </a:p>
          <a:p>
            <a:pPr marL="305435" indent="-305435"/>
            <a:r>
              <a:rPr lang="en-US" sz="2000" dirty="0"/>
              <a:t>GitHub examples of salary prediction models</a:t>
            </a:r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6" y="1232452"/>
            <a:ext cx="11029615" cy="2680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This project focuses on predicting whether an employee earns more than $50K annually based on various demographic and occupational factors using the UCI Adult dataset. The data undergoes cleaning, encoding, scaling, and is used to train a </a:t>
            </a:r>
            <a:r>
              <a:rPr lang="en-US" sz="2000" b="1" dirty="0"/>
              <a:t>Gradient Boosting Classifier</a:t>
            </a:r>
            <a:r>
              <a:rPr lang="en-US" sz="2000" dirty="0"/>
              <a:t>, which achieved </a:t>
            </a:r>
            <a:r>
              <a:rPr lang="en-US" sz="2000" b="1" dirty="0"/>
              <a:t>86% accuracy </a:t>
            </a:r>
            <a:r>
              <a:rPr lang="en-US" sz="2000" dirty="0"/>
              <a:t>. Visualizations such as boxplots and correlation heatmaps aid in data understanding, while model comparison helps validate Gradient Boosting’s superior performance. The final trained model is saved and deployed via a </a:t>
            </a:r>
            <a:r>
              <a:rPr lang="en-US" sz="2000" b="1" dirty="0"/>
              <a:t>Streamlit web app</a:t>
            </a:r>
            <a:r>
              <a:rPr lang="en-US" sz="2000" dirty="0"/>
              <a:t>, enabling both single and batch predictions with downloadable results — making it practical for real-world HR analytics.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implementing. Here's a suggested structure for this section</a:t>
            </a:r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:</a:t>
            </a:r>
            <a:endParaRPr lang="en-US" sz="2800" dirty="0"/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System requirements - </a:t>
            </a:r>
            <a:r>
              <a:rPr lang="en-IN" sz="1800" dirty="0"/>
              <a:t>Python 3.x - Jupyter Notebook or Google Colab</a:t>
            </a:r>
            <a:endParaRPr lang="en-IN" sz="1800" b="1" dirty="0">
              <a:solidFill>
                <a:srgbClr val="0F0F0F"/>
              </a:solidFill>
            </a:endParaRPr>
          </a:p>
          <a:p>
            <a:pPr marL="305435" indent="-305435"/>
            <a:r>
              <a:rPr lang="en-IN" sz="1800" b="1" dirty="0">
                <a:solidFill>
                  <a:srgbClr val="0F0F0F"/>
                </a:solidFill>
              </a:rPr>
              <a:t>Library required to build the model - </a:t>
            </a:r>
            <a:r>
              <a:rPr lang="en-US" sz="1800" dirty="0"/>
              <a:t>pandas for data handling - NumPy for numerical operations - matplotlib and seaborn for visualization - scikit-learn for preprocessing and modeling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26958D-F32C-AC3F-5E5B-0114CFC65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555974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Import required libraries (pandas, numpy, seaborn, scikit-learn)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Load dataset (adult.csv) into a pandas DataFrame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Replace ‘?’ with ‘NaN’ and drop missing or irrelevant data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Perform EDA using boxplots and correlation heatmap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Encode categorical variable using OneHotEncoder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Scale numerical variables using StandardScaler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Split dataset into training and testing sets (80-20 split)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Build a preprocessing + modelling pipeline using ColumnTransformer and GradientBoostingClassifier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Train the model on training data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Evaluate the model using accuracy score, classification report, and confusion matrix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Plot top 15 most important features learned by the model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Compare performance with other models(KNN, Logistic Regression, Decision Tree)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Save the trained model using joblib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Deploy the model in a web app using Streamlit for real-time predictions 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BA155F-9BE1-A8E3-9389-F480DB8B2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783134"/>
            <a:ext cx="11029950" cy="3710831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53E616-89A5-5309-91B2-F427B0EB3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54" y="628259"/>
            <a:ext cx="11936491" cy="5601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17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111663-DD38-59A2-61AF-7BFE2BC4C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09"/>
            <a:ext cx="12192000" cy="660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01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8C103F-5A2C-B948-CCF4-85A3A9E74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69" y="0"/>
            <a:ext cx="10059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30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143</TotalTime>
  <Words>599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 using Gradient Boosting Classifier </vt:lpstr>
      <vt:lpstr>OUTLINE</vt:lpstr>
      <vt:lpstr>Problem Statement</vt:lpstr>
      <vt:lpstr>System  Approach</vt:lpstr>
      <vt:lpstr>Algorithm &amp; Deployment</vt:lpstr>
      <vt:lpstr>Result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pavani sakarapalli</cp:lastModifiedBy>
  <cp:revision>39</cp:revision>
  <dcterms:created xsi:type="dcterms:W3CDTF">2021-05-26T16:50:10Z</dcterms:created>
  <dcterms:modified xsi:type="dcterms:W3CDTF">2025-07-22T09:18:17Z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