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35" r:id="rId3"/>
    <p:sldId id="377" r:id="rId4"/>
    <p:sldId id="388" r:id="rId5"/>
    <p:sldId id="389" r:id="rId6"/>
    <p:sldId id="390" r:id="rId7"/>
    <p:sldId id="391" r:id="rId8"/>
    <p:sldId id="392" r:id="rId9"/>
    <p:sldId id="393" r:id="rId10"/>
    <p:sldId id="387" r:id="rId11"/>
    <p:sldId id="336" r:id="rId12"/>
    <p:sldId id="356" r:id="rId13"/>
    <p:sldId id="357" r:id="rId14"/>
    <p:sldId id="368" r:id="rId15"/>
    <p:sldId id="371"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17/01/2018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5375253" y="2911977"/>
            <a:ext cx="3821752" cy="646331"/>
          </a:xfrm>
          <a:prstGeom prst="rect">
            <a:avLst/>
          </a:prstGeom>
          <a:noFill/>
        </p:spPr>
        <p:txBody>
          <a:bodyPr wrap="none" rtlCol="0">
            <a:spAutoFit/>
          </a:bodyPr>
          <a:lstStyle/>
          <a:p>
            <a:pPr marL="285750" indent="-285750">
              <a:buFont typeface="Arial" panose="020B0604020202020204" pitchFamily="34" charset="0"/>
              <a:buChar char="•"/>
            </a:pPr>
            <a:r>
              <a:rPr lang="fi-FI" dirty="0"/>
              <a:t>Google </a:t>
            </a:r>
            <a:r>
              <a:rPr lang="fi-FI" dirty="0" err="1"/>
              <a:t>search</a:t>
            </a:r>
            <a:r>
              <a:rPr lang="fi-FI" dirty="0"/>
              <a:t> </a:t>
            </a:r>
            <a:r>
              <a:rPr lang="fi-FI" dirty="0" err="1"/>
              <a:t>enough</a:t>
            </a:r>
            <a:r>
              <a:rPr lang="fi-FI" dirty="0"/>
              <a:t>?</a:t>
            </a:r>
          </a:p>
          <a:p>
            <a:pPr marL="285750" indent="-285750">
              <a:buFont typeface="Arial" panose="020B0604020202020204" pitchFamily="34" charset="0"/>
              <a:buChar char="•"/>
            </a:pPr>
            <a:r>
              <a:rPr lang="fi-FI" dirty="0" err="1"/>
              <a:t>Good</a:t>
            </a:r>
            <a:r>
              <a:rPr lang="fi-FI" dirty="0"/>
              <a:t> </a:t>
            </a:r>
            <a:r>
              <a:rPr lang="fi-FI" dirty="0" err="1"/>
              <a:t>way</a:t>
            </a:r>
            <a:r>
              <a:rPr lang="fi-FI" dirty="0"/>
              <a:t> of </a:t>
            </a:r>
            <a:r>
              <a:rPr lang="fi-FI" dirty="0" err="1"/>
              <a:t>following</a:t>
            </a:r>
            <a:r>
              <a:rPr lang="fi-FI" dirty="0"/>
              <a:t> </a:t>
            </a:r>
            <a:r>
              <a:rPr lang="fi-FI" dirty="0" err="1"/>
              <a:t>new</a:t>
            </a:r>
            <a:r>
              <a:rPr lang="fi-FI" dirty="0"/>
              <a:t> </a:t>
            </a:r>
            <a:r>
              <a:rPr lang="fi-FI" dirty="0" err="1"/>
              <a:t>papers</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730508"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a:t>
            </a:r>
            <a:endParaRPr lang="en-GB" sz="1000" dirty="0"/>
          </a:p>
        </p:txBody>
      </p:sp>
    </p:spTree>
    <p:extLst>
      <p:ext uri="{BB962C8B-B14F-4D97-AF65-F5344CB8AC3E}">
        <p14:creationId xmlns:p14="http://schemas.microsoft.com/office/powerpoint/2010/main" val="37633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553998"/>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360</Words>
  <Application>Microsoft Office PowerPoint</Application>
  <PresentationFormat>Laajakuva</PresentationFormat>
  <Paragraphs>91</Paragraphs>
  <Slides>16</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16</vt:i4>
      </vt:variant>
    </vt:vector>
  </HeadingPairs>
  <TitlesOfParts>
    <vt:vector size="20" baseType="lpstr">
      <vt:lpstr>Arial</vt:lpstr>
      <vt:lpstr>Calibri</vt:lpstr>
      <vt:lpstr>Calibri Light</vt:lpstr>
      <vt:lpstr>Office-teema</vt:lpstr>
      <vt:lpstr>Image-Based Situation Awareness Audit 1.3.2018</vt:lpstr>
      <vt:lpstr>Work Done</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371</cp:revision>
  <dcterms:created xsi:type="dcterms:W3CDTF">2017-12-07T08:30:07Z</dcterms:created>
  <dcterms:modified xsi:type="dcterms:W3CDTF">2018-01-17T10:58:43Z</dcterms:modified>
</cp:coreProperties>
</file>