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9A0BF49-7950-4F0A-8241-D419062FA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33CF526-05C2-4686-A7DD-6A01E89DA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CF4A6E7-FE92-4EFC-82FD-B99F42CA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126-3C51-427C-A648-60072B8C98B0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2113FC7-8135-4A07-9A5C-EF337AED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C73179D-0B57-4C63-8832-B96F4A7C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2A-3F24-466C-AD2B-8F406F32A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50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009973-D96B-4661-9F08-A9DC9625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90B92A7-872A-4391-B5CE-C59BC040A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CC092F7-E1E8-4C8B-B366-66DAA2C6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126-3C51-427C-A648-60072B8C98B0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BC8DC3D-22E9-4DA2-8516-6C0FB0DD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E5C2A9C-4517-4359-A6CE-0919DCC7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2A-3F24-466C-AD2B-8F406F32A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47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884666CA-8498-4E98-B494-37A648037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4B116B4-B9B7-47CE-81CF-600170F77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765B42A-C0C1-4283-81BA-DB3F1D80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126-3C51-427C-A648-60072B8C98B0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780B94A-B143-4443-BC95-B3512F6A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4C5F0D1-BD76-4538-A5E8-C7F2A8FA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2A-3F24-466C-AD2B-8F406F32A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8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420690C-548F-4F1C-8542-45B41AA6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DB486F6-BB56-4049-A500-18C029B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7B1ED7B-D821-48C3-9D8B-E9D8F987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126-3C51-427C-A648-60072B8C98B0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3F90D16-525C-4D90-807F-4C1BC8AB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8DB6D4E-8478-4456-BBC9-6C63E895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2A-3F24-466C-AD2B-8F406F32A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9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A660BE-81A8-4177-821F-5B2B4FCC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716EBED-102E-44AA-9A55-973847D8F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82BDE9A-EBD5-4D58-ACBD-662D6C77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126-3C51-427C-A648-60072B8C98B0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88FE8EF-05D1-43A6-A5E1-6DFE609C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DC5A68-30E7-4970-A2B7-3DB63A7E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2A-3F24-466C-AD2B-8F406F32A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6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804789F-4474-4132-897E-3181F32D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E760695-78AE-4443-8ECD-31DCFDA2C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9F1FC68-8C72-469E-B8D1-4BB7E153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6E9E9C5-2853-4289-8CF6-CB9B042F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126-3C51-427C-A648-60072B8C98B0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AE56E51-F3FE-442B-A637-3CDA0DB6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89DE782-0511-462C-B286-E8CE9B61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2A-3F24-466C-AD2B-8F406F32A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1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F7EECC6-8EEF-40FF-8AF3-460AF658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9080D1C-B7F2-40E9-BF36-6432C98E4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C022713-F605-4554-8905-25923C6CF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574A48C7-E970-4894-9D75-D4E4D01E6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DF8ABDB3-0CB1-4F43-91D7-540066F6F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C04334A-D627-4C49-95B3-7CE54643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126-3C51-427C-A648-60072B8C98B0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D9B2E9CE-4F69-4D10-8541-FF774323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D23EA03F-7B2A-4D5A-94BB-56399AF7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2A-3F24-466C-AD2B-8F406F32A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4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8FDAEE-3CDA-4476-9C9F-1DB5C49C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A11DC981-E5FA-44FB-9BEB-C140A700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126-3C51-427C-A648-60072B8C98B0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EF526EC-4199-45A8-AB17-95E12663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9861E63-7B9D-460E-A854-69AD9DE2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2A-3F24-466C-AD2B-8F406F32A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10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F1439F1-7CEE-4C71-8807-9D4642DF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126-3C51-427C-A648-60072B8C98B0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A731B92-6A67-4CA2-BB31-056BFA68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AC0DFE9-5A55-40CE-B07C-17C05720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2A-3F24-466C-AD2B-8F406F32A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29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0E7B0F4-03DC-4530-B20D-14E01E60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1B4DC9-B942-46A7-B931-01CAC614C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DCAB64F-0082-4052-931D-CE04FA97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729E75A-165D-4153-9846-FFC2274E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126-3C51-427C-A648-60072B8C98B0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34E5709-56AD-457D-8DAD-83E237EB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6A27D01-597A-42F7-B6CC-DE42061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2A-3F24-466C-AD2B-8F406F32A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75AE88-24B0-43D8-9F46-54B9E4E1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D929EEC7-C790-4AD7-AA3B-5E13FD7B7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FD6504C-B887-40CC-B6C3-8650FC493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D8E641D-968A-4524-B46A-5D7D058B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126-3C51-427C-A648-60072B8C98B0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05C5D33-F264-4AB8-B4AC-E352176F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8BAF969-E111-401E-82C2-B2EDDCA9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2A-3F24-466C-AD2B-8F406F32A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62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3358713-E19C-4397-8CC6-5B04C40E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D942C2E-D59D-4D6D-B517-0451A3D7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B5246C8-64E6-415D-AA52-FFD4AC670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A126-3C51-427C-A648-60072B8C98B0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FD5DFAE-0061-4255-BA54-7E85ED921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8B932E5-B8D5-47F7-816E-782FCA536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1C2A-3F24-466C-AD2B-8F406F32A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35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uokaavio: Prosessi 5">
            <a:extLst>
              <a:ext uri="{FF2B5EF4-FFF2-40B4-BE49-F238E27FC236}">
                <a16:creationId xmlns:a16="http://schemas.microsoft.com/office/drawing/2014/main" id="{E1148F32-235B-4C01-AE3E-C91D6089EB67}"/>
              </a:ext>
            </a:extLst>
          </p:cNvPr>
          <p:cNvSpPr/>
          <p:nvPr/>
        </p:nvSpPr>
        <p:spPr>
          <a:xfrm>
            <a:off x="529210" y="5602690"/>
            <a:ext cx="384387" cy="280096"/>
          </a:xfrm>
          <a:prstGeom prst="flowChartProcess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Vuokaavio: Prosessi 6">
            <a:extLst>
              <a:ext uri="{FF2B5EF4-FFF2-40B4-BE49-F238E27FC236}">
                <a16:creationId xmlns:a16="http://schemas.microsoft.com/office/drawing/2014/main" id="{947ED974-A363-4EAB-B0B8-0476BBFC23C3}"/>
              </a:ext>
            </a:extLst>
          </p:cNvPr>
          <p:cNvSpPr/>
          <p:nvPr/>
        </p:nvSpPr>
        <p:spPr>
          <a:xfrm>
            <a:off x="529209" y="5919046"/>
            <a:ext cx="384387" cy="280096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98C2E1D-D665-4D3A-8210-9C65BCD28318}"/>
              </a:ext>
            </a:extLst>
          </p:cNvPr>
          <p:cNvSpPr txBox="1"/>
          <p:nvPr/>
        </p:nvSpPr>
        <p:spPr>
          <a:xfrm>
            <a:off x="887054" y="5541657"/>
            <a:ext cx="79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Detection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rgbClr val="FF0000"/>
                </a:solidFill>
              </a:rPr>
              <a:t>Pattern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3" name="Vuokaavio: Prosessi 32">
            <a:extLst>
              <a:ext uri="{FF2B5EF4-FFF2-40B4-BE49-F238E27FC236}">
                <a16:creationId xmlns:a16="http://schemas.microsoft.com/office/drawing/2014/main" id="{86B0EEF9-D0B3-4DCE-9A99-3BBA5DE1BF4B}"/>
              </a:ext>
            </a:extLst>
          </p:cNvPr>
          <p:cNvSpPr/>
          <p:nvPr/>
        </p:nvSpPr>
        <p:spPr>
          <a:xfrm>
            <a:off x="4411605" y="1795829"/>
            <a:ext cx="1216057" cy="886119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17963B8B-6269-4478-9981-349BE2C6C329}"/>
              </a:ext>
            </a:extLst>
          </p:cNvPr>
          <p:cNvSpPr txBox="1"/>
          <p:nvPr/>
        </p:nvSpPr>
        <p:spPr>
          <a:xfrm>
            <a:off x="480660" y="320304"/>
            <a:ext cx="237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1. Non-</a:t>
            </a:r>
            <a:r>
              <a:rPr lang="fi-FI" sz="1600" dirty="0" err="1"/>
              <a:t>matched</a:t>
            </a:r>
            <a:r>
              <a:rPr lang="fi-FI" sz="1600" dirty="0"/>
              <a:t> </a:t>
            </a:r>
            <a:r>
              <a:rPr lang="fi-FI" sz="1600" dirty="0" err="1"/>
              <a:t>detection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597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uokaavio: Prosessi 5">
            <a:extLst>
              <a:ext uri="{FF2B5EF4-FFF2-40B4-BE49-F238E27FC236}">
                <a16:creationId xmlns:a16="http://schemas.microsoft.com/office/drawing/2014/main" id="{E1148F32-235B-4C01-AE3E-C91D6089EB67}"/>
              </a:ext>
            </a:extLst>
          </p:cNvPr>
          <p:cNvSpPr/>
          <p:nvPr/>
        </p:nvSpPr>
        <p:spPr>
          <a:xfrm>
            <a:off x="529210" y="5602690"/>
            <a:ext cx="384387" cy="280096"/>
          </a:xfrm>
          <a:prstGeom prst="flowChartProcess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Vuokaavio: Prosessi 6">
            <a:extLst>
              <a:ext uri="{FF2B5EF4-FFF2-40B4-BE49-F238E27FC236}">
                <a16:creationId xmlns:a16="http://schemas.microsoft.com/office/drawing/2014/main" id="{947ED974-A363-4EAB-B0B8-0476BBFC23C3}"/>
              </a:ext>
            </a:extLst>
          </p:cNvPr>
          <p:cNvSpPr/>
          <p:nvPr/>
        </p:nvSpPr>
        <p:spPr>
          <a:xfrm>
            <a:off x="529209" y="5919046"/>
            <a:ext cx="384387" cy="280096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98C2E1D-D665-4D3A-8210-9C65BCD28318}"/>
              </a:ext>
            </a:extLst>
          </p:cNvPr>
          <p:cNvSpPr txBox="1"/>
          <p:nvPr/>
        </p:nvSpPr>
        <p:spPr>
          <a:xfrm>
            <a:off x="887054" y="5541657"/>
            <a:ext cx="79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Detection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rgbClr val="FF0000"/>
                </a:solidFill>
              </a:rPr>
              <a:t>Pattern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3" name="Vuokaavio: Prosessi 32">
            <a:extLst>
              <a:ext uri="{FF2B5EF4-FFF2-40B4-BE49-F238E27FC236}">
                <a16:creationId xmlns:a16="http://schemas.microsoft.com/office/drawing/2014/main" id="{86B0EEF9-D0B3-4DCE-9A99-3BBA5DE1BF4B}"/>
              </a:ext>
            </a:extLst>
          </p:cNvPr>
          <p:cNvSpPr/>
          <p:nvPr/>
        </p:nvSpPr>
        <p:spPr>
          <a:xfrm>
            <a:off x="4428697" y="1778737"/>
            <a:ext cx="1216057" cy="886119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17963B8B-6269-4478-9981-349BE2C6C329}"/>
              </a:ext>
            </a:extLst>
          </p:cNvPr>
          <p:cNvSpPr txBox="1"/>
          <p:nvPr/>
        </p:nvSpPr>
        <p:spPr>
          <a:xfrm>
            <a:off x="480660" y="320304"/>
            <a:ext cx="3593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2. </a:t>
            </a:r>
            <a:r>
              <a:rPr lang="fi-FI" sz="1600" dirty="0" err="1"/>
              <a:t>Pattern</a:t>
            </a:r>
            <a:r>
              <a:rPr lang="fi-FI" sz="1600" dirty="0"/>
              <a:t> </a:t>
            </a:r>
            <a:r>
              <a:rPr lang="fi-FI" sz="1600" dirty="0" err="1"/>
              <a:t>created</a:t>
            </a:r>
            <a:r>
              <a:rPr lang="fi-FI" sz="1600" dirty="0"/>
              <a:t> </a:t>
            </a:r>
            <a:r>
              <a:rPr lang="fi-FI" sz="1600" dirty="0" err="1"/>
              <a:t>according</a:t>
            </a:r>
            <a:r>
              <a:rPr lang="fi-FI" sz="1600" dirty="0"/>
              <a:t> to </a:t>
            </a:r>
            <a:r>
              <a:rPr lang="fi-FI" sz="1600" dirty="0" err="1"/>
              <a:t>detection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892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uokaavio: Prosessi 5">
            <a:extLst>
              <a:ext uri="{FF2B5EF4-FFF2-40B4-BE49-F238E27FC236}">
                <a16:creationId xmlns:a16="http://schemas.microsoft.com/office/drawing/2014/main" id="{E1148F32-235B-4C01-AE3E-C91D6089EB67}"/>
              </a:ext>
            </a:extLst>
          </p:cNvPr>
          <p:cNvSpPr/>
          <p:nvPr/>
        </p:nvSpPr>
        <p:spPr>
          <a:xfrm>
            <a:off x="529210" y="5602690"/>
            <a:ext cx="384387" cy="280096"/>
          </a:xfrm>
          <a:prstGeom prst="flowChartProcess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Vuokaavio: Prosessi 6">
            <a:extLst>
              <a:ext uri="{FF2B5EF4-FFF2-40B4-BE49-F238E27FC236}">
                <a16:creationId xmlns:a16="http://schemas.microsoft.com/office/drawing/2014/main" id="{947ED974-A363-4EAB-B0B8-0476BBFC23C3}"/>
              </a:ext>
            </a:extLst>
          </p:cNvPr>
          <p:cNvSpPr/>
          <p:nvPr/>
        </p:nvSpPr>
        <p:spPr>
          <a:xfrm>
            <a:off x="529209" y="5919046"/>
            <a:ext cx="384387" cy="280096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98C2E1D-D665-4D3A-8210-9C65BCD28318}"/>
              </a:ext>
            </a:extLst>
          </p:cNvPr>
          <p:cNvSpPr txBox="1"/>
          <p:nvPr/>
        </p:nvSpPr>
        <p:spPr>
          <a:xfrm>
            <a:off x="887054" y="5541657"/>
            <a:ext cx="79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Detection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rgbClr val="FF0000"/>
                </a:solidFill>
              </a:rPr>
              <a:t>Pattern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3" name="Vuokaavio: Prosessi 32">
            <a:extLst>
              <a:ext uri="{FF2B5EF4-FFF2-40B4-BE49-F238E27FC236}">
                <a16:creationId xmlns:a16="http://schemas.microsoft.com/office/drawing/2014/main" id="{86B0EEF9-D0B3-4DCE-9A99-3BBA5DE1BF4B}"/>
              </a:ext>
            </a:extLst>
          </p:cNvPr>
          <p:cNvSpPr/>
          <p:nvPr/>
        </p:nvSpPr>
        <p:spPr>
          <a:xfrm>
            <a:off x="4411605" y="1795829"/>
            <a:ext cx="1216057" cy="886119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17963B8B-6269-4478-9981-349BE2C6C329}"/>
              </a:ext>
            </a:extLst>
          </p:cNvPr>
          <p:cNvSpPr txBox="1"/>
          <p:nvPr/>
        </p:nvSpPr>
        <p:spPr>
          <a:xfrm>
            <a:off x="480660" y="320304"/>
            <a:ext cx="4677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3. Next </a:t>
            </a:r>
            <a:r>
              <a:rPr lang="fi-FI" sz="1600" dirty="0" err="1"/>
              <a:t>frame</a:t>
            </a:r>
            <a:r>
              <a:rPr lang="fi-FI" sz="1600" dirty="0"/>
              <a:t>: </a:t>
            </a:r>
            <a:r>
              <a:rPr lang="fi-FI" sz="1600" dirty="0" err="1"/>
              <a:t>new</a:t>
            </a:r>
            <a:r>
              <a:rPr lang="fi-FI" sz="1600" dirty="0"/>
              <a:t> </a:t>
            </a:r>
            <a:r>
              <a:rPr lang="fi-FI" sz="1600" dirty="0" err="1"/>
              <a:t>detection</a:t>
            </a:r>
            <a:r>
              <a:rPr lang="fi-FI" sz="1600" dirty="0"/>
              <a:t> </a:t>
            </a:r>
            <a:r>
              <a:rPr lang="fi-FI" sz="1600" dirty="0" err="1"/>
              <a:t>near</a:t>
            </a:r>
            <a:r>
              <a:rPr lang="fi-FI" sz="1600" dirty="0"/>
              <a:t> (</a:t>
            </a:r>
            <a:r>
              <a:rPr lang="fi-FI" sz="1600" dirty="0" err="1"/>
              <a:t>predicted</a:t>
            </a:r>
            <a:r>
              <a:rPr lang="fi-FI" sz="1600" dirty="0"/>
              <a:t>) </a:t>
            </a:r>
            <a:r>
              <a:rPr lang="fi-FI" sz="1600" dirty="0" err="1"/>
              <a:t>pattern</a:t>
            </a:r>
            <a:endParaRPr lang="en-GB" sz="1600" dirty="0"/>
          </a:p>
        </p:txBody>
      </p:sp>
      <p:sp>
        <p:nvSpPr>
          <p:cNvPr id="9" name="Vuokaavio: Prosessi 8">
            <a:extLst>
              <a:ext uri="{FF2B5EF4-FFF2-40B4-BE49-F238E27FC236}">
                <a16:creationId xmlns:a16="http://schemas.microsoft.com/office/drawing/2014/main" id="{FBCDFDDC-A6A6-4915-B2F9-A269B74E6407}"/>
              </a:ext>
            </a:extLst>
          </p:cNvPr>
          <p:cNvSpPr/>
          <p:nvPr/>
        </p:nvSpPr>
        <p:spPr>
          <a:xfrm>
            <a:off x="4623825" y="1951016"/>
            <a:ext cx="1216057" cy="886119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7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uokaavio: Prosessi 5">
            <a:extLst>
              <a:ext uri="{FF2B5EF4-FFF2-40B4-BE49-F238E27FC236}">
                <a16:creationId xmlns:a16="http://schemas.microsoft.com/office/drawing/2014/main" id="{E1148F32-235B-4C01-AE3E-C91D6089EB67}"/>
              </a:ext>
            </a:extLst>
          </p:cNvPr>
          <p:cNvSpPr/>
          <p:nvPr/>
        </p:nvSpPr>
        <p:spPr>
          <a:xfrm>
            <a:off x="529210" y="5602690"/>
            <a:ext cx="384387" cy="280096"/>
          </a:xfrm>
          <a:prstGeom prst="flowChartProcess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Vuokaavio: Prosessi 6">
            <a:extLst>
              <a:ext uri="{FF2B5EF4-FFF2-40B4-BE49-F238E27FC236}">
                <a16:creationId xmlns:a16="http://schemas.microsoft.com/office/drawing/2014/main" id="{947ED974-A363-4EAB-B0B8-0476BBFC23C3}"/>
              </a:ext>
            </a:extLst>
          </p:cNvPr>
          <p:cNvSpPr/>
          <p:nvPr/>
        </p:nvSpPr>
        <p:spPr>
          <a:xfrm>
            <a:off x="529209" y="5919046"/>
            <a:ext cx="384387" cy="280096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98C2E1D-D665-4D3A-8210-9C65BCD28318}"/>
              </a:ext>
            </a:extLst>
          </p:cNvPr>
          <p:cNvSpPr txBox="1"/>
          <p:nvPr/>
        </p:nvSpPr>
        <p:spPr>
          <a:xfrm>
            <a:off x="887054" y="5541657"/>
            <a:ext cx="79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Detection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rgbClr val="FF0000"/>
                </a:solidFill>
              </a:rPr>
              <a:t>Pattern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17963B8B-6269-4478-9981-349BE2C6C329}"/>
              </a:ext>
            </a:extLst>
          </p:cNvPr>
          <p:cNvSpPr txBox="1"/>
          <p:nvPr/>
        </p:nvSpPr>
        <p:spPr>
          <a:xfrm>
            <a:off x="480660" y="320304"/>
            <a:ext cx="17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4. </a:t>
            </a:r>
            <a:r>
              <a:rPr lang="fi-FI" sz="1600" dirty="0" err="1"/>
              <a:t>Pattern</a:t>
            </a:r>
            <a:r>
              <a:rPr lang="fi-FI" sz="1600" dirty="0"/>
              <a:t> </a:t>
            </a:r>
            <a:r>
              <a:rPr lang="fi-FI" sz="1600" dirty="0" err="1"/>
              <a:t>updated</a:t>
            </a:r>
            <a:endParaRPr lang="en-GB" sz="1600" dirty="0"/>
          </a:p>
        </p:txBody>
      </p:sp>
      <p:sp>
        <p:nvSpPr>
          <p:cNvPr id="9" name="Vuokaavio: Prosessi 8">
            <a:extLst>
              <a:ext uri="{FF2B5EF4-FFF2-40B4-BE49-F238E27FC236}">
                <a16:creationId xmlns:a16="http://schemas.microsoft.com/office/drawing/2014/main" id="{FBCDFDDC-A6A6-4915-B2F9-A269B74E6407}"/>
              </a:ext>
            </a:extLst>
          </p:cNvPr>
          <p:cNvSpPr/>
          <p:nvPr/>
        </p:nvSpPr>
        <p:spPr>
          <a:xfrm>
            <a:off x="4623825" y="1951016"/>
            <a:ext cx="1216057" cy="886119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Vuokaavio: Prosessi 32">
            <a:extLst>
              <a:ext uri="{FF2B5EF4-FFF2-40B4-BE49-F238E27FC236}">
                <a16:creationId xmlns:a16="http://schemas.microsoft.com/office/drawing/2014/main" id="{86B0EEF9-D0B3-4DCE-9A99-3BBA5DE1BF4B}"/>
              </a:ext>
            </a:extLst>
          </p:cNvPr>
          <p:cNvSpPr/>
          <p:nvPr/>
        </p:nvSpPr>
        <p:spPr>
          <a:xfrm>
            <a:off x="4556884" y="1881287"/>
            <a:ext cx="1216057" cy="886119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8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uokaavio: Prosessi 5">
            <a:extLst>
              <a:ext uri="{FF2B5EF4-FFF2-40B4-BE49-F238E27FC236}">
                <a16:creationId xmlns:a16="http://schemas.microsoft.com/office/drawing/2014/main" id="{E1148F32-235B-4C01-AE3E-C91D6089EB67}"/>
              </a:ext>
            </a:extLst>
          </p:cNvPr>
          <p:cNvSpPr/>
          <p:nvPr/>
        </p:nvSpPr>
        <p:spPr>
          <a:xfrm>
            <a:off x="529210" y="5602690"/>
            <a:ext cx="384387" cy="280096"/>
          </a:xfrm>
          <a:prstGeom prst="flowChartProcess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Vuokaavio: Prosessi 6">
            <a:extLst>
              <a:ext uri="{FF2B5EF4-FFF2-40B4-BE49-F238E27FC236}">
                <a16:creationId xmlns:a16="http://schemas.microsoft.com/office/drawing/2014/main" id="{947ED974-A363-4EAB-B0B8-0476BBFC23C3}"/>
              </a:ext>
            </a:extLst>
          </p:cNvPr>
          <p:cNvSpPr/>
          <p:nvPr/>
        </p:nvSpPr>
        <p:spPr>
          <a:xfrm>
            <a:off x="529209" y="5919046"/>
            <a:ext cx="384387" cy="280096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98C2E1D-D665-4D3A-8210-9C65BCD28318}"/>
              </a:ext>
            </a:extLst>
          </p:cNvPr>
          <p:cNvSpPr txBox="1"/>
          <p:nvPr/>
        </p:nvSpPr>
        <p:spPr>
          <a:xfrm>
            <a:off x="887054" y="5541657"/>
            <a:ext cx="79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Detection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rgbClr val="FF0000"/>
                </a:solidFill>
              </a:rPr>
              <a:t>Pattern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3" name="Vuokaavio: Prosessi 32">
            <a:extLst>
              <a:ext uri="{FF2B5EF4-FFF2-40B4-BE49-F238E27FC236}">
                <a16:creationId xmlns:a16="http://schemas.microsoft.com/office/drawing/2014/main" id="{86B0EEF9-D0B3-4DCE-9A99-3BBA5DE1BF4B}"/>
              </a:ext>
            </a:extLst>
          </p:cNvPr>
          <p:cNvSpPr/>
          <p:nvPr/>
        </p:nvSpPr>
        <p:spPr>
          <a:xfrm>
            <a:off x="4879943" y="2112025"/>
            <a:ext cx="1216057" cy="886119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17963B8B-6269-4478-9981-349BE2C6C329}"/>
              </a:ext>
            </a:extLst>
          </p:cNvPr>
          <p:cNvSpPr txBox="1"/>
          <p:nvPr/>
        </p:nvSpPr>
        <p:spPr>
          <a:xfrm>
            <a:off x="480660" y="320304"/>
            <a:ext cx="4441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5. Next </a:t>
            </a:r>
            <a:r>
              <a:rPr lang="fi-FI" sz="1600" dirty="0" err="1"/>
              <a:t>frame</a:t>
            </a:r>
            <a:r>
              <a:rPr lang="fi-FI" sz="1600" dirty="0"/>
              <a:t>: </a:t>
            </a:r>
            <a:r>
              <a:rPr lang="fi-FI" sz="1600" dirty="0" err="1"/>
              <a:t>missing</a:t>
            </a:r>
            <a:r>
              <a:rPr lang="fi-FI" sz="1600" dirty="0"/>
              <a:t> </a:t>
            </a:r>
            <a:r>
              <a:rPr lang="fi-FI" sz="1600" dirty="0" err="1"/>
              <a:t>detection</a:t>
            </a:r>
            <a:r>
              <a:rPr lang="fi-FI" sz="1600" dirty="0"/>
              <a:t>, </a:t>
            </a:r>
            <a:r>
              <a:rPr lang="fi-FI" sz="1600" dirty="0" err="1"/>
              <a:t>pattern</a:t>
            </a:r>
            <a:r>
              <a:rPr lang="fi-FI" sz="1600" dirty="0"/>
              <a:t> </a:t>
            </a:r>
            <a:r>
              <a:rPr lang="fi-FI" sz="1600" dirty="0" err="1"/>
              <a:t>predicted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6205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uokaavio: Prosessi 5">
            <a:extLst>
              <a:ext uri="{FF2B5EF4-FFF2-40B4-BE49-F238E27FC236}">
                <a16:creationId xmlns:a16="http://schemas.microsoft.com/office/drawing/2014/main" id="{E1148F32-235B-4C01-AE3E-C91D6089EB67}"/>
              </a:ext>
            </a:extLst>
          </p:cNvPr>
          <p:cNvSpPr/>
          <p:nvPr/>
        </p:nvSpPr>
        <p:spPr>
          <a:xfrm>
            <a:off x="529210" y="5602690"/>
            <a:ext cx="384387" cy="280096"/>
          </a:xfrm>
          <a:prstGeom prst="flowChartProcess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Vuokaavio: Prosessi 6">
            <a:extLst>
              <a:ext uri="{FF2B5EF4-FFF2-40B4-BE49-F238E27FC236}">
                <a16:creationId xmlns:a16="http://schemas.microsoft.com/office/drawing/2014/main" id="{947ED974-A363-4EAB-B0B8-0476BBFC23C3}"/>
              </a:ext>
            </a:extLst>
          </p:cNvPr>
          <p:cNvSpPr/>
          <p:nvPr/>
        </p:nvSpPr>
        <p:spPr>
          <a:xfrm>
            <a:off x="529209" y="5919046"/>
            <a:ext cx="384387" cy="280096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98C2E1D-D665-4D3A-8210-9C65BCD28318}"/>
              </a:ext>
            </a:extLst>
          </p:cNvPr>
          <p:cNvSpPr txBox="1"/>
          <p:nvPr/>
        </p:nvSpPr>
        <p:spPr>
          <a:xfrm>
            <a:off x="887054" y="5541657"/>
            <a:ext cx="79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Detection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rgbClr val="FF0000"/>
                </a:solidFill>
              </a:rPr>
              <a:t>Pattern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3" name="Vuokaavio: Prosessi 32">
            <a:extLst>
              <a:ext uri="{FF2B5EF4-FFF2-40B4-BE49-F238E27FC236}">
                <a16:creationId xmlns:a16="http://schemas.microsoft.com/office/drawing/2014/main" id="{86B0EEF9-D0B3-4DCE-9A99-3BBA5DE1BF4B}"/>
              </a:ext>
            </a:extLst>
          </p:cNvPr>
          <p:cNvSpPr/>
          <p:nvPr/>
        </p:nvSpPr>
        <p:spPr>
          <a:xfrm>
            <a:off x="5330642" y="2402832"/>
            <a:ext cx="1216057" cy="886119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17963B8B-6269-4478-9981-349BE2C6C329}"/>
              </a:ext>
            </a:extLst>
          </p:cNvPr>
          <p:cNvSpPr txBox="1"/>
          <p:nvPr/>
        </p:nvSpPr>
        <p:spPr>
          <a:xfrm>
            <a:off x="480660" y="320304"/>
            <a:ext cx="4441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6. Next </a:t>
            </a:r>
            <a:r>
              <a:rPr lang="fi-FI" sz="1600" dirty="0" err="1"/>
              <a:t>frame</a:t>
            </a:r>
            <a:r>
              <a:rPr lang="fi-FI" sz="1600" dirty="0"/>
              <a:t>: </a:t>
            </a:r>
            <a:r>
              <a:rPr lang="fi-FI" sz="1600" dirty="0" err="1"/>
              <a:t>missing</a:t>
            </a:r>
            <a:r>
              <a:rPr lang="fi-FI" sz="1600" dirty="0"/>
              <a:t> </a:t>
            </a:r>
            <a:r>
              <a:rPr lang="fi-FI" sz="1600" dirty="0" err="1"/>
              <a:t>detection</a:t>
            </a:r>
            <a:r>
              <a:rPr lang="fi-FI" sz="1600" dirty="0"/>
              <a:t>, </a:t>
            </a:r>
            <a:r>
              <a:rPr lang="fi-FI" sz="1600" dirty="0" err="1"/>
              <a:t>pattern</a:t>
            </a:r>
            <a:r>
              <a:rPr lang="fi-FI" sz="1600" dirty="0"/>
              <a:t> </a:t>
            </a:r>
            <a:r>
              <a:rPr lang="fi-FI" sz="1600" dirty="0" err="1"/>
              <a:t>predicted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6250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uokaavio: Prosessi 5">
            <a:extLst>
              <a:ext uri="{FF2B5EF4-FFF2-40B4-BE49-F238E27FC236}">
                <a16:creationId xmlns:a16="http://schemas.microsoft.com/office/drawing/2014/main" id="{E1148F32-235B-4C01-AE3E-C91D6089EB67}"/>
              </a:ext>
            </a:extLst>
          </p:cNvPr>
          <p:cNvSpPr/>
          <p:nvPr/>
        </p:nvSpPr>
        <p:spPr>
          <a:xfrm>
            <a:off x="529210" y="5602690"/>
            <a:ext cx="384387" cy="280096"/>
          </a:xfrm>
          <a:prstGeom prst="flowChartProcess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Vuokaavio: Prosessi 6">
            <a:extLst>
              <a:ext uri="{FF2B5EF4-FFF2-40B4-BE49-F238E27FC236}">
                <a16:creationId xmlns:a16="http://schemas.microsoft.com/office/drawing/2014/main" id="{947ED974-A363-4EAB-B0B8-0476BBFC23C3}"/>
              </a:ext>
            </a:extLst>
          </p:cNvPr>
          <p:cNvSpPr/>
          <p:nvPr/>
        </p:nvSpPr>
        <p:spPr>
          <a:xfrm>
            <a:off x="529209" y="5919046"/>
            <a:ext cx="384387" cy="280096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98C2E1D-D665-4D3A-8210-9C65BCD28318}"/>
              </a:ext>
            </a:extLst>
          </p:cNvPr>
          <p:cNvSpPr txBox="1"/>
          <p:nvPr/>
        </p:nvSpPr>
        <p:spPr>
          <a:xfrm>
            <a:off x="887054" y="5541657"/>
            <a:ext cx="79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Detection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rgbClr val="FF0000"/>
                </a:solidFill>
              </a:rPr>
              <a:t>Pattern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17963B8B-6269-4478-9981-349BE2C6C329}"/>
              </a:ext>
            </a:extLst>
          </p:cNvPr>
          <p:cNvSpPr txBox="1"/>
          <p:nvPr/>
        </p:nvSpPr>
        <p:spPr>
          <a:xfrm>
            <a:off x="480660" y="320304"/>
            <a:ext cx="4677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7. Next </a:t>
            </a:r>
            <a:r>
              <a:rPr lang="fi-FI" sz="1600" dirty="0" err="1"/>
              <a:t>frame</a:t>
            </a:r>
            <a:r>
              <a:rPr lang="fi-FI" sz="1600" dirty="0"/>
              <a:t>: </a:t>
            </a:r>
            <a:r>
              <a:rPr lang="fi-FI" sz="1600" dirty="0" err="1"/>
              <a:t>new</a:t>
            </a:r>
            <a:r>
              <a:rPr lang="fi-FI" sz="1600" dirty="0"/>
              <a:t> </a:t>
            </a:r>
            <a:r>
              <a:rPr lang="fi-FI" sz="1600" dirty="0" err="1"/>
              <a:t>detection</a:t>
            </a:r>
            <a:r>
              <a:rPr lang="fi-FI" sz="1600" dirty="0"/>
              <a:t> </a:t>
            </a:r>
            <a:r>
              <a:rPr lang="fi-FI" sz="1600" dirty="0" err="1"/>
              <a:t>near</a:t>
            </a:r>
            <a:r>
              <a:rPr lang="fi-FI" sz="1600" dirty="0"/>
              <a:t> (</a:t>
            </a:r>
            <a:r>
              <a:rPr lang="fi-FI" sz="1600" dirty="0" err="1"/>
              <a:t>predicted</a:t>
            </a:r>
            <a:r>
              <a:rPr lang="fi-FI" sz="1600" dirty="0"/>
              <a:t>) </a:t>
            </a:r>
            <a:r>
              <a:rPr lang="fi-FI" sz="1600" dirty="0" err="1"/>
              <a:t>pattern</a:t>
            </a:r>
            <a:endParaRPr lang="en-GB" sz="1600" dirty="0"/>
          </a:p>
        </p:txBody>
      </p:sp>
      <p:sp>
        <p:nvSpPr>
          <p:cNvPr id="10" name="Vuokaavio: Prosessi 9">
            <a:extLst>
              <a:ext uri="{FF2B5EF4-FFF2-40B4-BE49-F238E27FC236}">
                <a16:creationId xmlns:a16="http://schemas.microsoft.com/office/drawing/2014/main" id="{ED1BA1AC-86A9-43DC-8D5B-F1727D0BD1AF}"/>
              </a:ext>
            </a:extLst>
          </p:cNvPr>
          <p:cNvSpPr/>
          <p:nvPr/>
        </p:nvSpPr>
        <p:spPr>
          <a:xfrm>
            <a:off x="5775024" y="2701935"/>
            <a:ext cx="1216057" cy="886119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Vuokaavio: Prosessi 10">
            <a:extLst>
              <a:ext uri="{FF2B5EF4-FFF2-40B4-BE49-F238E27FC236}">
                <a16:creationId xmlns:a16="http://schemas.microsoft.com/office/drawing/2014/main" id="{36CE2DA8-1111-4E07-9B70-89952A884444}"/>
              </a:ext>
            </a:extLst>
          </p:cNvPr>
          <p:cNvSpPr/>
          <p:nvPr/>
        </p:nvSpPr>
        <p:spPr>
          <a:xfrm>
            <a:off x="5640774" y="2542881"/>
            <a:ext cx="1216057" cy="886119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1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uokaavio: Prosessi 5">
            <a:extLst>
              <a:ext uri="{FF2B5EF4-FFF2-40B4-BE49-F238E27FC236}">
                <a16:creationId xmlns:a16="http://schemas.microsoft.com/office/drawing/2014/main" id="{E1148F32-235B-4C01-AE3E-C91D6089EB67}"/>
              </a:ext>
            </a:extLst>
          </p:cNvPr>
          <p:cNvSpPr/>
          <p:nvPr/>
        </p:nvSpPr>
        <p:spPr>
          <a:xfrm>
            <a:off x="529210" y="5602690"/>
            <a:ext cx="384387" cy="280096"/>
          </a:xfrm>
          <a:prstGeom prst="flowChartProcess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Vuokaavio: Prosessi 6">
            <a:extLst>
              <a:ext uri="{FF2B5EF4-FFF2-40B4-BE49-F238E27FC236}">
                <a16:creationId xmlns:a16="http://schemas.microsoft.com/office/drawing/2014/main" id="{947ED974-A363-4EAB-B0B8-0476BBFC23C3}"/>
              </a:ext>
            </a:extLst>
          </p:cNvPr>
          <p:cNvSpPr/>
          <p:nvPr/>
        </p:nvSpPr>
        <p:spPr>
          <a:xfrm>
            <a:off x="529209" y="5919046"/>
            <a:ext cx="384387" cy="280096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98C2E1D-D665-4D3A-8210-9C65BCD28318}"/>
              </a:ext>
            </a:extLst>
          </p:cNvPr>
          <p:cNvSpPr txBox="1"/>
          <p:nvPr/>
        </p:nvSpPr>
        <p:spPr>
          <a:xfrm>
            <a:off x="887054" y="5541657"/>
            <a:ext cx="79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Detection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i-FI" sz="1200" dirty="0" err="1">
                <a:solidFill>
                  <a:srgbClr val="FF0000"/>
                </a:solidFill>
              </a:rPr>
              <a:t>Pattern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17963B8B-6269-4478-9981-349BE2C6C329}"/>
              </a:ext>
            </a:extLst>
          </p:cNvPr>
          <p:cNvSpPr txBox="1"/>
          <p:nvPr/>
        </p:nvSpPr>
        <p:spPr>
          <a:xfrm>
            <a:off x="480660" y="320304"/>
            <a:ext cx="17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8. </a:t>
            </a:r>
            <a:r>
              <a:rPr lang="fi-FI" sz="1600" dirty="0" err="1"/>
              <a:t>Pattern</a:t>
            </a:r>
            <a:r>
              <a:rPr lang="fi-FI" sz="1600" dirty="0"/>
              <a:t> </a:t>
            </a:r>
            <a:r>
              <a:rPr lang="fi-FI" sz="1600" dirty="0" err="1"/>
              <a:t>updated</a:t>
            </a:r>
            <a:endParaRPr lang="en-GB" sz="1600" dirty="0"/>
          </a:p>
        </p:txBody>
      </p:sp>
      <p:sp>
        <p:nvSpPr>
          <p:cNvPr id="13" name="Vuokaavio: Prosessi 12">
            <a:extLst>
              <a:ext uri="{FF2B5EF4-FFF2-40B4-BE49-F238E27FC236}">
                <a16:creationId xmlns:a16="http://schemas.microsoft.com/office/drawing/2014/main" id="{C2C5B621-457D-4D7D-A942-2166822C43C9}"/>
              </a:ext>
            </a:extLst>
          </p:cNvPr>
          <p:cNvSpPr/>
          <p:nvPr/>
        </p:nvSpPr>
        <p:spPr>
          <a:xfrm>
            <a:off x="5640774" y="2542881"/>
            <a:ext cx="1216057" cy="886119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Vuokaavio: Prosessi 11">
            <a:extLst>
              <a:ext uri="{FF2B5EF4-FFF2-40B4-BE49-F238E27FC236}">
                <a16:creationId xmlns:a16="http://schemas.microsoft.com/office/drawing/2014/main" id="{9F2756DA-0AA9-4FE7-972A-CC2B4166C1F5}"/>
              </a:ext>
            </a:extLst>
          </p:cNvPr>
          <p:cNvSpPr/>
          <p:nvPr/>
        </p:nvSpPr>
        <p:spPr>
          <a:xfrm>
            <a:off x="5723748" y="2625021"/>
            <a:ext cx="1216057" cy="886119"/>
          </a:xfrm>
          <a:prstGeom prst="flowChartProcess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9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79</Words>
  <Application>Microsoft Office PowerPoint</Application>
  <PresentationFormat>Laajakuva</PresentationFormat>
  <Paragraphs>24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Sakari Lampola</dc:creator>
  <cp:lastModifiedBy>Sakari Lampola</cp:lastModifiedBy>
  <cp:revision>8</cp:revision>
  <dcterms:created xsi:type="dcterms:W3CDTF">2018-02-21T10:32:23Z</dcterms:created>
  <dcterms:modified xsi:type="dcterms:W3CDTF">2018-02-21T11:32:10Z</dcterms:modified>
</cp:coreProperties>
</file>