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AB778-84A1-4EDE-AF87-B7F22CC6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9CB56C-1500-404D-9DFC-7934CD47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6A560-FEF3-4B70-97F6-29FF6691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DB9BC0-5D3C-4C71-BC27-8D8E34FD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9FD5F-3AB4-4E14-90E7-EDA45669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6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4FD84-4A36-4A72-A851-D2489D9A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C2185-9E3B-4A74-9920-8F31B0DD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ED0E6-7D32-4BFD-9BA3-14D3ECE7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BC709-9E6C-42D8-B596-3F5E5C2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1D22A6-0DA6-4BDC-BBB5-D4BA27F5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4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647A5A-E22B-462A-AE2B-A390F97C4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2DD0A7-B71D-48C8-90E2-A14627B1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51608-0DE1-4A3D-B85D-9E5BE061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7A3C99-C324-4C05-B15D-6EB4824F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EA554-7DD8-456C-8068-729F318D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60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7537D-373D-4E38-A895-55591D65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95A88-9F5C-468E-A07B-CBCFDD74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EDBD71-1872-424C-95FB-A806E0F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EA12C-00B3-46FC-91CD-B8614174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9F10A-1CAD-4A17-B218-76935A91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58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8002C-1322-4CFB-9BDB-FE941B32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5F1ED2-AD36-4C67-A758-81C916FB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D8CF0E-EFC7-474D-B8C6-3B4BAEA9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F2F3D-50E9-44F8-9E18-5E661FBF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A09160-F5FA-4C82-9391-F64FE97C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8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51F3E-1B76-4D81-A259-4506195D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E15D6A-171F-45AB-9992-7482F716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E374E4-D33A-4D16-A8AC-7D7022E2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8039AD-C9DA-4536-905C-FFA1DAD9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8F93D4-1127-4809-AC8D-913BC6B5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8F2E8-DB96-423A-BCE8-F8BBFD2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49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05A56-6D1F-412B-9DE2-9E378005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AFF23-3F8D-4DDC-8AAF-F5845759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8879E1-94DB-4DB2-8EC5-F43D219F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A95E92-D99B-4872-99EF-E35F7D05F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E027E-981B-4263-BA72-01321F8AA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B24D4D-AC03-4806-8C98-99FE8DA8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FD3FAD-9D2C-46F1-A40A-8236D1C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0645CB-C846-4360-9BE1-031277FF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37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ECDE3-2928-46F6-A28C-D957F533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5047AF-DFCB-4950-AEB4-7EED5535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0F0DCB-2523-4DA4-885F-DC11A48A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340CC1-7A1A-4921-B77F-E748B54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0124A9-B17B-4C36-8266-26AD2DB3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D73FB7-2203-4703-8C70-46177FFE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0DE3BD-C992-4731-B7C4-6D14390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5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15346-47B0-45D9-B831-4BC446F6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59844-9D99-4CAF-AEC0-896F93BD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015D8-EBD6-4C60-A306-96140C94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0883E6-8B8C-443F-8672-8F671399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6AA0C-6351-4EA2-B389-E4D9978B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A72926-2D0B-4E35-AFA0-EF7F75D3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8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429E7-7DD6-4FD2-89DF-6CE26A0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04A345-2156-402C-AEF6-64592EB94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5FAD86-C66F-4E2D-9ACC-2F1BB8385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38A5EA-E034-4DF0-94E6-D91B6892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28B6E4-B520-4EC3-9B48-2A475097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553759-154D-45B5-846F-89CFCCC2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5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76C86-DF9F-44D3-A1E2-043B1376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E623F0-67EF-422E-BA55-513C603C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42BA89-574F-4C4B-827F-15F72A65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CC64B-B592-44DC-B6B8-317BF9F15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0C86FA-7865-4940-949F-76443826A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68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F5EE323-986F-574A-AC18-38EFE87D1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083F28-EC38-490B-8566-D898D72D6138}"/>
              </a:ext>
            </a:extLst>
          </p:cNvPr>
          <p:cNvSpPr txBox="1"/>
          <p:nvPr/>
        </p:nvSpPr>
        <p:spPr>
          <a:xfrm>
            <a:off x="3850644" y="2623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259158-8EFE-4AE9-AAFA-5082C2D18341}"/>
              </a:ext>
            </a:extLst>
          </p:cNvPr>
          <p:cNvSpPr txBox="1"/>
          <p:nvPr/>
        </p:nvSpPr>
        <p:spPr>
          <a:xfrm>
            <a:off x="9981695" y="2623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317EE5-4C2D-4FCA-B2BF-0F6224766F60}"/>
              </a:ext>
            </a:extLst>
          </p:cNvPr>
          <p:cNvCxnSpPr>
            <a:cxnSpLocks/>
          </p:cNvCxnSpPr>
          <p:nvPr/>
        </p:nvCxnSpPr>
        <p:spPr>
          <a:xfrm>
            <a:off x="4619725" y="631636"/>
            <a:ext cx="0" cy="44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5204B74-DFD2-4B94-AB58-E7538025DC9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420276" y="631636"/>
            <a:ext cx="1" cy="44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05A242-64BD-46BC-901D-0F1C78158B4C}"/>
              </a:ext>
            </a:extLst>
          </p:cNvPr>
          <p:cNvSpPr txBox="1"/>
          <p:nvPr/>
        </p:nvSpPr>
        <p:spPr>
          <a:xfrm>
            <a:off x="6379587" y="6769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公開鍵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8A9B7E7-F6D2-4B67-BE41-E43F1D66726A}"/>
              </a:ext>
            </a:extLst>
          </p:cNvPr>
          <p:cNvCxnSpPr>
            <a:cxnSpLocks/>
          </p:cNvCxnSpPr>
          <p:nvPr/>
        </p:nvCxnSpPr>
        <p:spPr>
          <a:xfrm flipH="1">
            <a:off x="5058306" y="1046271"/>
            <a:ext cx="508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067775-B5E2-4C56-B5BA-B7D65AD3DE20}"/>
              </a:ext>
            </a:extLst>
          </p:cNvPr>
          <p:cNvCxnSpPr>
            <a:cxnSpLocks/>
          </p:cNvCxnSpPr>
          <p:nvPr/>
        </p:nvCxnSpPr>
        <p:spPr>
          <a:xfrm>
            <a:off x="5058306" y="1864583"/>
            <a:ext cx="508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7EF657-2296-4125-9994-7B093C7A6DCB}"/>
              </a:ext>
            </a:extLst>
          </p:cNvPr>
          <p:cNvSpPr txBox="1"/>
          <p:nvPr/>
        </p:nvSpPr>
        <p:spPr>
          <a:xfrm>
            <a:off x="5776858" y="140210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サーバ公開鍵で暗号化した共通鍵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C9D161-CA5E-4F14-A0CF-D616C8648A16}"/>
              </a:ext>
            </a:extLst>
          </p:cNvPr>
          <p:cNvSpPr txBox="1"/>
          <p:nvPr/>
        </p:nvSpPr>
        <p:spPr>
          <a:xfrm>
            <a:off x="5546257" y="3255756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以降共通鍵暗号化された通信</a:t>
            </a:r>
            <a:r>
              <a:rPr kumimoji="1" lang="en-US" altLang="ja-JP" dirty="0"/>
              <a:t>+</a:t>
            </a:r>
            <a:r>
              <a:rPr kumimoji="1" lang="ja-JP" altLang="en-US" dirty="0"/>
              <a:t>ハッシュ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57E1751-9E1A-4753-A6EB-AFF432D7FE10}"/>
              </a:ext>
            </a:extLst>
          </p:cNvPr>
          <p:cNvCxnSpPr>
            <a:cxnSpLocks/>
          </p:cNvCxnSpPr>
          <p:nvPr/>
        </p:nvCxnSpPr>
        <p:spPr>
          <a:xfrm>
            <a:off x="5058307" y="3625088"/>
            <a:ext cx="50086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FABEEF-B349-445C-84A0-2AF49571EE9F}"/>
              </a:ext>
            </a:extLst>
          </p:cNvPr>
          <p:cNvSpPr txBox="1"/>
          <p:nvPr/>
        </p:nvSpPr>
        <p:spPr>
          <a:xfrm>
            <a:off x="3090777" y="5498868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公開鍵改ざん防止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証明書</a:t>
            </a:r>
            <a:endParaRPr lang="en-US" altLang="ja-JP" dirty="0"/>
          </a:p>
          <a:p>
            <a:r>
              <a:rPr lang="ja-JP" altLang="en-US" dirty="0"/>
              <a:t>共通鍵暗号通信の改ざん防止</a:t>
            </a:r>
            <a:r>
              <a:rPr lang="en-US" altLang="ja-JP" dirty="0"/>
              <a:t>=&gt;</a:t>
            </a:r>
            <a:r>
              <a:rPr lang="ja-JP" altLang="en-US" dirty="0"/>
              <a:t>ハッシュ付与</a:t>
            </a:r>
            <a:endParaRPr lang="en-US" altLang="ja-JP" dirty="0"/>
          </a:p>
          <a:p>
            <a:r>
              <a:rPr lang="ja-JP" altLang="en-US" dirty="0"/>
              <a:t>秘密鍵不正使用防止＝＞信頼できる公開鍵リスト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A5098E-D08A-3416-AE6D-6386A5A44F79}"/>
              </a:ext>
            </a:extLst>
          </p:cNvPr>
          <p:cNvSpPr txBox="1"/>
          <p:nvPr/>
        </p:nvSpPr>
        <p:spPr>
          <a:xfrm>
            <a:off x="150933" y="21883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信頼できる公開鍵リスト</a:t>
            </a:r>
          </a:p>
        </p:txBody>
      </p:sp>
      <p:pic>
        <p:nvPicPr>
          <p:cNvPr id="7" name="グラフィックス 6" descr="リスト 枠線">
            <a:extLst>
              <a:ext uri="{FF2B5EF4-FFF2-40B4-BE49-F238E27FC236}">
                <a16:creationId xmlns:a16="http://schemas.microsoft.com/office/drawing/2014/main" id="{7A08E77D-3083-AD6B-C7B7-4C795E612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814" y="2448217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32DB641-DB43-1D97-F55E-D2D9ED4A7185}"/>
              </a:ext>
            </a:extLst>
          </p:cNvPr>
          <p:cNvCxnSpPr>
            <a:cxnSpLocks/>
          </p:cNvCxnSpPr>
          <p:nvPr/>
        </p:nvCxnSpPr>
        <p:spPr>
          <a:xfrm flipH="1">
            <a:off x="2647930" y="861603"/>
            <a:ext cx="3639661" cy="1981753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7A5CB8-B043-5AB2-D366-B11FBE08EC5C}"/>
              </a:ext>
            </a:extLst>
          </p:cNvPr>
          <p:cNvSpPr txBox="1"/>
          <p:nvPr/>
        </p:nvSpPr>
        <p:spPr>
          <a:xfrm rot="19841200">
            <a:off x="3294849" y="15404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一致するか確認</a:t>
            </a:r>
          </a:p>
        </p:txBody>
      </p:sp>
    </p:spTree>
    <p:extLst>
      <p:ext uri="{BB962C8B-B14F-4D97-AF65-F5344CB8AC3E}">
        <p14:creationId xmlns:p14="http://schemas.microsoft.com/office/powerpoint/2010/main" val="197698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56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坂島 悠太</dc:creator>
  <cp:lastModifiedBy>坂島 悠太</cp:lastModifiedBy>
  <cp:revision>10</cp:revision>
  <dcterms:created xsi:type="dcterms:W3CDTF">2023-10-18T00:12:02Z</dcterms:created>
  <dcterms:modified xsi:type="dcterms:W3CDTF">2023-10-18T07:15:41Z</dcterms:modified>
</cp:coreProperties>
</file>