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84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C8E5-5BFA-4D0D-8A7B-3F5DC7D13C37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A677-FA69-40BA-88FF-6FEA28F15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16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C8E5-5BFA-4D0D-8A7B-3F5DC7D13C37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A677-FA69-40BA-88FF-6FEA28F15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26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C8E5-5BFA-4D0D-8A7B-3F5DC7D13C37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A677-FA69-40BA-88FF-6FEA28F15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C8E5-5BFA-4D0D-8A7B-3F5DC7D13C37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A677-FA69-40BA-88FF-6FEA28F15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1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C8E5-5BFA-4D0D-8A7B-3F5DC7D13C37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A677-FA69-40BA-88FF-6FEA28F15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9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C8E5-5BFA-4D0D-8A7B-3F5DC7D13C37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A677-FA69-40BA-88FF-6FEA28F15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2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C8E5-5BFA-4D0D-8A7B-3F5DC7D13C37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A677-FA69-40BA-88FF-6FEA28F15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6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C8E5-5BFA-4D0D-8A7B-3F5DC7D13C37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A677-FA69-40BA-88FF-6FEA28F15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1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C8E5-5BFA-4D0D-8A7B-3F5DC7D13C37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A677-FA69-40BA-88FF-6FEA28F15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4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C8E5-5BFA-4D0D-8A7B-3F5DC7D13C37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A677-FA69-40BA-88FF-6FEA28F15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C8E5-5BFA-4D0D-8A7B-3F5DC7D13C37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A677-FA69-40BA-88FF-6FEA28F15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2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0C8E5-5BFA-4D0D-8A7B-3F5DC7D13C37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5A677-FA69-40BA-88FF-6FEA28F15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28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769802" y="1613852"/>
            <a:ext cx="2652395" cy="36302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48764"/>
          <a:stretch/>
        </p:blipFill>
        <p:spPr>
          <a:xfrm>
            <a:off x="4999037" y="5258361"/>
            <a:ext cx="674688" cy="2216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50503" b="15743"/>
          <a:stretch/>
        </p:blipFill>
        <p:spPr>
          <a:xfrm>
            <a:off x="5758655" y="5334000"/>
            <a:ext cx="674688" cy="146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83524" b="-2603"/>
          <a:stretch/>
        </p:blipFill>
        <p:spPr>
          <a:xfrm>
            <a:off x="6474618" y="5334000"/>
            <a:ext cx="674688" cy="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0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Jaeyoung</dc:creator>
  <cp:lastModifiedBy>Jaeyoung</cp:lastModifiedBy>
  <cp:revision>1</cp:revision>
  <dcterms:created xsi:type="dcterms:W3CDTF">2019-03-05T11:08:34Z</dcterms:created>
  <dcterms:modified xsi:type="dcterms:W3CDTF">2019-03-05T11:10:07Z</dcterms:modified>
</cp:coreProperties>
</file>