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94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5E8"/>
    <a:srgbClr val="051A5C"/>
    <a:srgbClr val="FFFFFF"/>
    <a:srgbClr val="080F1F"/>
    <a:srgbClr val="B11F3C"/>
    <a:srgbClr val="A9D7E9"/>
    <a:srgbClr val="68B4DB"/>
    <a:srgbClr val="6ABAE5"/>
    <a:srgbClr val="A4D9E9"/>
    <a:srgbClr val="AA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5" autoAdjust="0"/>
    <p:restoredTop sz="94660" autoAdjust="0"/>
  </p:normalViewPr>
  <p:slideViewPr>
    <p:cSldViewPr snapToGrid="0">
      <p:cViewPr varScale="1">
        <p:scale>
          <a:sx n="124" d="100"/>
          <a:sy n="124" d="100"/>
        </p:scale>
        <p:origin x="10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754E0-6C53-4202-B19E-8FBBEF5B6EA9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E718A-5B25-47DB-B2CF-15D532FC08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420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F1112-9C4F-4B5E-B663-6772EADD73A8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DDE2E-19A3-453B-AF64-BDF852BB96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16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マスク_ページ番号"/>
          <p:cNvSpPr/>
          <p:nvPr userDrawn="1"/>
        </p:nvSpPr>
        <p:spPr bwMode="gray">
          <a:xfrm>
            <a:off x="11795760" y="520700"/>
            <a:ext cx="31242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マスク_ロゴ"/>
          <p:cNvSpPr/>
          <p:nvPr userDrawn="1"/>
        </p:nvSpPr>
        <p:spPr bwMode="gray">
          <a:xfrm>
            <a:off x="10597514" y="6393180"/>
            <a:ext cx="1525906" cy="401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プレースホルダ―_日付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14399" y="5062549"/>
            <a:ext cx="1612900" cy="353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10" name="プレースホルダ―_タイトル"/>
          <p:cNvSpPr>
            <a:spLocks noGrp="1"/>
          </p:cNvSpPr>
          <p:nvPr>
            <p:ph type="ctrTitle" hasCustomPrompt="1"/>
          </p:nvPr>
        </p:nvSpPr>
        <p:spPr bwMode="gray">
          <a:xfrm>
            <a:off x="868680" y="1961202"/>
            <a:ext cx="10754068" cy="1349469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600"/>
              </a:lnSpc>
              <a:defRPr sz="36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47923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マスク_ページ番号"/>
          <p:cNvSpPr/>
          <p:nvPr userDrawn="1"/>
        </p:nvSpPr>
        <p:spPr bwMode="gray">
          <a:xfrm>
            <a:off x="11795760" y="520700"/>
            <a:ext cx="31242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"/>
          <p:cNvCxnSpPr/>
          <p:nvPr userDrawn="1"/>
        </p:nvCxnSpPr>
        <p:spPr bwMode="gray">
          <a:xfrm flipH="1">
            <a:off x="955040" y="2286635"/>
            <a:ext cx="112369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プレースホルダ―_タイトル"/>
          <p:cNvSpPr>
            <a:spLocks noGrp="1"/>
          </p:cNvSpPr>
          <p:nvPr>
            <p:ph type="ctrTitle" hasCustomPrompt="1"/>
          </p:nvPr>
        </p:nvSpPr>
        <p:spPr bwMode="gray">
          <a:xfrm>
            <a:off x="868680" y="2752479"/>
            <a:ext cx="10754068" cy="134946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4600"/>
              </a:lnSpc>
              <a:defRPr sz="36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中表紙タイトル</a:t>
            </a:r>
          </a:p>
        </p:txBody>
      </p:sp>
    </p:spTree>
    <p:extLst>
      <p:ext uri="{BB962C8B-B14F-4D97-AF65-F5344CB8AC3E}">
        <p14:creationId xmlns:p14="http://schemas.microsoft.com/office/powerpoint/2010/main" val="114172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"/>
          <p:cNvCxnSpPr/>
          <p:nvPr userDrawn="1"/>
        </p:nvCxnSpPr>
        <p:spPr>
          <a:xfrm flipH="1">
            <a:off x="119063" y="884555"/>
            <a:ext cx="1207294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プレースホルダー_コンテンツ"/>
          <p:cNvSpPr>
            <a:spLocks noGrp="1"/>
          </p:cNvSpPr>
          <p:nvPr>
            <p:ph idx="1" hasCustomPrompt="1"/>
          </p:nvPr>
        </p:nvSpPr>
        <p:spPr>
          <a:xfrm>
            <a:off x="119062" y="1018572"/>
            <a:ext cx="11953875" cy="5374608"/>
          </a:xfrm>
          <a:prstGeom prst="rect">
            <a:avLst/>
          </a:prstGeom>
        </p:spPr>
        <p:txBody>
          <a:bodyPr lIns="0" tIns="0" rIns="0" bIns="0"/>
          <a:lstStyle>
            <a:lvl1pPr marL="360000" indent="-324000">
              <a:lnSpc>
                <a:spcPct val="100000"/>
              </a:lnSpc>
              <a:buFont typeface="Wingdings" panose="05000000000000000000" pitchFamily="2" charset="2"/>
              <a:buChar char="n"/>
              <a:tabLst/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612000" indent="-3240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804863" indent="-22860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987425" indent="-228600">
              <a:lnSpc>
                <a:spcPct val="100000"/>
              </a:lnSpc>
              <a:buFont typeface="Arial" panose="020B0604020202020204" pitchFamily="34" charset="0"/>
              <a:buChar char="–"/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163638" indent="-228600">
              <a:buFont typeface="Wingdings" panose="05000000000000000000" pitchFamily="2" charset="2"/>
              <a:buChar char="n"/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  <a:lvl6pPr marL="1347788" indent="-228600">
              <a:defRPr sz="1800"/>
            </a:lvl6pPr>
            <a:lvl7pPr marL="1524000" indent="-228600">
              <a:defRPr sz="1800"/>
            </a:lvl7pPr>
            <a:lvl8pPr marL="1792288" indent="-228600">
              <a:defRPr sz="1800"/>
            </a:lvl8pPr>
            <a:lvl9pPr marL="3657600" indent="0">
              <a:buNone/>
              <a:defRPr/>
            </a:lvl9pPr>
          </a:lstStyle>
          <a:p>
            <a:pPr lvl="0"/>
            <a:r>
              <a:rPr kumimoji="1" lang="ja-JP" altLang="en-US" dirty="0"/>
              <a:t>クリックしてテキストを入力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</a:t>
            </a:r>
            <a:r>
              <a:rPr kumimoji="1" lang="en-US" altLang="ja-JP" dirty="0"/>
              <a:t>5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6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6"/>
            <a:r>
              <a:rPr kumimoji="1" lang="ja-JP" altLang="en-US" dirty="0"/>
              <a:t>第</a:t>
            </a:r>
            <a:r>
              <a:rPr kumimoji="1" lang="en-US" altLang="ja-JP" dirty="0"/>
              <a:t>7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7"/>
            <a:r>
              <a:rPr kumimoji="1" lang="ja-JP" altLang="en-US" dirty="0"/>
              <a:t>第</a:t>
            </a:r>
            <a:r>
              <a:rPr kumimoji="1" lang="en-US" altLang="ja-JP" dirty="0"/>
              <a:t>8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7" name="プレースホルダー_タイトル"/>
          <p:cNvSpPr>
            <a:spLocks noGrp="1"/>
          </p:cNvSpPr>
          <p:nvPr>
            <p:ph type="title" hasCustomPrompt="1"/>
          </p:nvPr>
        </p:nvSpPr>
        <p:spPr>
          <a:xfrm>
            <a:off x="119063" y="115888"/>
            <a:ext cx="11953875" cy="758507"/>
          </a:xfrm>
          <a:prstGeom prst="rect">
            <a:avLst/>
          </a:prstGeom>
        </p:spPr>
        <p:txBody>
          <a:bodyPr lIns="0" tIns="72000" rIns="0" bIns="0" anchor="ctr">
            <a:noAutofit/>
          </a:bodyPr>
          <a:lstStyle>
            <a:lvl1pPr>
              <a:lnSpc>
                <a:spcPct val="100000"/>
              </a:lnSpc>
              <a:defRPr sz="26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421126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ページ-テキスト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"/>
          <p:cNvCxnSpPr/>
          <p:nvPr userDrawn="1"/>
        </p:nvCxnSpPr>
        <p:spPr>
          <a:xfrm flipH="1">
            <a:off x="119063" y="884555"/>
            <a:ext cx="1207294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プレースホルダー_タイトル"/>
          <p:cNvSpPr>
            <a:spLocks noGrp="1"/>
          </p:cNvSpPr>
          <p:nvPr>
            <p:ph type="title" hasCustomPrompt="1"/>
          </p:nvPr>
        </p:nvSpPr>
        <p:spPr>
          <a:xfrm>
            <a:off x="119063" y="115888"/>
            <a:ext cx="11953875" cy="758507"/>
          </a:xfrm>
          <a:prstGeom prst="rect">
            <a:avLst/>
          </a:prstGeom>
        </p:spPr>
        <p:txBody>
          <a:bodyPr lIns="0" tIns="72000" rIns="0" bIns="0" anchor="ctr">
            <a:noAutofit/>
          </a:bodyPr>
          <a:lstStyle>
            <a:lvl1pPr>
              <a:lnSpc>
                <a:spcPct val="100000"/>
              </a:lnSpc>
              <a:defRPr sz="26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48870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ページ-サブタイトル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"/>
          <p:cNvCxnSpPr/>
          <p:nvPr userDrawn="1"/>
        </p:nvCxnSpPr>
        <p:spPr>
          <a:xfrm flipH="1">
            <a:off x="119063" y="884555"/>
            <a:ext cx="1207294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プレースホルダー_コンテンツ"/>
          <p:cNvSpPr>
            <a:spLocks noGrp="1"/>
          </p:cNvSpPr>
          <p:nvPr>
            <p:ph idx="1" hasCustomPrompt="1"/>
          </p:nvPr>
        </p:nvSpPr>
        <p:spPr>
          <a:xfrm>
            <a:off x="119062" y="1635349"/>
            <a:ext cx="11953875" cy="4757831"/>
          </a:xfrm>
          <a:prstGeom prst="rect">
            <a:avLst/>
          </a:prstGeom>
        </p:spPr>
        <p:txBody>
          <a:bodyPr lIns="0" tIns="0" rIns="0" bIns="0"/>
          <a:lstStyle>
            <a:lvl1pPr marL="360000" indent="-324000">
              <a:lnSpc>
                <a:spcPct val="100000"/>
              </a:lnSpc>
              <a:buFont typeface="Wingdings" panose="05000000000000000000" pitchFamily="2" charset="2"/>
              <a:buChar char="n"/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612000" indent="-3240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804863" indent="-22860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987425" indent="-228600">
              <a:lnSpc>
                <a:spcPct val="100000"/>
              </a:lnSpc>
              <a:buFont typeface="Arial" panose="020B0604020202020204" pitchFamily="34" charset="0"/>
              <a:buChar char="–"/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163638" indent="-228600">
              <a:buFont typeface="Wingdings" panose="05000000000000000000" pitchFamily="2" charset="2"/>
              <a:buChar char="n"/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  <a:lvl6pPr marL="1347788" indent="-228600">
              <a:defRPr sz="1800"/>
            </a:lvl6pPr>
            <a:lvl7pPr marL="1524000" indent="-228600">
              <a:defRPr sz="1800"/>
            </a:lvl7pPr>
            <a:lvl8pPr marL="1792288" indent="-228600">
              <a:defRPr sz="1800"/>
            </a:lvl8pPr>
            <a:lvl9pPr marL="3657600" indent="0">
              <a:buNone/>
              <a:defRPr/>
            </a:lvl9pPr>
          </a:lstStyle>
          <a:p>
            <a:pPr lvl="0"/>
            <a:r>
              <a:rPr kumimoji="1" lang="ja-JP" altLang="en-US" dirty="0"/>
              <a:t>クリックしてテキストを入力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</a:t>
            </a:r>
            <a:r>
              <a:rPr kumimoji="1" lang="en-US" altLang="ja-JP" dirty="0"/>
              <a:t>5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6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6"/>
            <a:r>
              <a:rPr kumimoji="1" lang="ja-JP" altLang="en-US" dirty="0"/>
              <a:t>第</a:t>
            </a:r>
            <a:r>
              <a:rPr kumimoji="1" lang="en-US" altLang="ja-JP" dirty="0"/>
              <a:t>7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7"/>
            <a:r>
              <a:rPr kumimoji="1" lang="ja-JP" altLang="en-US" dirty="0"/>
              <a:t>第</a:t>
            </a:r>
            <a:r>
              <a:rPr kumimoji="1" lang="en-US" altLang="ja-JP" dirty="0"/>
              <a:t>8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9" name="プレースホルダー_サブタイトル">
            <a:extLst>
              <a:ext uri="{FF2B5EF4-FFF2-40B4-BE49-F238E27FC236}">
                <a16:creationId xmlns:a16="http://schemas.microsoft.com/office/drawing/2014/main" id="{02300FF6-2F0A-411A-94DD-F6E352F197E2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9062" y="977930"/>
            <a:ext cx="11953875" cy="564043"/>
          </a:xfrm>
          <a:prstGeom prst="rect">
            <a:avLst/>
          </a:prstGeom>
          <a:solidFill>
            <a:schemeClr val="accent1"/>
          </a:solidFill>
        </p:spPr>
        <p:txBody>
          <a:bodyPr wrap="square" lIns="0" rIns="0" bIns="0" anchor="ctr">
            <a:no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クリックしてテキストを入力</a:t>
            </a:r>
          </a:p>
        </p:txBody>
      </p:sp>
      <p:sp>
        <p:nvSpPr>
          <p:cNvPr id="6" name="プレースホルダー_タイトル"/>
          <p:cNvSpPr>
            <a:spLocks noGrp="1"/>
          </p:cNvSpPr>
          <p:nvPr>
            <p:ph type="title" hasCustomPrompt="1"/>
          </p:nvPr>
        </p:nvSpPr>
        <p:spPr>
          <a:xfrm>
            <a:off x="119063" y="115888"/>
            <a:ext cx="11953875" cy="758507"/>
          </a:xfrm>
          <a:prstGeom prst="rect">
            <a:avLst/>
          </a:prstGeom>
        </p:spPr>
        <p:txBody>
          <a:bodyPr lIns="0" tIns="72000" rIns="0" bIns="0" anchor="ctr">
            <a:noAutofit/>
          </a:bodyPr>
          <a:lstStyle>
            <a:lvl1pPr>
              <a:lnSpc>
                <a:spcPct val="100000"/>
              </a:lnSpc>
              <a:defRPr sz="26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412135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拡張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マスク_ロゴ"/>
          <p:cNvSpPr/>
          <p:nvPr userDrawn="1"/>
        </p:nvSpPr>
        <p:spPr bwMode="gray">
          <a:xfrm>
            <a:off x="10597514" y="6393180"/>
            <a:ext cx="1525906" cy="401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"/>
          <p:cNvCxnSpPr/>
          <p:nvPr userDrawn="1"/>
        </p:nvCxnSpPr>
        <p:spPr>
          <a:xfrm flipH="1">
            <a:off x="119063" y="884555"/>
            <a:ext cx="1207294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プレースホルダー_コンテンツ"/>
          <p:cNvSpPr>
            <a:spLocks noGrp="1"/>
          </p:cNvSpPr>
          <p:nvPr>
            <p:ph idx="1" hasCustomPrompt="1"/>
          </p:nvPr>
        </p:nvSpPr>
        <p:spPr>
          <a:xfrm>
            <a:off x="119062" y="1018571"/>
            <a:ext cx="11953875" cy="5723541"/>
          </a:xfrm>
          <a:prstGeom prst="rect">
            <a:avLst/>
          </a:prstGeom>
        </p:spPr>
        <p:txBody>
          <a:bodyPr lIns="0" tIns="0" rIns="0" bIns="0"/>
          <a:lstStyle>
            <a:lvl1pPr marL="360000" indent="-324000">
              <a:lnSpc>
                <a:spcPct val="100000"/>
              </a:lnSpc>
              <a:buFont typeface="Wingdings" panose="05000000000000000000" pitchFamily="2" charset="2"/>
              <a:buChar char="n"/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612000" indent="-3240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804863" indent="-22860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987425" indent="-228600">
              <a:lnSpc>
                <a:spcPct val="100000"/>
              </a:lnSpc>
              <a:buFont typeface="Arial" panose="020B0604020202020204" pitchFamily="34" charset="0"/>
              <a:buChar char="–"/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 marL="1163638" indent="-228600">
              <a:buFont typeface="Wingdings" panose="05000000000000000000" pitchFamily="2" charset="2"/>
              <a:buChar char="n"/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  <a:lvl6pPr marL="1347788" indent="-228600">
              <a:defRPr sz="1800"/>
            </a:lvl6pPr>
            <a:lvl7pPr marL="1524000" indent="-228600">
              <a:defRPr sz="1800"/>
            </a:lvl7pPr>
            <a:lvl8pPr marL="1792288" indent="-228600">
              <a:defRPr sz="1800"/>
            </a:lvl8pPr>
            <a:lvl9pPr marL="3657600" indent="0">
              <a:buNone/>
              <a:defRPr/>
            </a:lvl9pPr>
          </a:lstStyle>
          <a:p>
            <a:pPr lvl="0"/>
            <a:r>
              <a:rPr kumimoji="1" lang="ja-JP" altLang="en-US" dirty="0"/>
              <a:t>クリックしてテキストを入力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</a:t>
            </a:r>
            <a:r>
              <a:rPr kumimoji="1" lang="en-US" altLang="ja-JP" dirty="0"/>
              <a:t>5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5"/>
            <a:r>
              <a:rPr kumimoji="1" lang="ja-JP" altLang="en-US" dirty="0"/>
              <a:t>第</a:t>
            </a:r>
            <a:r>
              <a:rPr kumimoji="1" lang="en-US" altLang="ja-JP" dirty="0"/>
              <a:t>6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6"/>
            <a:r>
              <a:rPr kumimoji="1" lang="ja-JP" altLang="en-US" dirty="0"/>
              <a:t>第</a:t>
            </a:r>
            <a:r>
              <a:rPr kumimoji="1" lang="en-US" altLang="ja-JP" dirty="0"/>
              <a:t>7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7"/>
            <a:r>
              <a:rPr kumimoji="1" lang="ja-JP" altLang="en-US" dirty="0"/>
              <a:t>第</a:t>
            </a:r>
            <a:r>
              <a:rPr kumimoji="1" lang="en-US" altLang="ja-JP" dirty="0"/>
              <a:t>8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プレースホルダー_タイトル"/>
          <p:cNvSpPr>
            <a:spLocks noGrp="1"/>
          </p:cNvSpPr>
          <p:nvPr>
            <p:ph type="title" hasCustomPrompt="1"/>
          </p:nvPr>
        </p:nvSpPr>
        <p:spPr>
          <a:xfrm>
            <a:off x="119063" y="115888"/>
            <a:ext cx="11953875" cy="758507"/>
          </a:xfrm>
          <a:prstGeom prst="rect">
            <a:avLst/>
          </a:prstGeom>
        </p:spPr>
        <p:txBody>
          <a:bodyPr lIns="0" tIns="72000" rIns="0" bIns="0" anchor="ctr">
            <a:noAutofit/>
          </a:bodyPr>
          <a:lstStyle>
            <a:lvl1pPr>
              <a:lnSpc>
                <a:spcPct val="100000"/>
              </a:lnSpc>
              <a:defRPr sz="26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80195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4A9E922-FAD0-4B01-8011-9BF7717F6D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0969854">
            <a:off x="9727540" y="80075"/>
            <a:ext cx="720167" cy="70199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8EA0497-8FB2-4289-BF52-F7C50AC3BE6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4646">
            <a:off x="11294517" y="417168"/>
            <a:ext cx="446242" cy="44624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8C6AA3A2-D0E7-44C4-B2F6-B3144C52F5B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524">
            <a:off x="10480386" y="292333"/>
            <a:ext cx="295592" cy="29559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8CAF5886-21C9-447D-BA60-A1CF3157444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7629">
            <a:off x="10885284" y="236995"/>
            <a:ext cx="339896" cy="339896"/>
          </a:xfrm>
          <a:prstGeom prst="rect">
            <a:avLst/>
          </a:prstGeom>
        </p:spPr>
      </p:pic>
      <p:sp>
        <p:nvSpPr>
          <p:cNvPr id="10" name="ページ番号">
            <a:extLst>
              <a:ext uri="{FF2B5EF4-FFF2-40B4-BE49-F238E27FC236}">
                <a16:creationId xmlns:a16="http://schemas.microsoft.com/office/drawing/2014/main" id="{C290B84F-F8ED-433E-AF87-CD74A57E0906}"/>
              </a:ext>
            </a:extLst>
          </p:cNvPr>
          <p:cNvSpPr txBox="1"/>
          <p:nvPr userDrawn="1"/>
        </p:nvSpPr>
        <p:spPr bwMode="gray">
          <a:xfrm>
            <a:off x="11885386" y="525839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r"/>
            <a:fld id="{E92F5356-8360-4518-8584-93A8F6983246}" type="slidenum">
              <a:rPr kumimoji="1" lang="ja-JP" alt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kumimoji="1" lang="ja-JP" alt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3A3908F-E0EB-4E01-85C7-602735E8278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010611"/>
            <a:ext cx="4865614" cy="2828139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312EB50-FD85-4404-A62F-85741A5B103A}"/>
              </a:ext>
            </a:extLst>
          </p:cNvPr>
          <p:cNvSpPr/>
          <p:nvPr userDrawn="1"/>
        </p:nvSpPr>
        <p:spPr>
          <a:xfrm>
            <a:off x="2078967" y="4029861"/>
            <a:ext cx="3029298" cy="282813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5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1791E45-6A4B-4308-BA0F-815273905CEE}"/>
              </a:ext>
            </a:extLst>
          </p:cNvPr>
          <p:cNvSpPr/>
          <p:nvPr userDrawn="1"/>
        </p:nvSpPr>
        <p:spPr>
          <a:xfrm rot="5400000">
            <a:off x="2133891" y="4238732"/>
            <a:ext cx="485377" cy="475315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5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06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75">
          <p15:clr>
            <a:srgbClr val="A4A3A4"/>
          </p15:clr>
        </p15:guide>
        <p15:guide id="4" pos="7605">
          <p15:clr>
            <a:srgbClr val="A4A3A4"/>
          </p15:clr>
        </p15:guide>
        <p15:guide id="5" orient="horz" pos="73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</p:extLst>
</p:sldMaster>
</file>

<file path=ppt/theme/theme1.xml><?xml version="1.0" encoding="utf-8"?>
<a:theme xmlns:a="http://schemas.openxmlformats.org/drawingml/2006/main" name="公開情報 SnowVillage">
  <a:themeElements>
    <a:clrScheme name="kddi-std">
      <a:dk1>
        <a:srgbClr val="262626"/>
      </a:dk1>
      <a:lt1>
        <a:srgbClr val="FFFFFF"/>
      </a:lt1>
      <a:dk2>
        <a:srgbClr val="EA6031"/>
      </a:dk2>
      <a:lt2>
        <a:srgbClr val="FADFD5"/>
      </a:lt2>
      <a:accent1>
        <a:srgbClr val="0A287F"/>
      </a:accent1>
      <a:accent2>
        <a:srgbClr val="6279BC"/>
      </a:accent2>
      <a:accent3>
        <a:srgbClr val="B9CAF9"/>
      </a:accent3>
      <a:accent4>
        <a:srgbClr val="595959"/>
      </a:accent4>
      <a:accent5>
        <a:srgbClr val="999999"/>
      </a:accent5>
      <a:accent6>
        <a:srgbClr val="D9D9D9"/>
      </a:accent6>
      <a:hlink>
        <a:srgbClr val="0070C0"/>
      </a:hlink>
      <a:folHlink>
        <a:srgbClr val="85AEDF"/>
      </a:folHlink>
    </a:clrScheme>
    <a:fontScheme name="kddi-std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5" baseType="lpstr">
      <vt:lpstr>メイリオ</vt:lpstr>
      <vt:lpstr>游ゴシック</vt:lpstr>
      <vt:lpstr>Arial</vt:lpstr>
      <vt:lpstr>Wingdings</vt:lpstr>
      <vt:lpstr>公開情報 SnowVillage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2023-02-20T15:31:17Z</dcterms:created>
  <dcterms:modified xsi:type="dcterms:W3CDTF">2024-01-08T17:22:43Z</dcterms:modified>
</cp:coreProperties>
</file>