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0" r:id="rId3"/>
    <p:sldId id="257" r:id="rId4"/>
    <p:sldId id="258" r:id="rId5"/>
    <p:sldId id="261" r:id="rId6"/>
    <p:sldId id="274" r:id="rId7"/>
    <p:sldId id="273" r:id="rId8"/>
    <p:sldId id="262" r:id="rId9"/>
    <p:sldId id="263" r:id="rId10"/>
    <p:sldId id="264" r:id="rId11"/>
    <p:sldId id="265" r:id="rId12"/>
    <p:sldId id="266" r:id="rId13"/>
    <p:sldId id="267" r:id="rId14"/>
    <p:sldId id="268" r:id="rId15"/>
    <p:sldId id="270" r:id="rId16"/>
    <p:sldId id="278" r:id="rId17"/>
    <p:sldId id="271" r:id="rId18"/>
    <p:sldId id="277" r:id="rId19"/>
    <p:sldId id="279" r:id="rId20"/>
    <p:sldId id="281" r:id="rId21"/>
    <p:sldId id="269"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4031"/>
    <a:srgbClr val="FED3CE"/>
    <a:srgbClr val="FEAE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AABA47-4A88-40BC-B70B-C8B1DECA9DBD}" v="5" dt="2023-02-21T03:25:27.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9636" autoAdjust="0"/>
  </p:normalViewPr>
  <p:slideViewPr>
    <p:cSldViewPr snapToGrid="0">
      <p:cViewPr varScale="1">
        <p:scale>
          <a:sx n="43" d="100"/>
          <a:sy n="43" d="100"/>
        </p:scale>
        <p:origin x="1468"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e Chung" userId="35fee9654f7697f1" providerId="LiveId" clId="{39AABA47-4A88-40BC-B70B-C8B1DECA9DBD}"/>
    <pc:docChg chg="undo custSel addSld delSld modSld sldOrd">
      <pc:chgData name="Jae Chung" userId="35fee9654f7697f1" providerId="LiveId" clId="{39AABA47-4A88-40BC-B70B-C8B1DECA9DBD}" dt="2023-02-21T05:58:37.328" v="1581" actId="1076"/>
      <pc:docMkLst>
        <pc:docMk/>
      </pc:docMkLst>
      <pc:sldChg chg="modSp mod">
        <pc:chgData name="Jae Chung" userId="35fee9654f7697f1" providerId="LiveId" clId="{39AABA47-4A88-40BC-B70B-C8B1DECA9DBD}" dt="2023-02-21T05:56:37.660" v="1544" actId="20577"/>
        <pc:sldMkLst>
          <pc:docMk/>
          <pc:sldMk cId="3754688586" sldId="256"/>
        </pc:sldMkLst>
        <pc:spChg chg="mod">
          <ac:chgData name="Jae Chung" userId="35fee9654f7697f1" providerId="LiveId" clId="{39AABA47-4A88-40BC-B70B-C8B1DECA9DBD}" dt="2023-02-21T05:56:37.660" v="1544" actId="20577"/>
          <ac:spMkLst>
            <pc:docMk/>
            <pc:sldMk cId="3754688586" sldId="256"/>
            <ac:spMk id="2" creationId="{222E6C89-7A9D-ADC4-CCE1-22449D9B9350}"/>
          </ac:spMkLst>
        </pc:spChg>
        <pc:spChg chg="mod">
          <ac:chgData name="Jae Chung" userId="35fee9654f7697f1" providerId="LiveId" clId="{39AABA47-4A88-40BC-B70B-C8B1DECA9DBD}" dt="2023-02-21T05:51:13.223" v="1358" actId="20577"/>
          <ac:spMkLst>
            <pc:docMk/>
            <pc:sldMk cId="3754688586" sldId="256"/>
            <ac:spMk id="3" creationId="{90BB9D94-8D46-8E0D-5470-E8E7A3B263A3}"/>
          </ac:spMkLst>
        </pc:spChg>
      </pc:sldChg>
      <pc:sldChg chg="addSp delSp modSp mod">
        <pc:chgData name="Jae Chung" userId="35fee9654f7697f1" providerId="LiveId" clId="{39AABA47-4A88-40BC-B70B-C8B1DECA9DBD}" dt="2023-02-21T05:29:46.274" v="1080" actId="1076"/>
        <pc:sldMkLst>
          <pc:docMk/>
          <pc:sldMk cId="1620469408" sldId="257"/>
        </pc:sldMkLst>
        <pc:spChg chg="mod">
          <ac:chgData name="Jae Chung" userId="35fee9654f7697f1" providerId="LiveId" clId="{39AABA47-4A88-40BC-B70B-C8B1DECA9DBD}" dt="2023-02-21T04:00:31.402" v="394" actId="20577"/>
          <ac:spMkLst>
            <pc:docMk/>
            <pc:sldMk cId="1620469408" sldId="257"/>
            <ac:spMk id="2" creationId="{93069F3A-0483-50A8-5177-0BCBDFF3102D}"/>
          </ac:spMkLst>
        </pc:spChg>
        <pc:spChg chg="add del">
          <ac:chgData name="Jae Chung" userId="35fee9654f7697f1" providerId="LiveId" clId="{39AABA47-4A88-40BC-B70B-C8B1DECA9DBD}" dt="2023-02-21T03:48:43.231" v="142" actId="478"/>
          <ac:spMkLst>
            <pc:docMk/>
            <pc:sldMk cId="1620469408" sldId="257"/>
            <ac:spMk id="16" creationId="{A5CEABAD-EBE9-6973-7AD4-F04319F86FB1}"/>
          </ac:spMkLst>
        </pc:spChg>
        <pc:spChg chg="add del mod">
          <ac:chgData name="Jae Chung" userId="35fee9654f7697f1" providerId="LiveId" clId="{39AABA47-4A88-40BC-B70B-C8B1DECA9DBD}" dt="2023-02-21T03:48:49.377" v="147"/>
          <ac:spMkLst>
            <pc:docMk/>
            <pc:sldMk cId="1620469408" sldId="257"/>
            <ac:spMk id="17" creationId="{13B52169-E8D8-AF4D-011A-1E014C78A61B}"/>
          </ac:spMkLst>
        </pc:spChg>
        <pc:spChg chg="add del mod">
          <ac:chgData name="Jae Chung" userId="35fee9654f7697f1" providerId="LiveId" clId="{39AABA47-4A88-40BC-B70B-C8B1DECA9DBD}" dt="2023-02-21T03:48:49.352" v="146"/>
          <ac:spMkLst>
            <pc:docMk/>
            <pc:sldMk cId="1620469408" sldId="257"/>
            <ac:spMk id="18" creationId="{8C43BF01-795C-F968-D459-940B27E6775C}"/>
          </ac:spMkLst>
        </pc:spChg>
        <pc:spChg chg="add del mod">
          <ac:chgData name="Jae Chung" userId="35fee9654f7697f1" providerId="LiveId" clId="{39AABA47-4A88-40BC-B70B-C8B1DECA9DBD}" dt="2023-02-21T05:27:00.617" v="1062" actId="478"/>
          <ac:spMkLst>
            <pc:docMk/>
            <pc:sldMk cId="1620469408" sldId="257"/>
            <ac:spMk id="20" creationId="{07176FA7-5D69-27D9-F908-0B506F92B5CE}"/>
          </ac:spMkLst>
        </pc:spChg>
        <pc:spChg chg="add del mod">
          <ac:chgData name="Jae Chung" userId="35fee9654f7697f1" providerId="LiveId" clId="{39AABA47-4A88-40BC-B70B-C8B1DECA9DBD}" dt="2023-02-21T05:28:44.737" v="1070"/>
          <ac:spMkLst>
            <pc:docMk/>
            <pc:sldMk cId="1620469408" sldId="257"/>
            <ac:spMk id="22" creationId="{1E6CD26E-06A6-2B35-E5B2-C56B40F3BD8A}"/>
          </ac:spMkLst>
        </pc:spChg>
        <pc:spChg chg="add del mod">
          <ac:chgData name="Jae Chung" userId="35fee9654f7697f1" providerId="LiveId" clId="{39AABA47-4A88-40BC-B70B-C8B1DECA9DBD}" dt="2023-02-21T05:28:44.707" v="1069"/>
          <ac:spMkLst>
            <pc:docMk/>
            <pc:sldMk cId="1620469408" sldId="257"/>
            <ac:spMk id="23" creationId="{6811BD77-DC40-B594-3660-4A9C0702E1DB}"/>
          </ac:spMkLst>
        </pc:spChg>
        <pc:spChg chg="add del mod">
          <ac:chgData name="Jae Chung" userId="35fee9654f7697f1" providerId="LiveId" clId="{39AABA47-4A88-40BC-B70B-C8B1DECA9DBD}" dt="2023-02-21T05:29:30.514" v="1077"/>
          <ac:spMkLst>
            <pc:docMk/>
            <pc:sldMk cId="1620469408" sldId="257"/>
            <ac:spMk id="26" creationId="{5F240FED-5121-C5A3-199F-4122C7D0941C}"/>
          </ac:spMkLst>
        </pc:spChg>
        <pc:spChg chg="add del mod">
          <ac:chgData name="Jae Chung" userId="35fee9654f7697f1" providerId="LiveId" clId="{39AABA47-4A88-40BC-B70B-C8B1DECA9DBD}" dt="2023-02-21T05:29:30.482" v="1076"/>
          <ac:spMkLst>
            <pc:docMk/>
            <pc:sldMk cId="1620469408" sldId="257"/>
            <ac:spMk id="27" creationId="{3FFD9853-B1A0-62C2-64CA-FB8BF8E5AD01}"/>
          </ac:spMkLst>
        </pc:spChg>
        <pc:picChg chg="del">
          <ac:chgData name="Jae Chung" userId="35fee9654f7697f1" providerId="LiveId" clId="{39AABA47-4A88-40BC-B70B-C8B1DECA9DBD}" dt="2023-02-21T03:48:43.231" v="142" actId="478"/>
          <ac:picMkLst>
            <pc:docMk/>
            <pc:sldMk cId="1620469408" sldId="257"/>
            <ac:picMk id="10" creationId="{92A4CE50-9D10-814B-DFC2-4510C782B9B4}"/>
          </ac:picMkLst>
        </pc:picChg>
        <pc:picChg chg="add del mod">
          <ac:chgData name="Jae Chung" userId="35fee9654f7697f1" providerId="LiveId" clId="{39AABA47-4A88-40BC-B70B-C8B1DECA9DBD}" dt="2023-02-21T05:28:39.857" v="1065" actId="478"/>
          <ac:picMkLst>
            <pc:docMk/>
            <pc:sldMk cId="1620469408" sldId="257"/>
            <ac:picMk id="19" creationId="{A8C57C67-1A36-5FAE-19B6-3325E9207F22}"/>
          </ac:picMkLst>
        </pc:picChg>
        <pc:picChg chg="add del mod">
          <ac:chgData name="Jae Chung" userId="35fee9654f7697f1" providerId="LiveId" clId="{39AABA47-4A88-40BC-B70B-C8B1DECA9DBD}" dt="2023-02-21T05:29:25.452" v="1072" actId="478"/>
          <ac:picMkLst>
            <pc:docMk/>
            <pc:sldMk cId="1620469408" sldId="257"/>
            <ac:picMk id="24" creationId="{01A68005-4684-1A74-C675-D0309293E7B8}"/>
          </ac:picMkLst>
        </pc:picChg>
        <pc:picChg chg="add mod">
          <ac:chgData name="Jae Chung" userId="35fee9654f7697f1" providerId="LiveId" clId="{39AABA47-4A88-40BC-B70B-C8B1DECA9DBD}" dt="2023-02-21T05:29:46.274" v="1080" actId="1076"/>
          <ac:picMkLst>
            <pc:docMk/>
            <pc:sldMk cId="1620469408" sldId="257"/>
            <ac:picMk id="28" creationId="{E927AC88-FCA6-1135-CF95-9BE3CC956C7C}"/>
          </ac:picMkLst>
        </pc:picChg>
      </pc:sldChg>
      <pc:sldChg chg="addSp modSp mod">
        <pc:chgData name="Jae Chung" userId="35fee9654f7697f1" providerId="LiveId" clId="{39AABA47-4A88-40BC-B70B-C8B1DECA9DBD}" dt="2023-02-21T05:32:28.989" v="1116" actId="14100"/>
        <pc:sldMkLst>
          <pc:docMk/>
          <pc:sldMk cId="1979748803" sldId="258"/>
        </pc:sldMkLst>
        <pc:spChg chg="mod">
          <ac:chgData name="Jae Chung" userId="35fee9654f7697f1" providerId="LiveId" clId="{39AABA47-4A88-40BC-B70B-C8B1DECA9DBD}" dt="2023-02-21T03:57:25.034" v="211" actId="20577"/>
          <ac:spMkLst>
            <pc:docMk/>
            <pc:sldMk cId="1979748803" sldId="258"/>
            <ac:spMk id="2" creationId="{93069F3A-0483-50A8-5177-0BCBDFF3102D}"/>
          </ac:spMkLst>
        </pc:spChg>
        <pc:picChg chg="mod">
          <ac:chgData name="Jae Chung" userId="35fee9654f7697f1" providerId="LiveId" clId="{39AABA47-4A88-40BC-B70B-C8B1DECA9DBD}" dt="2023-02-21T05:32:28.989" v="1116" actId="14100"/>
          <ac:picMkLst>
            <pc:docMk/>
            <pc:sldMk cId="1979748803" sldId="258"/>
            <ac:picMk id="5" creationId="{95B8241B-F118-7B4A-9E6D-0D45B58C1BB2}"/>
          </ac:picMkLst>
        </pc:picChg>
        <pc:picChg chg="add mod">
          <ac:chgData name="Jae Chung" userId="35fee9654f7697f1" providerId="LiveId" clId="{39AABA47-4A88-40BC-B70B-C8B1DECA9DBD}" dt="2023-02-21T05:30:48.146" v="1084" actId="1076"/>
          <ac:picMkLst>
            <pc:docMk/>
            <pc:sldMk cId="1979748803" sldId="258"/>
            <ac:picMk id="7" creationId="{A897EA23-D9DB-72CA-50DB-9CA5C7DBEBC8}"/>
          </ac:picMkLst>
        </pc:picChg>
      </pc:sldChg>
      <pc:sldChg chg="modSp mod">
        <pc:chgData name="Jae Chung" userId="35fee9654f7697f1" providerId="LiveId" clId="{39AABA47-4A88-40BC-B70B-C8B1DECA9DBD}" dt="2023-02-21T03:43:03.527" v="140" actId="14100"/>
        <pc:sldMkLst>
          <pc:docMk/>
          <pc:sldMk cId="2315641021" sldId="260"/>
        </pc:sldMkLst>
        <pc:spChg chg="mod">
          <ac:chgData name="Jae Chung" userId="35fee9654f7697f1" providerId="LiveId" clId="{39AABA47-4A88-40BC-B70B-C8B1DECA9DBD}" dt="2023-02-21T03:42:38.397" v="110" actId="115"/>
          <ac:spMkLst>
            <pc:docMk/>
            <pc:sldMk cId="2315641021" sldId="260"/>
            <ac:spMk id="7" creationId="{854AE28E-C57A-5089-D7E7-AE8878FC4A46}"/>
          </ac:spMkLst>
        </pc:spChg>
        <pc:spChg chg="mod">
          <ac:chgData name="Jae Chung" userId="35fee9654f7697f1" providerId="LiveId" clId="{39AABA47-4A88-40BC-B70B-C8B1DECA9DBD}" dt="2023-02-21T03:42:03.890" v="81" actId="5793"/>
          <ac:spMkLst>
            <pc:docMk/>
            <pc:sldMk cId="2315641021" sldId="260"/>
            <ac:spMk id="8" creationId="{E2EB37FE-6221-3A80-0EB7-A11DF8ABC2A9}"/>
          </ac:spMkLst>
        </pc:spChg>
        <pc:spChg chg="mod">
          <ac:chgData name="Jae Chung" userId="35fee9654f7697f1" providerId="LiveId" clId="{39AABA47-4A88-40BC-B70B-C8B1DECA9DBD}" dt="2023-02-21T03:43:03.527" v="140" actId="14100"/>
          <ac:spMkLst>
            <pc:docMk/>
            <pc:sldMk cId="2315641021" sldId="260"/>
            <ac:spMk id="9" creationId="{98582F91-FECC-FCD4-D5BD-13CAB2B79AE8}"/>
          </ac:spMkLst>
        </pc:spChg>
      </pc:sldChg>
      <pc:sldChg chg="modSp mod">
        <pc:chgData name="Jae Chung" userId="35fee9654f7697f1" providerId="LiveId" clId="{39AABA47-4A88-40BC-B70B-C8B1DECA9DBD}" dt="2023-02-21T04:05:52.758" v="509" actId="20577"/>
        <pc:sldMkLst>
          <pc:docMk/>
          <pc:sldMk cId="4274050636" sldId="261"/>
        </pc:sldMkLst>
        <pc:spChg chg="mod">
          <ac:chgData name="Jae Chung" userId="35fee9654f7697f1" providerId="LiveId" clId="{39AABA47-4A88-40BC-B70B-C8B1DECA9DBD}" dt="2023-02-21T04:05:52.758" v="509" actId="20577"/>
          <ac:spMkLst>
            <pc:docMk/>
            <pc:sldMk cId="4274050636" sldId="261"/>
            <ac:spMk id="2" creationId="{93069F3A-0483-50A8-5177-0BCBDFF3102D}"/>
          </ac:spMkLst>
        </pc:spChg>
      </pc:sldChg>
      <pc:sldChg chg="addSp modSp mod">
        <pc:chgData name="Jae Chung" userId="35fee9654f7697f1" providerId="LiveId" clId="{39AABA47-4A88-40BC-B70B-C8B1DECA9DBD}" dt="2023-02-21T05:26:04.324" v="1057" actId="1076"/>
        <pc:sldMkLst>
          <pc:docMk/>
          <pc:sldMk cId="502925091" sldId="263"/>
        </pc:sldMkLst>
        <pc:spChg chg="add mod">
          <ac:chgData name="Jae Chung" userId="35fee9654f7697f1" providerId="LiveId" clId="{39AABA47-4A88-40BC-B70B-C8B1DECA9DBD}" dt="2023-02-21T05:25:45.707" v="1053" actId="1076"/>
          <ac:spMkLst>
            <pc:docMk/>
            <pc:sldMk cId="502925091" sldId="263"/>
            <ac:spMk id="9" creationId="{3A77E7A0-3801-DB88-EC05-F423987EF7F6}"/>
          </ac:spMkLst>
        </pc:spChg>
        <pc:spChg chg="add mod">
          <ac:chgData name="Jae Chung" userId="35fee9654f7697f1" providerId="LiveId" clId="{39AABA47-4A88-40BC-B70B-C8B1DECA9DBD}" dt="2023-02-21T05:26:04.324" v="1057" actId="1076"/>
          <ac:spMkLst>
            <pc:docMk/>
            <pc:sldMk cId="502925091" sldId="263"/>
            <ac:spMk id="10" creationId="{C9718413-C3EC-3EDF-7B45-DBCD21AAB0A7}"/>
          </ac:spMkLst>
        </pc:spChg>
        <pc:picChg chg="add mod">
          <ac:chgData name="Jae Chung" userId="35fee9654f7697f1" providerId="LiveId" clId="{39AABA47-4A88-40BC-B70B-C8B1DECA9DBD}" dt="2023-02-21T04:28:31.973" v="637" actId="1076"/>
          <ac:picMkLst>
            <pc:docMk/>
            <pc:sldMk cId="502925091" sldId="263"/>
            <ac:picMk id="7" creationId="{84EDD873-F972-E685-52DE-9ADF94D9C9D7}"/>
          </ac:picMkLst>
        </pc:picChg>
      </pc:sldChg>
      <pc:sldChg chg="addSp delSp modSp mod">
        <pc:chgData name="Jae Chung" userId="35fee9654f7697f1" providerId="LiveId" clId="{39AABA47-4A88-40BC-B70B-C8B1DECA9DBD}" dt="2023-02-21T05:26:13.677" v="1059" actId="478"/>
        <pc:sldMkLst>
          <pc:docMk/>
          <pc:sldMk cId="439531644" sldId="264"/>
        </pc:sldMkLst>
        <pc:spChg chg="add mod">
          <ac:chgData name="Jae Chung" userId="35fee9654f7697f1" providerId="LiveId" clId="{39AABA47-4A88-40BC-B70B-C8B1DECA9DBD}" dt="2023-02-21T05:24:28.416" v="1028" actId="255"/>
          <ac:spMkLst>
            <pc:docMk/>
            <pc:sldMk cId="439531644" sldId="264"/>
            <ac:spMk id="9" creationId="{4642DCF6-FE59-6649-ED74-1792461F22EC}"/>
          </ac:spMkLst>
        </pc:spChg>
        <pc:spChg chg="add mod">
          <ac:chgData name="Jae Chung" userId="35fee9654f7697f1" providerId="LiveId" clId="{39AABA47-4A88-40BC-B70B-C8B1DECA9DBD}" dt="2023-02-21T05:25:25.060" v="1045" actId="1076"/>
          <ac:spMkLst>
            <pc:docMk/>
            <pc:sldMk cId="439531644" sldId="264"/>
            <ac:spMk id="10" creationId="{DA746F1A-EE1C-D6D1-9EF8-5A89BBE60DC5}"/>
          </ac:spMkLst>
        </pc:spChg>
        <pc:spChg chg="add del mod">
          <ac:chgData name="Jae Chung" userId="35fee9654f7697f1" providerId="LiveId" clId="{39AABA47-4A88-40BC-B70B-C8B1DECA9DBD}" dt="2023-02-21T05:26:13.677" v="1059" actId="478"/>
          <ac:spMkLst>
            <pc:docMk/>
            <pc:sldMk cId="439531644" sldId="264"/>
            <ac:spMk id="11" creationId="{9BAB2545-67F2-3208-C17A-D1CE307DC452}"/>
          </ac:spMkLst>
        </pc:spChg>
        <pc:spChg chg="add del mod">
          <ac:chgData name="Jae Chung" userId="35fee9654f7697f1" providerId="LiveId" clId="{39AABA47-4A88-40BC-B70B-C8B1DECA9DBD}" dt="2023-02-21T05:25:56.183" v="1055" actId="478"/>
          <ac:spMkLst>
            <pc:docMk/>
            <pc:sldMk cId="439531644" sldId="264"/>
            <ac:spMk id="12" creationId="{B16EAA7E-AE28-A124-F4E1-01610DB95EB9}"/>
          </ac:spMkLst>
        </pc:spChg>
        <pc:picChg chg="add mod">
          <ac:chgData name="Jae Chung" userId="35fee9654f7697f1" providerId="LiveId" clId="{39AABA47-4A88-40BC-B70B-C8B1DECA9DBD}" dt="2023-02-21T04:28:43.367" v="639" actId="1076"/>
          <ac:picMkLst>
            <pc:docMk/>
            <pc:sldMk cId="439531644" sldId="264"/>
            <ac:picMk id="8" creationId="{BAEA42BF-F7E8-F770-94E1-411509E816C7}"/>
          </ac:picMkLst>
        </pc:picChg>
      </pc:sldChg>
      <pc:sldChg chg="modSp mod">
        <pc:chgData name="Jae Chung" userId="35fee9654f7697f1" providerId="LiveId" clId="{39AABA47-4A88-40BC-B70B-C8B1DECA9DBD}" dt="2023-02-21T04:43:25.874" v="747" actId="20577"/>
        <pc:sldMkLst>
          <pc:docMk/>
          <pc:sldMk cId="2441263206" sldId="265"/>
        </pc:sldMkLst>
        <pc:spChg chg="mod">
          <ac:chgData name="Jae Chung" userId="35fee9654f7697f1" providerId="LiveId" clId="{39AABA47-4A88-40BC-B70B-C8B1DECA9DBD}" dt="2023-02-21T04:42:51.437" v="730" actId="20577"/>
          <ac:spMkLst>
            <pc:docMk/>
            <pc:sldMk cId="2441263206" sldId="265"/>
            <ac:spMk id="2" creationId="{93069F3A-0483-50A8-5177-0BCBDFF3102D}"/>
          </ac:spMkLst>
        </pc:spChg>
        <pc:spChg chg="mod">
          <ac:chgData name="Jae Chung" userId="35fee9654f7697f1" providerId="LiveId" clId="{39AABA47-4A88-40BC-B70B-C8B1DECA9DBD}" dt="2023-02-21T04:43:21.531" v="739" actId="20577"/>
          <ac:spMkLst>
            <pc:docMk/>
            <pc:sldMk cId="2441263206" sldId="265"/>
            <ac:spMk id="6" creationId="{D7F987E9-2B1C-B6F0-DD71-AE164A870111}"/>
          </ac:spMkLst>
        </pc:spChg>
        <pc:spChg chg="mod">
          <ac:chgData name="Jae Chung" userId="35fee9654f7697f1" providerId="LiveId" clId="{39AABA47-4A88-40BC-B70B-C8B1DECA9DBD}" dt="2023-02-21T04:43:25.874" v="747" actId="20577"/>
          <ac:spMkLst>
            <pc:docMk/>
            <pc:sldMk cId="2441263206" sldId="265"/>
            <ac:spMk id="8" creationId="{E2E68D44-8CB2-1F24-15EF-B2EAFF61458E}"/>
          </ac:spMkLst>
        </pc:spChg>
      </pc:sldChg>
      <pc:sldChg chg="addSp delSp modSp mod">
        <pc:chgData name="Jae Chung" userId="35fee9654f7697f1" providerId="LiveId" clId="{39AABA47-4A88-40BC-B70B-C8B1DECA9DBD}" dt="2023-02-21T05:58:37.328" v="1581" actId="1076"/>
        <pc:sldMkLst>
          <pc:docMk/>
          <pc:sldMk cId="251670647" sldId="266"/>
        </pc:sldMkLst>
        <pc:spChg chg="mod">
          <ac:chgData name="Jae Chung" userId="35fee9654f7697f1" providerId="LiveId" clId="{39AABA47-4A88-40BC-B70B-C8B1DECA9DBD}" dt="2023-02-21T04:43:32.240" v="755" actId="20577"/>
          <ac:spMkLst>
            <pc:docMk/>
            <pc:sldMk cId="251670647" sldId="266"/>
            <ac:spMk id="2" creationId="{93069F3A-0483-50A8-5177-0BCBDFF3102D}"/>
          </ac:spMkLst>
        </pc:spChg>
        <pc:spChg chg="mod">
          <ac:chgData name="Jae Chung" userId="35fee9654f7697f1" providerId="LiveId" clId="{39AABA47-4A88-40BC-B70B-C8B1DECA9DBD}" dt="2023-02-21T05:58:28.595" v="1579" actId="1076"/>
          <ac:spMkLst>
            <pc:docMk/>
            <pc:sldMk cId="251670647" sldId="266"/>
            <ac:spMk id="6" creationId="{237A33F0-1495-EDD5-1F5F-82D008111B5E}"/>
          </ac:spMkLst>
        </pc:spChg>
        <pc:spChg chg="mod">
          <ac:chgData name="Jae Chung" userId="35fee9654f7697f1" providerId="LiveId" clId="{39AABA47-4A88-40BC-B70B-C8B1DECA9DBD}" dt="2023-02-21T05:58:32.550" v="1580" actId="1076"/>
          <ac:spMkLst>
            <pc:docMk/>
            <pc:sldMk cId="251670647" sldId="266"/>
            <ac:spMk id="7" creationId="{995B4225-939C-AB3A-DD8B-C856FDF123C6}"/>
          </ac:spMkLst>
        </pc:spChg>
        <pc:spChg chg="mod">
          <ac:chgData name="Jae Chung" userId="35fee9654f7697f1" providerId="LiveId" clId="{39AABA47-4A88-40BC-B70B-C8B1DECA9DBD}" dt="2023-02-21T05:58:37.328" v="1581" actId="1076"/>
          <ac:spMkLst>
            <pc:docMk/>
            <pc:sldMk cId="251670647" sldId="266"/>
            <ac:spMk id="8" creationId="{4132A61E-5349-0729-1B14-C501DFB9B47A}"/>
          </ac:spMkLst>
        </pc:spChg>
        <pc:spChg chg="mod">
          <ac:chgData name="Jae Chung" userId="35fee9654f7697f1" providerId="LiveId" clId="{39AABA47-4A88-40BC-B70B-C8B1DECA9DBD}" dt="2023-02-21T05:22:25.268" v="1010" actId="1076"/>
          <ac:spMkLst>
            <pc:docMk/>
            <pc:sldMk cId="251670647" sldId="266"/>
            <ac:spMk id="9" creationId="{D551D52E-E54B-2002-0FFA-AE0788965287}"/>
          </ac:spMkLst>
        </pc:spChg>
        <pc:spChg chg="mod">
          <ac:chgData name="Jae Chung" userId="35fee9654f7697f1" providerId="LiveId" clId="{39AABA47-4A88-40BC-B70B-C8B1DECA9DBD}" dt="2023-02-21T05:22:33.234" v="1013" actId="1076"/>
          <ac:spMkLst>
            <pc:docMk/>
            <pc:sldMk cId="251670647" sldId="266"/>
            <ac:spMk id="10" creationId="{46466DDE-4D1A-954B-07CE-361BBADB112F}"/>
          </ac:spMkLst>
        </pc:spChg>
        <pc:spChg chg="add del">
          <ac:chgData name="Jae Chung" userId="35fee9654f7697f1" providerId="LiveId" clId="{39AABA47-4A88-40BC-B70B-C8B1DECA9DBD}" dt="2023-02-21T05:17:22.913" v="956"/>
          <ac:spMkLst>
            <pc:docMk/>
            <pc:sldMk cId="251670647" sldId="266"/>
            <ac:spMk id="15" creationId="{47BAE83D-B243-72D2-742C-2C0D8005A221}"/>
          </ac:spMkLst>
        </pc:spChg>
        <pc:spChg chg="add del">
          <ac:chgData name="Jae Chung" userId="35fee9654f7697f1" providerId="LiveId" clId="{39AABA47-4A88-40BC-B70B-C8B1DECA9DBD}" dt="2023-02-21T05:20:25.338" v="982"/>
          <ac:spMkLst>
            <pc:docMk/>
            <pc:sldMk cId="251670647" sldId="266"/>
            <ac:spMk id="17" creationId="{EAA6D24C-4883-E705-0726-CD657459BCCA}"/>
          </ac:spMkLst>
        </pc:spChg>
        <pc:spChg chg="add del">
          <ac:chgData name="Jae Chung" userId="35fee9654f7697f1" providerId="LiveId" clId="{39AABA47-4A88-40BC-B70B-C8B1DECA9DBD}" dt="2023-02-21T05:21:34.802" v="997"/>
          <ac:spMkLst>
            <pc:docMk/>
            <pc:sldMk cId="251670647" sldId="266"/>
            <ac:spMk id="19" creationId="{B19CC74B-8804-EA14-4E97-3877E2057FD9}"/>
          </ac:spMkLst>
        </pc:spChg>
        <pc:picChg chg="del">
          <ac:chgData name="Jae Chung" userId="35fee9654f7697f1" providerId="LiveId" clId="{39AABA47-4A88-40BC-B70B-C8B1DECA9DBD}" dt="2023-02-21T03:28:53.374" v="19" actId="478"/>
          <ac:picMkLst>
            <pc:docMk/>
            <pc:sldMk cId="251670647" sldId="266"/>
            <ac:picMk id="11" creationId="{75349FDF-FACD-C277-EB4E-7310D55BB5DC}"/>
          </ac:picMkLst>
        </pc:picChg>
        <pc:picChg chg="add del mod ord">
          <ac:chgData name="Jae Chung" userId="35fee9654f7697f1" providerId="LiveId" clId="{39AABA47-4A88-40BC-B70B-C8B1DECA9DBD}" dt="2023-02-21T04:33:35.310" v="644" actId="478"/>
          <ac:picMkLst>
            <pc:docMk/>
            <pc:sldMk cId="251670647" sldId="266"/>
            <ac:picMk id="13" creationId="{65BFECCB-684B-107E-C634-83C8FD30144E}"/>
          </ac:picMkLst>
        </pc:picChg>
        <pc:picChg chg="add del mod ord">
          <ac:chgData name="Jae Chung" userId="35fee9654f7697f1" providerId="LiveId" clId="{39AABA47-4A88-40BC-B70B-C8B1DECA9DBD}" dt="2023-02-21T05:20:53.389" v="989" actId="478"/>
          <ac:picMkLst>
            <pc:docMk/>
            <pc:sldMk cId="251670647" sldId="266"/>
            <ac:picMk id="14" creationId="{FBCDFD15-A631-43A9-F278-4358F9C769BE}"/>
          </ac:picMkLst>
        </pc:picChg>
        <pc:picChg chg="add del mod ord">
          <ac:chgData name="Jae Chung" userId="35fee9654f7697f1" providerId="LiveId" clId="{39AABA47-4A88-40BC-B70B-C8B1DECA9DBD}" dt="2023-02-21T05:21:23.830" v="993" actId="478"/>
          <ac:picMkLst>
            <pc:docMk/>
            <pc:sldMk cId="251670647" sldId="266"/>
            <ac:picMk id="16" creationId="{2E3FD468-87B7-28E2-79EA-2168633A67B7}"/>
          </ac:picMkLst>
        </pc:picChg>
        <pc:picChg chg="add del mod ord">
          <ac:chgData name="Jae Chung" userId="35fee9654f7697f1" providerId="LiveId" clId="{39AABA47-4A88-40BC-B70B-C8B1DECA9DBD}" dt="2023-02-21T05:21:05.934" v="991" actId="478"/>
          <ac:picMkLst>
            <pc:docMk/>
            <pc:sldMk cId="251670647" sldId="266"/>
            <ac:picMk id="18" creationId="{B47224EB-3359-9ECE-DE7D-63FAC099FE94}"/>
          </ac:picMkLst>
        </pc:picChg>
        <pc:picChg chg="add mod ord">
          <ac:chgData name="Jae Chung" userId="35fee9654f7697f1" providerId="LiveId" clId="{39AABA47-4A88-40BC-B70B-C8B1DECA9DBD}" dt="2023-02-21T05:58:19.181" v="1578" actId="1037"/>
          <ac:picMkLst>
            <pc:docMk/>
            <pc:sldMk cId="251670647" sldId="266"/>
            <ac:picMk id="20" creationId="{B25CB8C5-27B4-C369-C821-A7B500D613D7}"/>
          </ac:picMkLst>
        </pc:picChg>
      </pc:sldChg>
      <pc:sldChg chg="addSp delSp modSp mod">
        <pc:chgData name="Jae Chung" userId="35fee9654f7697f1" providerId="LiveId" clId="{39AABA47-4A88-40BC-B70B-C8B1DECA9DBD}" dt="2023-02-21T05:19:00.965" v="980" actId="1076"/>
        <pc:sldMkLst>
          <pc:docMk/>
          <pc:sldMk cId="1471173142" sldId="267"/>
        </pc:sldMkLst>
        <pc:spChg chg="mod">
          <ac:chgData name="Jae Chung" userId="35fee9654f7697f1" providerId="LiveId" clId="{39AABA47-4A88-40BC-B70B-C8B1DECA9DBD}" dt="2023-02-21T04:43:38.452" v="763" actId="20577"/>
          <ac:spMkLst>
            <pc:docMk/>
            <pc:sldMk cId="1471173142" sldId="267"/>
            <ac:spMk id="2" creationId="{93069F3A-0483-50A8-5177-0BCBDFF3102D}"/>
          </ac:spMkLst>
        </pc:spChg>
        <pc:spChg chg="mod">
          <ac:chgData name="Jae Chung" userId="35fee9654f7697f1" providerId="LiveId" clId="{39AABA47-4A88-40BC-B70B-C8B1DECA9DBD}" dt="2023-02-21T05:18:39.659" v="976" actId="1076"/>
          <ac:spMkLst>
            <pc:docMk/>
            <pc:sldMk cId="1471173142" sldId="267"/>
            <ac:spMk id="5" creationId="{26338A28-E50F-5A0F-D6EB-B4566732E6E2}"/>
          </ac:spMkLst>
        </pc:spChg>
        <pc:spChg chg="mod">
          <ac:chgData name="Jae Chung" userId="35fee9654f7697f1" providerId="LiveId" clId="{39AABA47-4A88-40BC-B70B-C8B1DECA9DBD}" dt="2023-02-21T05:18:45.346" v="977" actId="1076"/>
          <ac:spMkLst>
            <pc:docMk/>
            <pc:sldMk cId="1471173142" sldId="267"/>
            <ac:spMk id="11" creationId="{70C72DA6-13B9-1933-68B7-EE0541187702}"/>
          </ac:spMkLst>
        </pc:spChg>
        <pc:spChg chg="mod">
          <ac:chgData name="Jae Chung" userId="35fee9654f7697f1" providerId="LiveId" clId="{39AABA47-4A88-40BC-B70B-C8B1DECA9DBD}" dt="2023-02-21T05:18:49.858" v="978" actId="1076"/>
          <ac:spMkLst>
            <pc:docMk/>
            <pc:sldMk cId="1471173142" sldId="267"/>
            <ac:spMk id="12" creationId="{23D2F49D-4576-9FAB-E8C1-EFCCDDD3BFAB}"/>
          </ac:spMkLst>
        </pc:spChg>
        <pc:spChg chg="mod">
          <ac:chgData name="Jae Chung" userId="35fee9654f7697f1" providerId="LiveId" clId="{39AABA47-4A88-40BC-B70B-C8B1DECA9DBD}" dt="2023-02-21T05:18:54.238" v="979" actId="1076"/>
          <ac:spMkLst>
            <pc:docMk/>
            <pc:sldMk cId="1471173142" sldId="267"/>
            <ac:spMk id="13" creationId="{1C33A6FF-7E1B-69E0-8CFD-A936B8FD4BAA}"/>
          </ac:spMkLst>
        </pc:spChg>
        <pc:spChg chg="mod">
          <ac:chgData name="Jae Chung" userId="35fee9654f7697f1" providerId="LiveId" clId="{39AABA47-4A88-40BC-B70B-C8B1DECA9DBD}" dt="2023-02-21T05:19:00.965" v="980" actId="1076"/>
          <ac:spMkLst>
            <pc:docMk/>
            <pc:sldMk cId="1471173142" sldId="267"/>
            <ac:spMk id="14" creationId="{BC0E9287-5BCE-87ED-11A0-7D66A5E02CD1}"/>
          </ac:spMkLst>
        </pc:spChg>
        <pc:spChg chg="add del">
          <ac:chgData name="Jae Chung" userId="35fee9654f7697f1" providerId="LiveId" clId="{39AABA47-4A88-40BC-B70B-C8B1DECA9DBD}" dt="2023-02-21T05:13:01.126" v="924"/>
          <ac:spMkLst>
            <pc:docMk/>
            <pc:sldMk cId="1471173142" sldId="267"/>
            <ac:spMk id="17" creationId="{53324067-B592-711A-BDBB-30D4BD867C93}"/>
          </ac:spMkLst>
        </pc:spChg>
        <pc:spChg chg="add del">
          <ac:chgData name="Jae Chung" userId="35fee9654f7697f1" providerId="LiveId" clId="{39AABA47-4A88-40BC-B70B-C8B1DECA9DBD}" dt="2023-02-21T05:14:02.448" v="932"/>
          <ac:spMkLst>
            <pc:docMk/>
            <pc:sldMk cId="1471173142" sldId="267"/>
            <ac:spMk id="19" creationId="{56DC88DC-4E7D-9938-2EE4-9F50FEA78C89}"/>
          </ac:spMkLst>
        </pc:spChg>
        <pc:spChg chg="add del">
          <ac:chgData name="Jae Chung" userId="35fee9654f7697f1" providerId="LiveId" clId="{39AABA47-4A88-40BC-B70B-C8B1DECA9DBD}" dt="2023-02-21T05:15:08.126" v="942"/>
          <ac:spMkLst>
            <pc:docMk/>
            <pc:sldMk cId="1471173142" sldId="267"/>
            <ac:spMk id="21" creationId="{6DFF994A-2EC6-28E9-0D52-C15479243510}"/>
          </ac:spMkLst>
        </pc:spChg>
        <pc:spChg chg="add del">
          <ac:chgData name="Jae Chung" userId="35fee9654f7697f1" providerId="LiveId" clId="{39AABA47-4A88-40BC-B70B-C8B1DECA9DBD}" dt="2023-02-21T05:18:02.496" v="967"/>
          <ac:spMkLst>
            <pc:docMk/>
            <pc:sldMk cId="1471173142" sldId="267"/>
            <ac:spMk id="23" creationId="{909D69ED-339D-D4F5-89A2-85C5A97E7212}"/>
          </ac:spMkLst>
        </pc:spChg>
        <pc:picChg chg="del">
          <ac:chgData name="Jae Chung" userId="35fee9654f7697f1" providerId="LiveId" clId="{39AABA47-4A88-40BC-B70B-C8B1DECA9DBD}" dt="2023-02-21T05:15:38.377" v="948" actId="478"/>
          <ac:picMkLst>
            <pc:docMk/>
            <pc:sldMk cId="1471173142" sldId="267"/>
            <ac:picMk id="15" creationId="{931E323B-1C54-8073-92E9-AB9DFCBEF29E}"/>
          </ac:picMkLst>
        </pc:picChg>
        <pc:picChg chg="add del mod">
          <ac:chgData name="Jae Chung" userId="35fee9654f7697f1" providerId="LiveId" clId="{39AABA47-4A88-40BC-B70B-C8B1DECA9DBD}" dt="2023-02-21T05:08:38.157" v="920" actId="478"/>
          <ac:picMkLst>
            <pc:docMk/>
            <pc:sldMk cId="1471173142" sldId="267"/>
            <ac:picMk id="16" creationId="{79A2E2EA-9FAF-B946-2861-768F229BBB4E}"/>
          </ac:picMkLst>
        </pc:picChg>
        <pc:picChg chg="add del mod">
          <ac:chgData name="Jae Chung" userId="35fee9654f7697f1" providerId="LiveId" clId="{39AABA47-4A88-40BC-B70B-C8B1DECA9DBD}" dt="2023-02-21T05:14:27.177" v="938" actId="478"/>
          <ac:picMkLst>
            <pc:docMk/>
            <pc:sldMk cId="1471173142" sldId="267"/>
            <ac:picMk id="18" creationId="{A6A81C6F-4DAB-78B8-7E18-72A522BFDCD7}"/>
          </ac:picMkLst>
        </pc:picChg>
        <pc:picChg chg="add del mod">
          <ac:chgData name="Jae Chung" userId="35fee9654f7697f1" providerId="LiveId" clId="{39AABA47-4A88-40BC-B70B-C8B1DECA9DBD}" dt="2023-02-21T05:14:25.539" v="937" actId="478"/>
          <ac:picMkLst>
            <pc:docMk/>
            <pc:sldMk cId="1471173142" sldId="267"/>
            <ac:picMk id="20" creationId="{5A20261A-6A27-9A38-D95A-CC5EC4090389}"/>
          </ac:picMkLst>
        </pc:picChg>
        <pc:picChg chg="add del mod ord">
          <ac:chgData name="Jae Chung" userId="35fee9654f7697f1" providerId="LiveId" clId="{39AABA47-4A88-40BC-B70B-C8B1DECA9DBD}" dt="2023-02-21T05:18:32.756" v="975" actId="478"/>
          <ac:picMkLst>
            <pc:docMk/>
            <pc:sldMk cId="1471173142" sldId="267"/>
            <ac:picMk id="22" creationId="{4E0657CE-6556-EAD5-5F05-A0EEBE1F6E78}"/>
          </ac:picMkLst>
        </pc:picChg>
        <pc:picChg chg="add mod ord">
          <ac:chgData name="Jae Chung" userId="35fee9654f7697f1" providerId="LiveId" clId="{39AABA47-4A88-40BC-B70B-C8B1DECA9DBD}" dt="2023-02-21T05:18:29.955" v="974" actId="167"/>
          <ac:picMkLst>
            <pc:docMk/>
            <pc:sldMk cId="1471173142" sldId="267"/>
            <ac:picMk id="24" creationId="{0773361A-CEB9-DFC0-230B-0C57F6F302AE}"/>
          </ac:picMkLst>
        </pc:picChg>
      </pc:sldChg>
      <pc:sldChg chg="modSp mod">
        <pc:chgData name="Jae Chung" userId="35fee9654f7697f1" providerId="LiveId" clId="{39AABA47-4A88-40BC-B70B-C8B1DECA9DBD}" dt="2023-02-21T05:33:37.365" v="1127" actId="20577"/>
        <pc:sldMkLst>
          <pc:docMk/>
          <pc:sldMk cId="3094025696" sldId="268"/>
        </pc:sldMkLst>
        <pc:spChg chg="mod">
          <ac:chgData name="Jae Chung" userId="35fee9654f7697f1" providerId="LiveId" clId="{39AABA47-4A88-40BC-B70B-C8B1DECA9DBD}" dt="2023-02-21T05:33:37.365" v="1127" actId="20577"/>
          <ac:spMkLst>
            <pc:docMk/>
            <pc:sldMk cId="3094025696" sldId="268"/>
            <ac:spMk id="2" creationId="{B4DDAC5C-2B8A-15CB-51CE-4A2FDA3FCF8E}"/>
          </ac:spMkLst>
        </pc:spChg>
        <pc:graphicFrameChg chg="mod">
          <ac:chgData name="Jae Chung" userId="35fee9654f7697f1" providerId="LiveId" clId="{39AABA47-4A88-40BC-B70B-C8B1DECA9DBD}" dt="2023-02-21T04:46:21.839" v="764"/>
          <ac:graphicFrameMkLst>
            <pc:docMk/>
            <pc:sldMk cId="3094025696" sldId="268"/>
            <ac:graphicFrameMk id="7" creationId="{4B9FBC73-27F0-CF8B-BA65-F1B286A72B69}"/>
          </ac:graphicFrameMkLst>
        </pc:graphicFrameChg>
      </pc:sldChg>
      <pc:sldChg chg="addSp delSp modSp mod">
        <pc:chgData name="Jae Chung" userId="35fee9654f7697f1" providerId="LiveId" clId="{39AABA47-4A88-40BC-B70B-C8B1DECA9DBD}" dt="2023-02-21T05:41:27.560" v="1170" actId="1038"/>
        <pc:sldMkLst>
          <pc:docMk/>
          <pc:sldMk cId="629320067" sldId="270"/>
        </pc:sldMkLst>
        <pc:spChg chg="mod">
          <ac:chgData name="Jae Chung" userId="35fee9654f7697f1" providerId="LiveId" clId="{39AABA47-4A88-40BC-B70B-C8B1DECA9DBD}" dt="2023-02-21T05:34:01.040" v="1129" actId="20577"/>
          <ac:spMkLst>
            <pc:docMk/>
            <pc:sldMk cId="629320067" sldId="270"/>
            <ac:spMk id="2" creationId="{93069F3A-0483-50A8-5177-0BCBDFF3102D}"/>
          </ac:spMkLst>
        </pc:spChg>
        <pc:spChg chg="add del">
          <ac:chgData name="Jae Chung" userId="35fee9654f7697f1" providerId="LiveId" clId="{39AABA47-4A88-40BC-B70B-C8B1DECA9DBD}" dt="2023-02-21T03:25:27.251" v="4"/>
          <ac:spMkLst>
            <pc:docMk/>
            <pc:sldMk cId="629320067" sldId="270"/>
            <ac:spMk id="6" creationId="{732D1046-CAB1-38D5-920B-D42023B81017}"/>
          </ac:spMkLst>
        </pc:spChg>
        <pc:spChg chg="add del">
          <ac:chgData name="Jae Chung" userId="35fee9654f7697f1" providerId="LiveId" clId="{39AABA47-4A88-40BC-B70B-C8B1DECA9DBD}" dt="2023-02-21T04:48:29.443" v="768"/>
          <ac:spMkLst>
            <pc:docMk/>
            <pc:sldMk cId="629320067" sldId="270"/>
            <ac:spMk id="8" creationId="{6CDDA44C-68A2-D579-2BE8-79E0F10233FC}"/>
          </ac:spMkLst>
        </pc:spChg>
        <pc:spChg chg="add del">
          <ac:chgData name="Jae Chung" userId="35fee9654f7697f1" providerId="LiveId" clId="{39AABA47-4A88-40BC-B70B-C8B1DECA9DBD}" dt="2023-02-21T04:56:17.038" v="776"/>
          <ac:spMkLst>
            <pc:docMk/>
            <pc:sldMk cId="629320067" sldId="270"/>
            <ac:spMk id="10" creationId="{38094C35-C078-2BBA-0A3E-15F2597349DD}"/>
          </ac:spMkLst>
        </pc:spChg>
        <pc:spChg chg="add del">
          <ac:chgData name="Jae Chung" userId="35fee9654f7697f1" providerId="LiveId" clId="{39AABA47-4A88-40BC-B70B-C8B1DECA9DBD}" dt="2023-02-21T04:57:20.963" v="785"/>
          <ac:spMkLst>
            <pc:docMk/>
            <pc:sldMk cId="629320067" sldId="270"/>
            <ac:spMk id="17" creationId="{7CE234EC-3CB3-6A67-E929-CD9FD9377354}"/>
          </ac:spMkLst>
        </pc:spChg>
        <pc:spChg chg="add del">
          <ac:chgData name="Jae Chung" userId="35fee9654f7697f1" providerId="LiveId" clId="{39AABA47-4A88-40BC-B70B-C8B1DECA9DBD}" dt="2023-02-21T05:01:21.191" v="795"/>
          <ac:spMkLst>
            <pc:docMk/>
            <pc:sldMk cId="629320067" sldId="270"/>
            <ac:spMk id="19" creationId="{CEAFDFCB-AE56-20E1-BA1C-02FAB7B1BF9C}"/>
          </ac:spMkLst>
        </pc:spChg>
        <pc:spChg chg="add mod">
          <ac:chgData name="Jae Chung" userId="35fee9654f7697f1" providerId="LiveId" clId="{39AABA47-4A88-40BC-B70B-C8B1DECA9DBD}" dt="2023-02-21T05:41:27.560" v="1170" actId="1038"/>
          <ac:spMkLst>
            <pc:docMk/>
            <pc:sldMk cId="629320067" sldId="270"/>
            <ac:spMk id="21" creationId="{DBFBE5EF-FA16-E43D-7BB6-7BCB6D1972AB}"/>
          </ac:spMkLst>
        </pc:spChg>
        <pc:spChg chg="add del mod">
          <ac:chgData name="Jae Chung" userId="35fee9654f7697f1" providerId="LiveId" clId="{39AABA47-4A88-40BC-B70B-C8B1DECA9DBD}" dt="2023-02-21T05:05:10.309" v="881" actId="478"/>
          <ac:spMkLst>
            <pc:docMk/>
            <pc:sldMk cId="629320067" sldId="270"/>
            <ac:spMk id="26" creationId="{7ED3B960-D34B-0A5B-0807-44B18CC96D61}"/>
          </ac:spMkLst>
        </pc:spChg>
        <pc:spChg chg="add mod">
          <ac:chgData name="Jae Chung" userId="35fee9654f7697f1" providerId="LiveId" clId="{39AABA47-4A88-40BC-B70B-C8B1DECA9DBD}" dt="2023-02-21T05:05:59.878" v="906" actId="207"/>
          <ac:spMkLst>
            <pc:docMk/>
            <pc:sldMk cId="629320067" sldId="270"/>
            <ac:spMk id="27" creationId="{CDCA5972-6697-B8C6-4C17-B0FC0F542113}"/>
          </ac:spMkLst>
        </pc:spChg>
        <pc:spChg chg="add mod">
          <ac:chgData name="Jae Chung" userId="35fee9654f7697f1" providerId="LiveId" clId="{39AABA47-4A88-40BC-B70B-C8B1DECA9DBD}" dt="2023-02-21T05:41:16.497" v="1155" actId="14100"/>
          <ac:spMkLst>
            <pc:docMk/>
            <pc:sldMk cId="629320067" sldId="270"/>
            <ac:spMk id="28" creationId="{BA120E35-E3C5-8B82-1E4A-A2B72221B05F}"/>
          </ac:spMkLst>
        </pc:spChg>
        <pc:picChg chg="del">
          <ac:chgData name="Jae Chung" userId="35fee9654f7697f1" providerId="LiveId" clId="{39AABA47-4A88-40BC-B70B-C8B1DECA9DBD}" dt="2023-02-21T03:25:23.658" v="0" actId="478"/>
          <ac:picMkLst>
            <pc:docMk/>
            <pc:sldMk cId="629320067" sldId="270"/>
            <ac:picMk id="4" creationId="{42B62416-ACB9-D4BC-6C26-22F05B412480}"/>
          </ac:picMkLst>
        </pc:picChg>
        <pc:picChg chg="add mod">
          <ac:chgData name="Jae Chung" userId="35fee9654f7697f1" providerId="LiveId" clId="{39AABA47-4A88-40BC-B70B-C8B1DECA9DBD}" dt="2023-02-21T03:26:04.456" v="16" actId="1037"/>
          <ac:picMkLst>
            <pc:docMk/>
            <pc:sldMk cId="629320067" sldId="270"/>
            <ac:picMk id="7" creationId="{CF2D0997-E7F3-C1E2-BC39-EB35690481BC}"/>
          </ac:picMkLst>
        </pc:picChg>
        <pc:picChg chg="add del mod">
          <ac:chgData name="Jae Chung" userId="35fee9654f7697f1" providerId="LiveId" clId="{39AABA47-4A88-40BC-B70B-C8B1DECA9DBD}" dt="2023-02-21T05:01:16.376" v="791" actId="478"/>
          <ac:picMkLst>
            <pc:docMk/>
            <pc:sldMk cId="629320067" sldId="270"/>
            <ac:picMk id="9" creationId="{4D1E9D53-8491-D3CA-8863-F9103E77E91A}"/>
          </ac:picMkLst>
        </pc:picChg>
        <pc:picChg chg="add del mod">
          <ac:chgData name="Jae Chung" userId="35fee9654f7697f1" providerId="LiveId" clId="{39AABA47-4A88-40BC-B70B-C8B1DECA9DBD}" dt="2023-02-21T05:01:14.903" v="790" actId="478"/>
          <ac:picMkLst>
            <pc:docMk/>
            <pc:sldMk cId="629320067" sldId="270"/>
            <ac:picMk id="16" creationId="{22986138-6945-B819-B50F-7780CFDC0AA4}"/>
          </ac:picMkLst>
        </pc:picChg>
        <pc:picChg chg="add del mod">
          <ac:chgData name="Jae Chung" userId="35fee9654f7697f1" providerId="LiveId" clId="{39AABA47-4A88-40BC-B70B-C8B1DECA9DBD}" dt="2023-02-21T05:01:12.568" v="789" actId="478"/>
          <ac:picMkLst>
            <pc:docMk/>
            <pc:sldMk cId="629320067" sldId="270"/>
            <ac:picMk id="18" creationId="{18010C98-8062-069E-1CDC-2727D0F31E8F}"/>
          </ac:picMkLst>
        </pc:picChg>
        <pc:picChg chg="add mod">
          <ac:chgData name="Jae Chung" userId="35fee9654f7697f1" providerId="LiveId" clId="{39AABA47-4A88-40BC-B70B-C8B1DECA9DBD}" dt="2023-02-21T05:04:15.289" v="863" actId="1076"/>
          <ac:picMkLst>
            <pc:docMk/>
            <pc:sldMk cId="629320067" sldId="270"/>
            <ac:picMk id="20" creationId="{D1499A52-50BB-2962-11FC-09CE199666C6}"/>
          </ac:picMkLst>
        </pc:picChg>
        <pc:picChg chg="add mod">
          <ac:chgData name="Jae Chung" userId="35fee9654f7697f1" providerId="LiveId" clId="{39AABA47-4A88-40BC-B70B-C8B1DECA9DBD}" dt="2023-02-21T05:02:48.717" v="810" actId="1076"/>
          <ac:picMkLst>
            <pc:docMk/>
            <pc:sldMk cId="629320067" sldId="270"/>
            <ac:picMk id="23" creationId="{A852A6A7-03E9-00A5-72A0-71D3754FBCCE}"/>
          </ac:picMkLst>
        </pc:picChg>
        <pc:picChg chg="add del mod">
          <ac:chgData name="Jae Chung" userId="35fee9654f7697f1" providerId="LiveId" clId="{39AABA47-4A88-40BC-B70B-C8B1DECA9DBD}" dt="2023-02-21T05:04:33.984" v="870" actId="478"/>
          <ac:picMkLst>
            <pc:docMk/>
            <pc:sldMk cId="629320067" sldId="270"/>
            <ac:picMk id="25" creationId="{0F6BECB3-A28B-C71C-62F3-BC5443796620}"/>
          </ac:picMkLst>
        </pc:picChg>
        <pc:picChg chg="add del mod">
          <ac:chgData name="Jae Chung" userId="35fee9654f7697f1" providerId="LiveId" clId="{39AABA47-4A88-40BC-B70B-C8B1DECA9DBD}" dt="2023-02-21T05:07:46.115" v="913" actId="478"/>
          <ac:picMkLst>
            <pc:docMk/>
            <pc:sldMk cId="629320067" sldId="270"/>
            <ac:picMk id="29" creationId="{5D8FBE04-A56B-A4EC-5C04-9E82BD18C449}"/>
          </ac:picMkLst>
        </pc:picChg>
        <pc:picChg chg="add del mod">
          <ac:chgData name="Jae Chung" userId="35fee9654f7697f1" providerId="LiveId" clId="{39AABA47-4A88-40BC-B70B-C8B1DECA9DBD}" dt="2023-02-21T05:33:44.538" v="1128" actId="478"/>
          <ac:picMkLst>
            <pc:docMk/>
            <pc:sldMk cId="629320067" sldId="270"/>
            <ac:picMk id="30" creationId="{151B13D2-6AFF-6C12-354C-4744DBC85DF2}"/>
          </ac:picMkLst>
        </pc:picChg>
      </pc:sldChg>
      <pc:sldChg chg="addSp delSp modSp mod">
        <pc:chgData name="Jae Chung" userId="35fee9654f7697f1" providerId="LiveId" clId="{39AABA47-4A88-40BC-B70B-C8B1DECA9DBD}" dt="2023-02-21T05:42:27.324" v="1187" actId="255"/>
        <pc:sldMkLst>
          <pc:docMk/>
          <pc:sldMk cId="3401087062" sldId="271"/>
        </pc:sldMkLst>
        <pc:spChg chg="add del">
          <ac:chgData name="Jae Chung" userId="35fee9654f7697f1" providerId="LiveId" clId="{39AABA47-4A88-40BC-B70B-C8B1DECA9DBD}" dt="2023-02-21T05:37:48.557" v="1134"/>
          <ac:spMkLst>
            <pc:docMk/>
            <pc:sldMk cId="3401087062" sldId="271"/>
            <ac:spMk id="6" creationId="{17221FDF-0FA4-F419-6BA5-FB8E5E7709D0}"/>
          </ac:spMkLst>
        </pc:spChg>
        <pc:spChg chg="add mod">
          <ac:chgData name="Jae Chung" userId="35fee9654f7697f1" providerId="LiveId" clId="{39AABA47-4A88-40BC-B70B-C8B1DECA9DBD}" dt="2023-02-21T05:42:27.324" v="1187" actId="255"/>
          <ac:spMkLst>
            <pc:docMk/>
            <pc:sldMk cId="3401087062" sldId="271"/>
            <ac:spMk id="10" creationId="{486D3ADF-B93E-9503-3F52-7E3379122952}"/>
          </ac:spMkLst>
        </pc:spChg>
        <pc:spChg chg="add mod">
          <ac:chgData name="Jae Chung" userId="35fee9654f7697f1" providerId="LiveId" clId="{39AABA47-4A88-40BC-B70B-C8B1DECA9DBD}" dt="2023-02-21T05:42:21.898" v="1186" actId="255"/>
          <ac:spMkLst>
            <pc:docMk/>
            <pc:sldMk cId="3401087062" sldId="271"/>
            <ac:spMk id="11" creationId="{3082223C-0F70-A84C-8F64-74E4C6AB1D95}"/>
          </ac:spMkLst>
        </pc:spChg>
        <pc:picChg chg="del">
          <ac:chgData name="Jae Chung" userId="35fee9654f7697f1" providerId="LiveId" clId="{39AABA47-4A88-40BC-B70B-C8B1DECA9DBD}" dt="2023-02-21T05:37:45.442" v="1130" actId="478"/>
          <ac:picMkLst>
            <pc:docMk/>
            <pc:sldMk cId="3401087062" sldId="271"/>
            <ac:picMk id="5" creationId="{56A57A7E-D547-C217-E220-E63679182DC2}"/>
          </ac:picMkLst>
        </pc:picChg>
        <pc:picChg chg="add mod">
          <ac:chgData name="Jae Chung" userId="35fee9654f7697f1" providerId="LiveId" clId="{39AABA47-4A88-40BC-B70B-C8B1DECA9DBD}" dt="2023-02-21T05:38:11.885" v="1141" actId="1076"/>
          <ac:picMkLst>
            <pc:docMk/>
            <pc:sldMk cId="3401087062" sldId="271"/>
            <ac:picMk id="7" creationId="{C6BCE407-85AB-0C21-D22C-71FD1A6C562D}"/>
          </ac:picMkLst>
        </pc:picChg>
        <pc:picChg chg="add mod">
          <ac:chgData name="Jae Chung" userId="35fee9654f7697f1" providerId="LiveId" clId="{39AABA47-4A88-40BC-B70B-C8B1DECA9DBD}" dt="2023-02-21T05:40:25.735" v="1143" actId="1076"/>
          <ac:picMkLst>
            <pc:docMk/>
            <pc:sldMk cId="3401087062" sldId="271"/>
            <ac:picMk id="8" creationId="{19A76348-A5DB-5071-3B3F-C241AACBED53}"/>
          </ac:picMkLst>
        </pc:picChg>
        <pc:picChg chg="add del mod">
          <ac:chgData name="Jae Chung" userId="35fee9654f7697f1" providerId="LiveId" clId="{39AABA47-4A88-40BC-B70B-C8B1DECA9DBD}" dt="2023-02-21T05:41:00.123" v="1154" actId="478"/>
          <ac:picMkLst>
            <pc:docMk/>
            <pc:sldMk cId="3401087062" sldId="271"/>
            <ac:picMk id="9" creationId="{D65FF0C3-88AF-A231-DD7C-C7AD54C414F4}"/>
          </ac:picMkLst>
        </pc:picChg>
      </pc:sldChg>
      <pc:sldChg chg="addSp delSp modSp add del mod modClrScheme chgLayout">
        <pc:chgData name="Jae Chung" userId="35fee9654f7697f1" providerId="LiveId" clId="{39AABA47-4A88-40BC-B70B-C8B1DECA9DBD}" dt="2023-02-21T04:20:05.255" v="635" actId="47"/>
        <pc:sldMkLst>
          <pc:docMk/>
          <pc:sldMk cId="1415927003" sldId="272"/>
        </pc:sldMkLst>
        <pc:spChg chg="mod ord">
          <ac:chgData name="Jae Chung" userId="35fee9654f7697f1" providerId="LiveId" clId="{39AABA47-4A88-40BC-B70B-C8B1DECA9DBD}" dt="2023-02-21T04:07:40.104" v="518" actId="1076"/>
          <ac:spMkLst>
            <pc:docMk/>
            <pc:sldMk cId="1415927003" sldId="272"/>
            <ac:spMk id="2" creationId="{93069F3A-0483-50A8-5177-0BCBDFF3102D}"/>
          </ac:spMkLst>
        </pc:spChg>
        <pc:spChg chg="add del mod">
          <ac:chgData name="Jae Chung" userId="35fee9654f7697f1" providerId="LiveId" clId="{39AABA47-4A88-40BC-B70B-C8B1DECA9DBD}" dt="2023-02-21T04:07:18.411" v="514" actId="700"/>
          <ac:spMkLst>
            <pc:docMk/>
            <pc:sldMk cId="1415927003" sldId="272"/>
            <ac:spMk id="4" creationId="{BBCEE2DA-4030-3136-E5AB-9DCF598AD7BF}"/>
          </ac:spMkLst>
        </pc:spChg>
        <pc:spChg chg="mod ord">
          <ac:chgData name="Jae Chung" userId="35fee9654f7697f1" providerId="LiveId" clId="{39AABA47-4A88-40BC-B70B-C8B1DECA9DBD}" dt="2023-02-21T04:08:08.343" v="521" actId="255"/>
          <ac:spMkLst>
            <pc:docMk/>
            <pc:sldMk cId="1415927003" sldId="272"/>
            <ac:spMk id="6" creationId="{D7F987E9-2B1C-B6F0-DD71-AE164A870111}"/>
          </ac:spMkLst>
        </pc:spChg>
        <pc:spChg chg="add del mod">
          <ac:chgData name="Jae Chung" userId="35fee9654f7697f1" providerId="LiveId" clId="{39AABA47-4A88-40BC-B70B-C8B1DECA9DBD}" dt="2023-02-21T04:07:18.411" v="514" actId="700"/>
          <ac:spMkLst>
            <pc:docMk/>
            <pc:sldMk cId="1415927003" sldId="272"/>
            <ac:spMk id="7" creationId="{4284C0CA-98A8-6DCC-6274-54688D048C19}"/>
          </ac:spMkLst>
        </pc:spChg>
        <pc:spChg chg="del">
          <ac:chgData name="Jae Chung" userId="35fee9654f7697f1" providerId="LiveId" clId="{39AABA47-4A88-40BC-B70B-C8B1DECA9DBD}" dt="2023-02-21T04:07:07.072" v="513" actId="478"/>
          <ac:spMkLst>
            <pc:docMk/>
            <pc:sldMk cId="1415927003" sldId="272"/>
            <ac:spMk id="8" creationId="{E2E68D44-8CB2-1F24-15EF-B2EAFF61458E}"/>
          </ac:spMkLst>
        </pc:spChg>
        <pc:picChg chg="add mod">
          <ac:chgData name="Jae Chung" userId="35fee9654f7697f1" providerId="LiveId" clId="{39AABA47-4A88-40BC-B70B-C8B1DECA9DBD}" dt="2023-02-21T04:12:39.208" v="534" actId="1076"/>
          <ac:picMkLst>
            <pc:docMk/>
            <pc:sldMk cId="1415927003" sldId="272"/>
            <ac:picMk id="10" creationId="{1EAAFBD1-2298-8633-6B39-E233D8EE85DE}"/>
          </ac:picMkLst>
        </pc:picChg>
        <pc:picChg chg="mod ord">
          <ac:chgData name="Jae Chung" userId="35fee9654f7697f1" providerId="LiveId" clId="{39AABA47-4A88-40BC-B70B-C8B1DECA9DBD}" dt="2023-02-21T04:07:18.411" v="514" actId="700"/>
          <ac:picMkLst>
            <pc:docMk/>
            <pc:sldMk cId="1415927003" sldId="272"/>
            <ac:picMk id="12" creationId="{C199389E-3859-BE4C-DF51-EDD6ABC04DF0}"/>
          </ac:picMkLst>
        </pc:picChg>
        <pc:picChg chg="del">
          <ac:chgData name="Jae Chung" userId="35fee9654f7697f1" providerId="LiveId" clId="{39AABA47-4A88-40BC-B70B-C8B1DECA9DBD}" dt="2023-02-21T04:07:03.124" v="512" actId="478"/>
          <ac:picMkLst>
            <pc:docMk/>
            <pc:sldMk cId="1415927003" sldId="272"/>
            <ac:picMk id="14" creationId="{17F8AAF5-C363-74F9-F1F4-7E915AF7F507}"/>
          </ac:picMkLst>
        </pc:picChg>
      </pc:sldChg>
      <pc:sldChg chg="addSp delSp modSp add mod setBg modClrScheme chgLayout">
        <pc:chgData name="Jae Chung" userId="35fee9654f7697f1" providerId="LiveId" clId="{39AABA47-4A88-40BC-B70B-C8B1DECA9DBD}" dt="2023-02-21T04:19:25.430" v="634" actId="1036"/>
        <pc:sldMkLst>
          <pc:docMk/>
          <pc:sldMk cId="868146404" sldId="273"/>
        </pc:sldMkLst>
        <pc:spChg chg="del mod ord">
          <ac:chgData name="Jae Chung" userId="35fee9654f7697f1" providerId="LiveId" clId="{39AABA47-4A88-40BC-B70B-C8B1DECA9DBD}" dt="2023-02-21T04:15:29.577" v="556" actId="478"/>
          <ac:spMkLst>
            <pc:docMk/>
            <pc:sldMk cId="868146404" sldId="273"/>
            <ac:spMk id="2" creationId="{93069F3A-0483-50A8-5177-0BCBDFF3102D}"/>
          </ac:spMkLst>
        </pc:spChg>
        <pc:spChg chg="del mod">
          <ac:chgData name="Jae Chung" userId="35fee9654f7697f1" providerId="LiveId" clId="{39AABA47-4A88-40BC-B70B-C8B1DECA9DBD}" dt="2023-02-21T04:12:59.159" v="537" actId="478"/>
          <ac:spMkLst>
            <pc:docMk/>
            <pc:sldMk cId="868146404" sldId="273"/>
            <ac:spMk id="6" creationId="{D7F987E9-2B1C-B6F0-DD71-AE164A870111}"/>
          </ac:spMkLst>
        </pc:spChg>
        <pc:spChg chg="add del mod">
          <ac:chgData name="Jae Chung" userId="35fee9654f7697f1" providerId="LiveId" clId="{39AABA47-4A88-40BC-B70B-C8B1DECA9DBD}" dt="2023-02-21T04:13:15.953" v="541" actId="478"/>
          <ac:spMkLst>
            <pc:docMk/>
            <pc:sldMk cId="868146404" sldId="273"/>
            <ac:spMk id="8" creationId="{DC67B0A9-0D83-2DF5-761F-736215A7D699}"/>
          </ac:spMkLst>
        </pc:spChg>
        <pc:spChg chg="add del mod ord">
          <ac:chgData name="Jae Chung" userId="35fee9654f7697f1" providerId="LiveId" clId="{39AABA47-4A88-40BC-B70B-C8B1DECA9DBD}" dt="2023-02-21T04:13:54.905" v="545" actId="478"/>
          <ac:spMkLst>
            <pc:docMk/>
            <pc:sldMk cId="868146404" sldId="273"/>
            <ac:spMk id="9" creationId="{94B5426F-26B1-148D-16EE-8325CFFA2B0A}"/>
          </ac:spMkLst>
        </pc:spChg>
        <pc:spChg chg="add del mod ord">
          <ac:chgData name="Jae Chung" userId="35fee9654f7697f1" providerId="LiveId" clId="{39AABA47-4A88-40BC-B70B-C8B1DECA9DBD}" dt="2023-02-21T04:15:12.733" v="551" actId="478"/>
          <ac:spMkLst>
            <pc:docMk/>
            <pc:sldMk cId="868146404" sldId="273"/>
            <ac:spMk id="10" creationId="{67B26B34-D6C1-0D6F-4191-6C06BB1400A1}"/>
          </ac:spMkLst>
        </pc:spChg>
        <pc:spChg chg="add del mod">
          <ac:chgData name="Jae Chung" userId="35fee9654f7697f1" providerId="LiveId" clId="{39AABA47-4A88-40BC-B70B-C8B1DECA9DBD}" dt="2023-02-21T04:15:32.492" v="557" actId="478"/>
          <ac:spMkLst>
            <pc:docMk/>
            <pc:sldMk cId="868146404" sldId="273"/>
            <ac:spMk id="13" creationId="{C7125BB3-2B84-D570-5211-9ABD673DA3C2}"/>
          </ac:spMkLst>
        </pc:spChg>
        <pc:picChg chg="add mod">
          <ac:chgData name="Jae Chung" userId="35fee9654f7697f1" providerId="LiveId" clId="{39AABA47-4A88-40BC-B70B-C8B1DECA9DBD}" dt="2023-02-21T04:16:29.685" v="595" actId="1035"/>
          <ac:picMkLst>
            <pc:docMk/>
            <pc:sldMk cId="868146404" sldId="273"/>
            <ac:picMk id="3" creationId="{0EB58F7A-8BD3-ED86-3C12-6174A059E688}"/>
          </ac:picMkLst>
        </pc:picChg>
        <pc:picChg chg="add mod">
          <ac:chgData name="Jae Chung" userId="35fee9654f7697f1" providerId="LiveId" clId="{39AABA47-4A88-40BC-B70B-C8B1DECA9DBD}" dt="2023-02-21T04:19:25.430" v="634" actId="1036"/>
          <ac:picMkLst>
            <pc:docMk/>
            <pc:sldMk cId="868146404" sldId="273"/>
            <ac:picMk id="5" creationId="{1316B6B8-809C-4023-E1E7-15BC614647A8}"/>
          </ac:picMkLst>
        </pc:picChg>
        <pc:picChg chg="del">
          <ac:chgData name="Jae Chung" userId="35fee9654f7697f1" providerId="LiveId" clId="{39AABA47-4A88-40BC-B70B-C8B1DECA9DBD}" dt="2023-02-21T04:13:08.704" v="540" actId="478"/>
          <ac:picMkLst>
            <pc:docMk/>
            <pc:sldMk cId="868146404" sldId="273"/>
            <ac:picMk id="12" creationId="{C199389E-3859-BE4C-DF51-EDD6ABC04DF0}"/>
          </ac:picMkLst>
        </pc:picChg>
        <pc:picChg chg="add del mod">
          <ac:chgData name="Jae Chung" userId="35fee9654f7697f1" providerId="LiveId" clId="{39AABA47-4A88-40BC-B70B-C8B1DECA9DBD}" dt="2023-02-21T04:18:40.043" v="620" actId="478"/>
          <ac:picMkLst>
            <pc:docMk/>
            <pc:sldMk cId="868146404" sldId="273"/>
            <ac:picMk id="14" creationId="{A6FB6405-D665-D197-F189-6BC37A5B1719}"/>
          </ac:picMkLst>
        </pc:picChg>
      </pc:sldChg>
      <pc:sldChg chg="add del">
        <pc:chgData name="Jae Chung" userId="35fee9654f7697f1" providerId="LiveId" clId="{39AABA47-4A88-40BC-B70B-C8B1DECA9DBD}" dt="2023-02-21T04:08:17.396" v="522" actId="47"/>
        <pc:sldMkLst>
          <pc:docMk/>
          <pc:sldMk cId="2371521029" sldId="273"/>
        </pc:sldMkLst>
      </pc:sldChg>
      <pc:sldChg chg="addSp modSp add mod ord">
        <pc:chgData name="Jae Chung" userId="35fee9654f7697f1" providerId="LiveId" clId="{39AABA47-4A88-40BC-B70B-C8B1DECA9DBD}" dt="2023-02-21T04:18:15.561" v="616" actId="1076"/>
        <pc:sldMkLst>
          <pc:docMk/>
          <pc:sldMk cId="1146727366" sldId="274"/>
        </pc:sldMkLst>
        <pc:picChg chg="add mod">
          <ac:chgData name="Jae Chung" userId="35fee9654f7697f1" providerId="LiveId" clId="{39AABA47-4A88-40BC-B70B-C8B1DECA9DBD}" dt="2023-02-21T04:17:15.065" v="603" actId="1076"/>
          <ac:picMkLst>
            <pc:docMk/>
            <pc:sldMk cId="1146727366" sldId="274"/>
            <ac:picMk id="2" creationId="{497B2CD1-30EC-E7FB-004D-96DB136AC81A}"/>
          </ac:picMkLst>
        </pc:picChg>
        <pc:picChg chg="add mod">
          <ac:chgData name="Jae Chung" userId="35fee9654f7697f1" providerId="LiveId" clId="{39AABA47-4A88-40BC-B70B-C8B1DECA9DBD}" dt="2023-02-21T04:18:15.561" v="616" actId="1076"/>
          <ac:picMkLst>
            <pc:docMk/>
            <pc:sldMk cId="1146727366" sldId="274"/>
            <ac:picMk id="4" creationId="{D174B695-2C89-BA39-8833-1F1EDB39DC6B}"/>
          </ac:picMkLst>
        </pc:picChg>
      </pc:sldChg>
      <pc:sldChg chg="addSp delSp modSp new del mod setBg modClrScheme chgLayout">
        <pc:chgData name="Jae Chung" userId="35fee9654f7697f1" providerId="LiveId" clId="{39AABA47-4A88-40BC-B70B-C8B1DECA9DBD}" dt="2023-02-21T05:49:01.642" v="1245" actId="47"/>
        <pc:sldMkLst>
          <pc:docMk/>
          <pc:sldMk cId="448509512" sldId="275"/>
        </pc:sldMkLst>
        <pc:spChg chg="del mod ord">
          <ac:chgData name="Jae Chung" userId="35fee9654f7697f1" providerId="LiveId" clId="{39AABA47-4A88-40BC-B70B-C8B1DECA9DBD}" dt="2023-02-21T05:47:06.681" v="1189" actId="700"/>
          <ac:spMkLst>
            <pc:docMk/>
            <pc:sldMk cId="448509512" sldId="275"/>
            <ac:spMk id="2" creationId="{F390303F-4ABB-6497-2F44-C4857C6E7602}"/>
          </ac:spMkLst>
        </pc:spChg>
        <pc:spChg chg="del">
          <ac:chgData name="Jae Chung" userId="35fee9654f7697f1" providerId="LiveId" clId="{39AABA47-4A88-40BC-B70B-C8B1DECA9DBD}" dt="2023-02-21T05:47:06.681" v="1189" actId="700"/>
          <ac:spMkLst>
            <pc:docMk/>
            <pc:sldMk cId="448509512" sldId="275"/>
            <ac:spMk id="3" creationId="{4A00A32C-0695-5B65-359C-9295BD3E54AB}"/>
          </ac:spMkLst>
        </pc:spChg>
        <pc:spChg chg="add mod ord">
          <ac:chgData name="Jae Chung" userId="35fee9654f7697f1" providerId="LiveId" clId="{39AABA47-4A88-40BC-B70B-C8B1DECA9DBD}" dt="2023-02-21T05:47:34.668" v="1200" actId="700"/>
          <ac:spMkLst>
            <pc:docMk/>
            <pc:sldMk cId="448509512" sldId="275"/>
            <ac:spMk id="4" creationId="{BBD044A8-94C9-57B7-4D6E-CD9EEDA9D44C}"/>
          </ac:spMkLst>
        </pc:spChg>
        <pc:spChg chg="add mod ord">
          <ac:chgData name="Jae Chung" userId="35fee9654f7697f1" providerId="LiveId" clId="{39AABA47-4A88-40BC-B70B-C8B1DECA9DBD}" dt="2023-02-21T05:48:07.831" v="1240" actId="20577"/>
          <ac:spMkLst>
            <pc:docMk/>
            <pc:sldMk cId="448509512" sldId="275"/>
            <ac:spMk id="5" creationId="{4E70A909-F928-3701-7C6A-AE4C853F5138}"/>
          </ac:spMkLst>
        </pc:spChg>
      </pc:sldChg>
      <pc:sldChg chg="modSp add mod setBg">
        <pc:chgData name="Jae Chung" userId="35fee9654f7697f1" providerId="LiveId" clId="{39AABA47-4A88-40BC-B70B-C8B1DECA9DBD}" dt="2023-02-21T05:50:37.456" v="1329" actId="20577"/>
        <pc:sldMkLst>
          <pc:docMk/>
          <pc:sldMk cId="3343586048" sldId="276"/>
        </pc:sldMkLst>
        <pc:spChg chg="mod">
          <ac:chgData name="Jae Chung" userId="35fee9654f7697f1" providerId="LiveId" clId="{39AABA47-4A88-40BC-B70B-C8B1DECA9DBD}" dt="2023-02-21T05:49:26.780" v="1257" actId="20577"/>
          <ac:spMkLst>
            <pc:docMk/>
            <pc:sldMk cId="3343586048" sldId="276"/>
            <ac:spMk id="2" creationId="{222E6C89-7A9D-ADC4-CCE1-22449D9B9350}"/>
          </ac:spMkLst>
        </pc:spChg>
        <pc:spChg chg="mod">
          <ac:chgData name="Jae Chung" userId="35fee9654f7697f1" providerId="LiveId" clId="{39AABA47-4A88-40BC-B70B-C8B1DECA9DBD}" dt="2023-02-21T05:50:37.456" v="1329" actId="20577"/>
          <ac:spMkLst>
            <pc:docMk/>
            <pc:sldMk cId="3343586048" sldId="276"/>
            <ac:spMk id="3" creationId="{90BB9D94-8D46-8E0D-5470-E8E7A3B263A3}"/>
          </ac:spMkLst>
        </pc:spChg>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2.13592" units="1/cm"/>
          <inkml:channelProperty channel="Y" name="resolution" value="124.13793" units="1/cm"/>
          <inkml:channelProperty channel="T" name="resolution" value="1" units="1/dev"/>
        </inkml:channelProperties>
      </inkml:inkSource>
      <inkml:timestamp xml:id="ts0" timeString="2023-03-03T23:22:18.198"/>
    </inkml:context>
    <inkml:brush xml:id="br0">
      <inkml:brushProperty name="width" value="0.05292" units="cm"/>
      <inkml:brushProperty name="height" value="0.05292" units="cm"/>
      <inkml:brushProperty name="color" value="#FF0000"/>
    </inkml:brush>
  </inkml:definitions>
  <inkml:trace contextRef="#ctx0" brushRef="#br0">20283 9919 0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FE846-87BC-4646-A23E-93E7D28958D5}" type="datetimeFigureOut">
              <a:rPr lang="en-US" smtClean="0"/>
              <a:t>3/4/2023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F79B3B-2833-49A0-A686-0E2645AF4CCB}" type="slidenum">
              <a:rPr lang="en-US" smtClean="0"/>
              <a:t>‹#›</a:t>
            </a:fld>
            <a:endParaRPr lang="en-US"/>
          </a:p>
        </p:txBody>
      </p:sp>
    </p:spTree>
    <p:extLst>
      <p:ext uri="{BB962C8B-B14F-4D97-AF65-F5344CB8AC3E}">
        <p14:creationId xmlns:p14="http://schemas.microsoft.com/office/powerpoint/2010/main" val="371049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 (intro slide)</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50 seconds)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Good Evening,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Tonight were going to talk about </a:t>
            </a: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ABV &amp; IBU Exploration of Beers.</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 am Sakava Kiv, a Data Scientists who is an expert at helping companies prosper . As you know, the beer industry is a highly competitive and a rapidly evolving market, with a wide range of factors that can impact a company's success. At MSDS Consulting group, we specialize in leveraging data science to help companies make more informed decisions, drive innovation, and stay ahead of their respective industries. Tonight, I'd like to share insights we've gathered from years' worth of data analysis on the breweries and beer industry and what we discovered.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a:t>
            </a:fld>
            <a:endParaRPr lang="en-US"/>
          </a:p>
        </p:txBody>
      </p:sp>
    </p:spTree>
    <p:extLst>
      <p:ext uri="{BB962C8B-B14F-4D97-AF65-F5344CB8AC3E}">
        <p14:creationId xmlns:p14="http://schemas.microsoft.com/office/powerpoint/2010/main" val="44255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10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15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terms of IBU, Maine has the highest median IBU of 61, while Wisconsin has the lowest median IBU of 19.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10</a:t>
            </a:fld>
            <a:endParaRPr lang="en-US"/>
          </a:p>
        </p:txBody>
      </p:sp>
    </p:spTree>
    <p:extLst>
      <p:ext uri="{BB962C8B-B14F-4D97-AF65-F5344CB8AC3E}">
        <p14:creationId xmlns:p14="http://schemas.microsoft.com/office/powerpoint/2010/main" val="1256666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11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18 seconds)</a:t>
            </a: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Moreover, we found which state had the beers with the highest (ABV) and IBU values. So, for the ABV &amp; IBU we can observe the top 5 states respectively.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11</a:t>
            </a:fld>
            <a:endParaRPr lang="en-US"/>
          </a:p>
        </p:txBody>
      </p:sp>
    </p:spTree>
    <p:extLst>
      <p:ext uri="{BB962C8B-B14F-4D97-AF65-F5344CB8AC3E}">
        <p14:creationId xmlns:p14="http://schemas.microsoft.com/office/powerpoint/2010/main" val="1439104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12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11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see the state of Colorado takes the number one spot, with an ABV of 12.8%.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12</a:t>
            </a:fld>
            <a:endParaRPr lang="en-US"/>
          </a:p>
        </p:txBody>
      </p:sp>
    </p:spTree>
    <p:extLst>
      <p:ext uri="{BB962C8B-B14F-4D97-AF65-F5344CB8AC3E}">
        <p14:creationId xmlns:p14="http://schemas.microsoft.com/office/powerpoint/2010/main" val="3977022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other hand, for the top 5 most bitter (IBU) beers we can see Oregon to be the winner this time, with a whopping IBU score of 138.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13</a:t>
            </a:fld>
            <a:endParaRPr lang="en-US"/>
          </a:p>
        </p:txBody>
      </p:sp>
    </p:spTree>
    <p:extLst>
      <p:ext uri="{BB962C8B-B14F-4D97-AF65-F5344CB8AC3E}">
        <p14:creationId xmlns:p14="http://schemas.microsoft.com/office/powerpoint/2010/main" val="2196736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Here we can see a table of the summary statistics. </a:t>
            </a: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Observe that we have the minimum ABV level of 0% for non-alcoholic beers, a maximum ABV level of 12.8%, a Median ABV level of 5.6% and a Mean ABV level of 5.97%.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14</a:t>
            </a:fld>
            <a:endParaRPr lang="en-US"/>
          </a:p>
        </p:txBody>
      </p:sp>
    </p:spTree>
    <p:extLst>
      <p:ext uri="{BB962C8B-B14F-4D97-AF65-F5344CB8AC3E}">
        <p14:creationId xmlns:p14="http://schemas.microsoft.com/office/powerpoint/2010/main" val="526097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15</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55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Here we see a histogram of ABV values. Observe that there is a wide range of values for the ABV variable, with many of the value in the range of 4-7%. The distribution appears to be unimodal. Also notice the histogram is roughly symmetric except for the long right tail, which indicates that there are some beers with high ABV values that are considered outliers in this case a Colorado beer.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general, the ABV variable shows a reasonable range and distribution of values for beer, with most of the beers having a relatively moderate alcohol content. </a:t>
            </a:r>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15</a:t>
            </a:fld>
            <a:endParaRPr lang="en-US"/>
          </a:p>
        </p:txBody>
      </p:sp>
    </p:spTree>
    <p:extLst>
      <p:ext uri="{BB962C8B-B14F-4D97-AF65-F5344CB8AC3E}">
        <p14:creationId xmlns:p14="http://schemas.microsoft.com/office/powerpoint/2010/main" val="4221986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16</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69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Now we explored if there exist an apparent relationship between the bitterness of the beer and its alcoholic content. We can observe this relationship between the alcoholic content (ABV) and bitterness (IBU) of the beers. </a:t>
            </a: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gray dots represent individual beers, and the red line represents a smoothed curve fit of the 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Overall, there appears to be a slight positive relationship associated between ABV and IBU, but we can see a downward trend later since we account for an outlier that has a high ABV but lower IBU. As the alcoholic content of beer increases, so does its bitterness, as indicated by the general upward trend of the red curve. However, the relationship is not very strong, as there is quite a bit of variability in IBU values for any given ABV value. This suggests that while there is some relationship associated between ABV and IBU, other factors such as the type of beer, brewing methods, and ingredient choices are also important in determining the bitterness of a beer.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16</a:t>
            </a:fld>
            <a:endParaRPr lang="en-US"/>
          </a:p>
        </p:txBody>
      </p:sp>
    </p:spTree>
    <p:extLst>
      <p:ext uri="{BB962C8B-B14F-4D97-AF65-F5344CB8AC3E}">
        <p14:creationId xmlns:p14="http://schemas.microsoft.com/office/powerpoint/2010/main" val="963805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17</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Furthermore, we wanted to identify </a:t>
            </a:r>
            <a:r>
              <a:rPr lang="en-US" b="0" i="0" dirty="0">
                <a:solidFill>
                  <a:srgbClr val="D1D5DB"/>
                </a:solidFill>
                <a:effectLst/>
                <a:latin typeface="Söhne"/>
              </a:rPr>
              <a:t>whether there is a relationship between a beer's ABV and IBU values and its classification as an IPA or Ale. To answer this question, we used a machine learning technique called K-Nearest Neighbors to classify beers as either an IPA or Ale based on their ABV and IBU values. To do this, we first ran this analysis multiple times with different training and testing data sets and different values of k, which is the number of nearest neighbors used in the classification. Here we happened to see our best k value is 5 with an accuracy rate around 86%.</a:t>
            </a:r>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17</a:t>
            </a:fld>
            <a:endParaRPr lang="en-US"/>
          </a:p>
        </p:txBody>
      </p:sp>
    </p:spTree>
    <p:extLst>
      <p:ext uri="{BB962C8B-B14F-4D97-AF65-F5344CB8AC3E}">
        <p14:creationId xmlns:p14="http://schemas.microsoft.com/office/powerpoint/2010/main" val="2897764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18</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2800" b="0" i="0" dirty="0">
                <a:solidFill>
                  <a:srgbClr val="D1D5DB"/>
                </a:solidFill>
                <a:effectLst/>
                <a:latin typeface="Söhne"/>
              </a:rPr>
              <a:t>The confusion matrix here is a two by two table that summarizes the performance of a classification model by comparing its predictions to the actual labels in a test dataset. Here the rows correspond to the actual classifications and the columns correspond to the predicted classifications. Here we treat Ale as being the positive classification and IPA being the negative classification. The four possible outcomes are:</a:t>
            </a:r>
          </a:p>
          <a:p>
            <a:pPr algn="l">
              <a:buFont typeface="Arial" panose="020B0604020202020204" pitchFamily="34" charset="0"/>
              <a:buChar char="•"/>
            </a:pPr>
            <a:r>
              <a:rPr lang="en-US" sz="2800" b="0" i="0" dirty="0">
                <a:solidFill>
                  <a:srgbClr val="D1D5DB"/>
                </a:solidFill>
                <a:effectLst/>
                <a:latin typeface="Söhne"/>
              </a:rPr>
              <a:t>True positive (TP): The model correctly predicts Ale in this case when the actual is Ale. So, we have 133 beers correctly classified as Ale</a:t>
            </a:r>
          </a:p>
          <a:p>
            <a:pPr algn="l">
              <a:buFont typeface="Arial" panose="020B0604020202020204" pitchFamily="34" charset="0"/>
              <a:buChar char="•"/>
            </a:pPr>
            <a:r>
              <a:rPr lang="en-US" sz="2800" b="0" i="0" dirty="0">
                <a:solidFill>
                  <a:srgbClr val="D1D5DB"/>
                </a:solidFill>
                <a:effectLst/>
                <a:latin typeface="Söhne"/>
              </a:rPr>
              <a:t>False positive (FP): The model predicts Ale when the actual is IPA. So, we have 31 beers incorrectly classified as Ale’s when they were really IPA’s (type 1 error)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0" i="0" dirty="0">
                <a:solidFill>
                  <a:srgbClr val="D1D5DB"/>
                </a:solidFill>
                <a:effectLst/>
                <a:latin typeface="Söhne"/>
              </a:rPr>
              <a:t>False negative (FN): The model predicts IPA when the actual is ALE. So, we have 13 beers that are actually  ALE’S but were predicted to be IPAs. (type 2 error)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b="0" i="0" dirty="0">
                <a:solidFill>
                  <a:srgbClr val="D1D5DB"/>
                </a:solidFill>
                <a:effectLst/>
                <a:latin typeface="Söhne"/>
              </a:rPr>
              <a:t>And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b="0" i="0" dirty="0">
                <a:solidFill>
                  <a:srgbClr val="D1D5DB"/>
                </a:solidFill>
                <a:effectLst/>
                <a:latin typeface="Söhne"/>
              </a:rPr>
              <a:t>True negative (TN): The model correctly predicts IPA in this case when the actual is IPA. So, we have 108 beers that are correctly classified as not being ALE’s.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b="0" i="0" dirty="0">
                <a:solidFill>
                  <a:srgbClr val="D1D5DB"/>
                </a:solidFill>
                <a:effectLst/>
                <a:latin typeface="Söhne"/>
              </a:rPr>
              <a:t>We can observe that the statistic performance results of this KNN model accurately classifies a beer as an ALE or IPA with an 84 percent accuracy rate, which is pretty good. So, we are confident that this Machine learning KNN model is correctly classifying the beers based of the associated relationship of ABV and IBU. </a:t>
            </a:r>
          </a:p>
          <a:p>
            <a:pPr algn="l">
              <a:buFont typeface="Arial" panose="020B0604020202020204" pitchFamily="34" charset="0"/>
              <a:buNone/>
            </a:pPr>
            <a:endParaRPr lang="en-US" sz="28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18</a:t>
            </a:fld>
            <a:endParaRPr lang="en-US"/>
          </a:p>
        </p:txBody>
      </p:sp>
    </p:spTree>
    <p:extLst>
      <p:ext uri="{BB962C8B-B14F-4D97-AF65-F5344CB8AC3E}">
        <p14:creationId xmlns:p14="http://schemas.microsoft.com/office/powerpoint/2010/main" val="2839292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19</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4000" b="0" i="0" dirty="0">
                <a:solidFill>
                  <a:srgbClr val="D1D5DB"/>
                </a:solidFill>
                <a:effectLst/>
                <a:latin typeface="Söhne"/>
              </a:rPr>
              <a:t>We can visualize the decision boundary for the KNN model, which is a straight line that separates the different types of beers based on their ABV and IBU values. The KNN model uses this boundary to classify new beers as either Ales or IPAs. In general, we can see that IPAs tend to have higher IBU and ABV ranges, but there seems to be also some overlap between the two groups. The decision boundary is set in such a way as to maximize the accuracy of the KNN model in classifying the beers</a:t>
            </a:r>
          </a:p>
          <a:p>
            <a:pPr algn="l">
              <a:buFont typeface="Arial" panose="020B0604020202020204" pitchFamily="34" charset="0"/>
              <a:buNone/>
            </a:pPr>
            <a:endParaRPr lang="en-US" sz="28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19</a:t>
            </a:fld>
            <a:endParaRPr lang="en-US"/>
          </a:p>
        </p:txBody>
      </p:sp>
    </p:spTree>
    <p:extLst>
      <p:ext uri="{BB962C8B-B14F-4D97-AF65-F5344CB8AC3E}">
        <p14:creationId xmlns:p14="http://schemas.microsoft.com/office/powerpoint/2010/main" val="411341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2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18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First, we looked at how many breweries are present in each state. In the past year, we found that the mean number of breweries for US states overall is 11. Here we can see the states with the most breweries and the states with the least breweries and where Budweiser market segments could be focused 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2</a:t>
            </a:fld>
            <a:endParaRPr lang="en-US"/>
          </a:p>
        </p:txBody>
      </p:sp>
    </p:spTree>
    <p:extLst>
      <p:ext uri="{BB962C8B-B14F-4D97-AF65-F5344CB8AC3E}">
        <p14:creationId xmlns:p14="http://schemas.microsoft.com/office/powerpoint/2010/main" val="2012602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21</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5400" b="0" i="0" dirty="0">
                <a:solidFill>
                  <a:srgbClr val="D1D5DB"/>
                </a:solidFill>
                <a:effectLst/>
                <a:latin typeface="Söhne"/>
              </a:rPr>
              <a:t>We can infer from this heat map that Budweiser could adjust their beer offerings to include more IPAs and ALEs, particularly those with high IBU values and average </a:t>
            </a:r>
            <a:r>
              <a:rPr lang="en-US" sz="5400" b="0" i="0">
                <a:solidFill>
                  <a:srgbClr val="D1D5DB"/>
                </a:solidFill>
                <a:effectLst/>
                <a:latin typeface="Söhne"/>
              </a:rPr>
              <a:t>IBU respectively, </a:t>
            </a:r>
            <a:r>
              <a:rPr lang="en-US" sz="5400" b="0" i="0" dirty="0">
                <a:solidFill>
                  <a:srgbClr val="D1D5DB"/>
                </a:solidFill>
                <a:effectLst/>
                <a:latin typeface="Söhne"/>
              </a:rPr>
              <a:t>to meet customer demand and capitalize on this popular beer style.</a:t>
            </a:r>
          </a:p>
          <a:p>
            <a:pPr algn="l">
              <a:buFont typeface="Arial" panose="020B0604020202020204" pitchFamily="34" charset="0"/>
              <a:buNone/>
            </a:pPr>
            <a:endParaRPr lang="en-US" sz="28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20</a:t>
            </a:fld>
            <a:endParaRPr lang="en-US"/>
          </a:p>
        </p:txBody>
      </p:sp>
    </p:spTree>
    <p:extLst>
      <p:ext uri="{BB962C8B-B14F-4D97-AF65-F5344CB8AC3E}">
        <p14:creationId xmlns:p14="http://schemas.microsoft.com/office/powerpoint/2010/main" val="1809799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22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4000" dirty="0"/>
              <a:t>In general IPAs have Higher ABVs and IBUs than ALEs, but sometimes there is also overlap of these characteristics. Budweiser could design new beers based on these characteristics and classify their beers as IPAs or ALEs and market these in states or regions where the demand is high for these styles.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 hope this information is useful in your decision-making processes.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21</a:t>
            </a:fld>
            <a:endParaRPr lang="en-US"/>
          </a:p>
        </p:txBody>
      </p:sp>
    </p:spTree>
    <p:extLst>
      <p:ext uri="{BB962C8B-B14F-4D97-AF65-F5344CB8AC3E}">
        <p14:creationId xmlns:p14="http://schemas.microsoft.com/office/powerpoint/2010/main" val="3682732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Ending Slide</a:t>
            </a:r>
          </a:p>
          <a:p>
            <a:pPr algn="l"/>
            <a:r>
              <a:rPr lang="en-US" b="0" i="0" dirty="0">
                <a:solidFill>
                  <a:srgbClr val="D1D5DB"/>
                </a:solidFill>
                <a:effectLst/>
                <a:latin typeface="Söhne"/>
              </a:rPr>
              <a:t>Now, Thank you for joining me today for this presentation. Again, my name is Sakava Kiv representing the MSDS Consulting Group and I hope you found it informative and engaging.</a:t>
            </a:r>
          </a:p>
          <a:p>
            <a:pPr algn="l"/>
            <a:r>
              <a:rPr lang="en-US" b="0" i="0" dirty="0">
                <a:solidFill>
                  <a:srgbClr val="D1D5DB"/>
                </a:solidFill>
                <a:effectLst/>
                <a:latin typeface="Söhne"/>
              </a:rPr>
              <a:t>If you have any further questions or would like to discuss the topics covered in more detail, please don't hesitate to reach out to me.</a:t>
            </a:r>
          </a:p>
          <a:p>
            <a:pPr algn="l"/>
            <a:r>
              <a:rPr lang="en-US" b="0" i="0" dirty="0">
                <a:solidFill>
                  <a:srgbClr val="D1D5DB"/>
                </a:solidFill>
                <a:effectLst/>
                <a:latin typeface="Söhne"/>
              </a:rPr>
              <a:t>You can contact me via email at sak2000.kiv@gmail.com.</a:t>
            </a:r>
          </a:p>
          <a:p>
            <a:pPr algn="l"/>
            <a:r>
              <a:rPr lang="en-US" b="0" i="0" dirty="0">
                <a:solidFill>
                  <a:srgbClr val="D1D5DB"/>
                </a:solidFill>
                <a:effectLst/>
                <a:latin typeface="Söhne"/>
              </a:rPr>
              <a:t>Thank you again for your time and attention. Have a great evening! </a:t>
            </a: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22</a:t>
            </a:fld>
            <a:endParaRPr lang="en-US"/>
          </a:p>
        </p:txBody>
      </p:sp>
    </p:spTree>
    <p:extLst>
      <p:ext uri="{BB962C8B-B14F-4D97-AF65-F5344CB8AC3E}">
        <p14:creationId xmlns:p14="http://schemas.microsoft.com/office/powerpoint/2010/main" val="2044011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3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50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see that Colorado has the highest number of breweries, with 47 breweries in total, followed by California with 39 breweries. On the other hand, the states with the lowest number of breweries are DC, North Dakota, South Dakota, and West Virginia, each with only one brewery. It's interesting to note that many of these states have smaller populations and may not have as much demand for beer as other states, which could explain the lower number of breweries. Overall, this plot can provide valuable insights into the competitive landscape of the beer industry and can be used to inform decision-making around market expansion, distribution, and branding strategies.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3</a:t>
            </a:fld>
            <a:endParaRPr lang="en-US"/>
          </a:p>
        </p:txBody>
      </p:sp>
    </p:spTree>
    <p:extLst>
      <p:ext uri="{BB962C8B-B14F-4D97-AF65-F5344CB8AC3E}">
        <p14:creationId xmlns:p14="http://schemas.microsoft.com/office/powerpoint/2010/main" val="2653839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4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50 seconds)</a:t>
            </a:r>
            <a:endPar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Clearly, Colorado has the highest number of breweries being the darkest shade of red. Overall, this map provides a great overview of the distribution of breweries across the US. It allows us to see patterns and trends in the data, which may not be immediately apparent from looking at raw data alone. This information can be useful identifying potential opportunities for growth by geographic location.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4</a:t>
            </a:fld>
            <a:endParaRPr lang="en-US"/>
          </a:p>
        </p:txBody>
      </p:sp>
    </p:spTree>
    <p:extLst>
      <p:ext uri="{BB962C8B-B14F-4D97-AF65-F5344CB8AC3E}">
        <p14:creationId xmlns:p14="http://schemas.microsoft.com/office/powerpoint/2010/main" val="133045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rPr>
              <a:t>Slide 5 </a:t>
            </a:r>
            <a:r>
              <a:rPr lang="en-US" sz="1800" dirty="0">
                <a:solidFill>
                  <a:srgbClr val="000000"/>
                </a:solidFill>
                <a:effectLst/>
                <a:latin typeface="Arial" panose="020B0604020202020204" pitchFamily="34" charset="0"/>
                <a:ea typeface="Times New Roman" panose="02020603050405020304" pitchFamily="18" charset="0"/>
              </a:rPr>
              <a:t>( approximately 45 seconds)</a:t>
            </a:r>
            <a:endPar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Is the Data Missing Completely at Random? </a:t>
            </a: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addressed the missing values in each column found in our data. Specifically, we found that there were some missing values in the ABV and IBU columns for quite a few beers across different breweries. So, we wanted to see the missing ABV and IBU values to get an idea as to how those data points are spread across the beers overall.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5</a:t>
            </a:fld>
            <a:endParaRPr lang="en-US"/>
          </a:p>
        </p:txBody>
      </p:sp>
    </p:spTree>
    <p:extLst>
      <p:ext uri="{BB962C8B-B14F-4D97-AF65-F5344CB8AC3E}">
        <p14:creationId xmlns:p14="http://schemas.microsoft.com/office/powerpoint/2010/main" val="4083834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6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20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see the missing ABV values spread out over the many present ones in this dataset. This gives us confidence that suggests that the data is missing completely at random, so we do not need to include those beers with missing values in our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6</a:t>
            </a:fld>
            <a:endParaRPr lang="en-US"/>
          </a:p>
        </p:txBody>
      </p:sp>
    </p:spTree>
    <p:extLst>
      <p:ext uri="{BB962C8B-B14F-4D97-AF65-F5344CB8AC3E}">
        <p14:creationId xmlns:p14="http://schemas.microsoft.com/office/powerpoint/2010/main" val="3567837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7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67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800" b="0" i="0" dirty="0">
                <a:solidFill>
                  <a:srgbClr val="202124"/>
                </a:solidFill>
                <a:effectLst/>
                <a:latin typeface="Roboto" panose="020B0604020202020204" pitchFamily="2" charset="0"/>
              </a:rPr>
              <a:t>We plotted the missing IBU values alongside the present IBU values and the scatter plot presents the missing values that are spread out randomly across the dataset. This is good news, because if the missing values were systematic, it could indicate errors in the data collection process. This random distribution suggests that the missing values is due to chance and not related to any specific characteristics of the different beers in style, state location, or the dataset. </a:t>
            </a:r>
            <a:r>
              <a:rPr lang="en-US" b="0" i="0" dirty="0">
                <a:solidFill>
                  <a:srgbClr val="202124"/>
                </a:solidFill>
                <a:effectLst/>
                <a:latin typeface="Roboto" panose="02000000000000000000" pitchFamily="2" charset="0"/>
              </a:rPr>
              <a:t>Overall, this insight provides us with confidence that the records aren't missing due to any specific bias or systematic errors.</a:t>
            </a:r>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7</a:t>
            </a:fld>
            <a:endParaRPr lang="en-US"/>
          </a:p>
        </p:txBody>
      </p:sp>
    </p:spTree>
    <p:extLst>
      <p:ext uri="{BB962C8B-B14F-4D97-AF65-F5344CB8AC3E}">
        <p14:creationId xmlns:p14="http://schemas.microsoft.com/office/powerpoint/2010/main" val="1976883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8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50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Moving on, we computed the median Alcohol By Volume or ABV. It is a standard measure used to indicate the alcoholic percentage in beverages. And the International Bitterness Units (IBU) measures the bitterness of the beer, which is primarily determined by the number of hops used during the brewing process. </a:t>
            </a:r>
            <a:r>
              <a:rPr lang="en-US" sz="2800" b="0" i="0" dirty="0">
                <a:solidFill>
                  <a:srgbClr val="202124"/>
                </a:solidFill>
                <a:effectLst/>
                <a:latin typeface="Roboto" panose="02000000000000000000" pitchFamily="2" charset="0"/>
              </a:rPr>
              <a:t>The IBU's are used to provide a standardized scale for measuring bitterness from 0 (no bitterness) to over a 100 (extremely bitter).</a:t>
            </a:r>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8</a:t>
            </a:fld>
            <a:endParaRPr lang="en-US"/>
          </a:p>
        </p:txBody>
      </p:sp>
    </p:spTree>
    <p:extLst>
      <p:ext uri="{BB962C8B-B14F-4D97-AF65-F5344CB8AC3E}">
        <p14:creationId xmlns:p14="http://schemas.microsoft.com/office/powerpoint/2010/main" val="213651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9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16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observe that DC and Kentucky have the highest median ABV of 6.25%, while Utah has the lowest median ABV of 4%.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9</a:t>
            </a:fld>
            <a:endParaRPr lang="en-US"/>
          </a:p>
        </p:txBody>
      </p:sp>
    </p:spTree>
    <p:extLst>
      <p:ext uri="{BB962C8B-B14F-4D97-AF65-F5344CB8AC3E}">
        <p14:creationId xmlns:p14="http://schemas.microsoft.com/office/powerpoint/2010/main" val="1737750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3044-DB44-5DFC-D740-67F003598B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55575E-2979-7B67-EA95-7DBC6C486D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DA3BD8-18D8-C3AA-333B-7224707AB373}"/>
              </a:ext>
            </a:extLst>
          </p:cNvPr>
          <p:cNvSpPr>
            <a:spLocks noGrp="1"/>
          </p:cNvSpPr>
          <p:nvPr>
            <p:ph type="dt" sz="half" idx="10"/>
          </p:nvPr>
        </p:nvSpPr>
        <p:spPr/>
        <p:txBody>
          <a:bodyPr/>
          <a:lstStyle/>
          <a:p>
            <a:fld id="{B3C513BB-5815-45F5-A82B-5B137FC40066}" type="datetimeFigureOut">
              <a:rPr lang="en-US" smtClean="0"/>
              <a:t>3/4/2023</a:t>
            </a:fld>
            <a:endParaRPr lang="en-US"/>
          </a:p>
        </p:txBody>
      </p:sp>
      <p:sp>
        <p:nvSpPr>
          <p:cNvPr id="5" name="Footer Placeholder 4">
            <a:extLst>
              <a:ext uri="{FF2B5EF4-FFF2-40B4-BE49-F238E27FC236}">
                <a16:creationId xmlns:a16="http://schemas.microsoft.com/office/drawing/2014/main" id="{AB406A30-F771-0063-F453-C75CEDDF5B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9068F-ED41-7AC3-510D-878E9193F385}"/>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487666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2C27-19F1-EB4A-E318-1DD3F42DCA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DD383D-27AB-EC95-FF87-83F1C8CF45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80FED-C302-F774-EA42-90819FDD273F}"/>
              </a:ext>
            </a:extLst>
          </p:cNvPr>
          <p:cNvSpPr>
            <a:spLocks noGrp="1"/>
          </p:cNvSpPr>
          <p:nvPr>
            <p:ph type="dt" sz="half" idx="10"/>
          </p:nvPr>
        </p:nvSpPr>
        <p:spPr/>
        <p:txBody>
          <a:bodyPr/>
          <a:lstStyle/>
          <a:p>
            <a:fld id="{B3C513BB-5815-45F5-A82B-5B137FC40066}" type="datetimeFigureOut">
              <a:rPr lang="en-US" smtClean="0"/>
              <a:t>3/4/2023</a:t>
            </a:fld>
            <a:endParaRPr lang="en-US"/>
          </a:p>
        </p:txBody>
      </p:sp>
      <p:sp>
        <p:nvSpPr>
          <p:cNvPr id="5" name="Footer Placeholder 4">
            <a:extLst>
              <a:ext uri="{FF2B5EF4-FFF2-40B4-BE49-F238E27FC236}">
                <a16:creationId xmlns:a16="http://schemas.microsoft.com/office/drawing/2014/main" id="{1E0E6E68-555D-4C84-8C90-0BCFDA821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8B141-BD33-34D0-B8ED-C6D80554E6B0}"/>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2143614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125AC-7216-23ED-7116-A140EB4A12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A66B17-0A38-8011-FC84-F2C8F88B66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EC1FB-EC54-3033-E287-8F204A65FA81}"/>
              </a:ext>
            </a:extLst>
          </p:cNvPr>
          <p:cNvSpPr>
            <a:spLocks noGrp="1"/>
          </p:cNvSpPr>
          <p:nvPr>
            <p:ph type="dt" sz="half" idx="10"/>
          </p:nvPr>
        </p:nvSpPr>
        <p:spPr/>
        <p:txBody>
          <a:bodyPr/>
          <a:lstStyle/>
          <a:p>
            <a:fld id="{B3C513BB-5815-45F5-A82B-5B137FC40066}" type="datetimeFigureOut">
              <a:rPr lang="en-US" smtClean="0"/>
              <a:t>3/4/2023</a:t>
            </a:fld>
            <a:endParaRPr lang="en-US"/>
          </a:p>
        </p:txBody>
      </p:sp>
      <p:sp>
        <p:nvSpPr>
          <p:cNvPr id="5" name="Footer Placeholder 4">
            <a:extLst>
              <a:ext uri="{FF2B5EF4-FFF2-40B4-BE49-F238E27FC236}">
                <a16:creationId xmlns:a16="http://schemas.microsoft.com/office/drawing/2014/main" id="{728CAE64-4C07-E3FA-ED47-B9C3221F8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968D5-D749-8386-CA5B-737F9BB67239}"/>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2533487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6438-5255-F902-E2B8-CB7D57E02D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F299B-5FDF-BB17-6DC3-2204A4F6D2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9284B-D48F-15F3-4F5C-CBCEE8096C35}"/>
              </a:ext>
            </a:extLst>
          </p:cNvPr>
          <p:cNvSpPr>
            <a:spLocks noGrp="1"/>
          </p:cNvSpPr>
          <p:nvPr>
            <p:ph type="dt" sz="half" idx="10"/>
          </p:nvPr>
        </p:nvSpPr>
        <p:spPr/>
        <p:txBody>
          <a:bodyPr/>
          <a:lstStyle/>
          <a:p>
            <a:fld id="{B3C513BB-5815-45F5-A82B-5B137FC40066}" type="datetimeFigureOut">
              <a:rPr lang="en-US" smtClean="0"/>
              <a:t>3/4/2023</a:t>
            </a:fld>
            <a:endParaRPr lang="en-US"/>
          </a:p>
        </p:txBody>
      </p:sp>
      <p:sp>
        <p:nvSpPr>
          <p:cNvPr id="5" name="Footer Placeholder 4">
            <a:extLst>
              <a:ext uri="{FF2B5EF4-FFF2-40B4-BE49-F238E27FC236}">
                <a16:creationId xmlns:a16="http://schemas.microsoft.com/office/drawing/2014/main" id="{3DB3D6B6-6D30-DF54-E4C6-DDB5DD9A1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255E5-9A4D-E432-59A7-7BC7D1522BA4}"/>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288782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BF90-9682-9B62-B2B2-42C2BEADFC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139488-B8F3-A0BF-7A10-6EFFC1279B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D9C23-11C9-E610-C843-FB86D495F6BB}"/>
              </a:ext>
            </a:extLst>
          </p:cNvPr>
          <p:cNvSpPr>
            <a:spLocks noGrp="1"/>
          </p:cNvSpPr>
          <p:nvPr>
            <p:ph type="dt" sz="half" idx="10"/>
          </p:nvPr>
        </p:nvSpPr>
        <p:spPr/>
        <p:txBody>
          <a:bodyPr/>
          <a:lstStyle/>
          <a:p>
            <a:fld id="{B3C513BB-5815-45F5-A82B-5B137FC40066}" type="datetimeFigureOut">
              <a:rPr lang="en-US" smtClean="0"/>
              <a:t>3/4/2023</a:t>
            </a:fld>
            <a:endParaRPr lang="en-US"/>
          </a:p>
        </p:txBody>
      </p:sp>
      <p:sp>
        <p:nvSpPr>
          <p:cNvPr id="5" name="Footer Placeholder 4">
            <a:extLst>
              <a:ext uri="{FF2B5EF4-FFF2-40B4-BE49-F238E27FC236}">
                <a16:creationId xmlns:a16="http://schemas.microsoft.com/office/drawing/2014/main" id="{597741C1-CC8D-0968-C18F-A3C0BD4BB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64EBA-B661-6C1A-4155-4C0D5D9C104C}"/>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123854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314A-0D95-52EF-31B2-577308BACD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9854CA-0C1F-1878-F4BF-479638C173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B7A35A-8CF0-B799-22E4-26AB3D0040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F8544E-DEBB-C583-B44E-795330B6520C}"/>
              </a:ext>
            </a:extLst>
          </p:cNvPr>
          <p:cNvSpPr>
            <a:spLocks noGrp="1"/>
          </p:cNvSpPr>
          <p:nvPr>
            <p:ph type="dt" sz="half" idx="10"/>
          </p:nvPr>
        </p:nvSpPr>
        <p:spPr/>
        <p:txBody>
          <a:bodyPr/>
          <a:lstStyle/>
          <a:p>
            <a:fld id="{B3C513BB-5815-45F5-A82B-5B137FC40066}" type="datetimeFigureOut">
              <a:rPr lang="en-US" smtClean="0"/>
              <a:t>3/4/2023</a:t>
            </a:fld>
            <a:endParaRPr lang="en-US"/>
          </a:p>
        </p:txBody>
      </p:sp>
      <p:sp>
        <p:nvSpPr>
          <p:cNvPr id="6" name="Footer Placeholder 5">
            <a:extLst>
              <a:ext uri="{FF2B5EF4-FFF2-40B4-BE49-F238E27FC236}">
                <a16:creationId xmlns:a16="http://schemas.microsoft.com/office/drawing/2014/main" id="{49D0C685-8C8C-0813-92D7-161082D171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A3490-2BC7-CC0D-B9A7-05B0FECE2DB1}"/>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58991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57BD-9799-061E-A266-0CB6E53C16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716D58-B723-C006-27E6-350CBD907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6097B3-30AB-CA8E-0D4F-7FC2028B82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3D1E27-C231-15B3-2E13-BD9491DE82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523B64-D124-951A-E0EF-3829CC7779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A47BBD-1479-94D5-090B-BA069ED73F68}"/>
              </a:ext>
            </a:extLst>
          </p:cNvPr>
          <p:cNvSpPr>
            <a:spLocks noGrp="1"/>
          </p:cNvSpPr>
          <p:nvPr>
            <p:ph type="dt" sz="half" idx="10"/>
          </p:nvPr>
        </p:nvSpPr>
        <p:spPr/>
        <p:txBody>
          <a:bodyPr/>
          <a:lstStyle/>
          <a:p>
            <a:fld id="{B3C513BB-5815-45F5-A82B-5B137FC40066}" type="datetimeFigureOut">
              <a:rPr lang="en-US" smtClean="0"/>
              <a:t>3/4/2023</a:t>
            </a:fld>
            <a:endParaRPr lang="en-US"/>
          </a:p>
        </p:txBody>
      </p:sp>
      <p:sp>
        <p:nvSpPr>
          <p:cNvPr id="8" name="Footer Placeholder 7">
            <a:extLst>
              <a:ext uri="{FF2B5EF4-FFF2-40B4-BE49-F238E27FC236}">
                <a16:creationId xmlns:a16="http://schemas.microsoft.com/office/drawing/2014/main" id="{048663B1-6740-31EF-E98E-5E71249C0C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C6A8D2-B7F6-64B1-A295-1F66B1F3358E}"/>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17540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E371-F790-1DDD-8244-7AF7459380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E3882A-EFDC-09D3-ECEF-A35FF1D53661}"/>
              </a:ext>
            </a:extLst>
          </p:cNvPr>
          <p:cNvSpPr>
            <a:spLocks noGrp="1"/>
          </p:cNvSpPr>
          <p:nvPr>
            <p:ph type="dt" sz="half" idx="10"/>
          </p:nvPr>
        </p:nvSpPr>
        <p:spPr/>
        <p:txBody>
          <a:bodyPr/>
          <a:lstStyle/>
          <a:p>
            <a:fld id="{B3C513BB-5815-45F5-A82B-5B137FC40066}" type="datetimeFigureOut">
              <a:rPr lang="en-US" smtClean="0"/>
              <a:t>3/4/2023</a:t>
            </a:fld>
            <a:endParaRPr lang="en-US"/>
          </a:p>
        </p:txBody>
      </p:sp>
      <p:sp>
        <p:nvSpPr>
          <p:cNvPr id="4" name="Footer Placeholder 3">
            <a:extLst>
              <a:ext uri="{FF2B5EF4-FFF2-40B4-BE49-F238E27FC236}">
                <a16:creationId xmlns:a16="http://schemas.microsoft.com/office/drawing/2014/main" id="{D4854964-C623-FBA1-3E0D-F1842A80E6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205212-0073-4158-21AB-5E67BB214830}"/>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684170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42DBA5-7B4A-2889-D12F-EB53730B8752}"/>
              </a:ext>
            </a:extLst>
          </p:cNvPr>
          <p:cNvSpPr>
            <a:spLocks noGrp="1"/>
          </p:cNvSpPr>
          <p:nvPr>
            <p:ph type="dt" sz="half" idx="10"/>
          </p:nvPr>
        </p:nvSpPr>
        <p:spPr/>
        <p:txBody>
          <a:bodyPr/>
          <a:lstStyle/>
          <a:p>
            <a:fld id="{B3C513BB-5815-45F5-A82B-5B137FC40066}" type="datetimeFigureOut">
              <a:rPr lang="en-US" smtClean="0"/>
              <a:t>3/4/2023</a:t>
            </a:fld>
            <a:endParaRPr lang="en-US"/>
          </a:p>
        </p:txBody>
      </p:sp>
      <p:sp>
        <p:nvSpPr>
          <p:cNvPr id="3" name="Footer Placeholder 2">
            <a:extLst>
              <a:ext uri="{FF2B5EF4-FFF2-40B4-BE49-F238E27FC236}">
                <a16:creationId xmlns:a16="http://schemas.microsoft.com/office/drawing/2014/main" id="{66D9943B-9434-0E07-C98C-A1D2899BAF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3B815C-1222-65D9-AF57-84A7B7CDBC1C}"/>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00488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5B11-6ADE-98BE-0921-9E5135D7AF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4027C0-CBF8-E77D-01E0-D1EDB83359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98C0A-1086-6BB4-7A57-980626D1A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AEEF8-E3E7-D678-9CD3-1F27F4813C9C}"/>
              </a:ext>
            </a:extLst>
          </p:cNvPr>
          <p:cNvSpPr>
            <a:spLocks noGrp="1"/>
          </p:cNvSpPr>
          <p:nvPr>
            <p:ph type="dt" sz="half" idx="10"/>
          </p:nvPr>
        </p:nvSpPr>
        <p:spPr/>
        <p:txBody>
          <a:bodyPr/>
          <a:lstStyle/>
          <a:p>
            <a:fld id="{B3C513BB-5815-45F5-A82B-5B137FC40066}" type="datetimeFigureOut">
              <a:rPr lang="en-US" smtClean="0"/>
              <a:t>3/4/2023</a:t>
            </a:fld>
            <a:endParaRPr lang="en-US"/>
          </a:p>
        </p:txBody>
      </p:sp>
      <p:sp>
        <p:nvSpPr>
          <p:cNvPr id="6" name="Footer Placeholder 5">
            <a:extLst>
              <a:ext uri="{FF2B5EF4-FFF2-40B4-BE49-F238E27FC236}">
                <a16:creationId xmlns:a16="http://schemas.microsoft.com/office/drawing/2014/main" id="{431EC90B-1229-BE70-BC07-911D5C05B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085BD6-7462-3CE5-178F-046393BA5ACA}"/>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1496324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6EDE7-718E-AE21-3E9A-406605D0D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6C4FFC-936B-A579-124B-B5E1925C5E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D6A0A3-F26B-863C-63E1-AAD57DEEB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ACD2D-F4D3-7235-9E5C-5C9915473A6D}"/>
              </a:ext>
            </a:extLst>
          </p:cNvPr>
          <p:cNvSpPr>
            <a:spLocks noGrp="1"/>
          </p:cNvSpPr>
          <p:nvPr>
            <p:ph type="dt" sz="half" idx="10"/>
          </p:nvPr>
        </p:nvSpPr>
        <p:spPr/>
        <p:txBody>
          <a:bodyPr/>
          <a:lstStyle/>
          <a:p>
            <a:fld id="{B3C513BB-5815-45F5-A82B-5B137FC40066}" type="datetimeFigureOut">
              <a:rPr lang="en-US" smtClean="0"/>
              <a:t>3/4/2023</a:t>
            </a:fld>
            <a:endParaRPr lang="en-US"/>
          </a:p>
        </p:txBody>
      </p:sp>
      <p:sp>
        <p:nvSpPr>
          <p:cNvPr id="6" name="Footer Placeholder 5">
            <a:extLst>
              <a:ext uri="{FF2B5EF4-FFF2-40B4-BE49-F238E27FC236}">
                <a16:creationId xmlns:a16="http://schemas.microsoft.com/office/drawing/2014/main" id="{E651FA66-6090-8C10-9DC9-0D1A3D38AC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86164-6C02-53A9-E2D7-9A48F29BB013}"/>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27636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4ED8E-C853-1A8A-6DC2-96649E7997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DC9F37-A239-DCA9-172E-7E56861DA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A51D2-827B-5E5F-AD2E-490B660A2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513BB-5815-45F5-A82B-5B137FC40066}" type="datetimeFigureOut">
              <a:rPr lang="en-US" smtClean="0"/>
              <a:t>3/4/2023</a:t>
            </a:fld>
            <a:endParaRPr lang="en-US"/>
          </a:p>
        </p:txBody>
      </p:sp>
      <p:sp>
        <p:nvSpPr>
          <p:cNvPr id="5" name="Footer Placeholder 4">
            <a:extLst>
              <a:ext uri="{FF2B5EF4-FFF2-40B4-BE49-F238E27FC236}">
                <a16:creationId xmlns:a16="http://schemas.microsoft.com/office/drawing/2014/main" id="{762EE1C9-9BC1-3E20-3747-AB056304DB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3C164B-D092-A821-7667-51F1F19B9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490C7-CA2D-4BBA-9E49-9B48F3FA1441}" type="slidenum">
              <a:rPr lang="en-US" smtClean="0"/>
              <a:t>‹#›</a:t>
            </a:fld>
            <a:endParaRPr lang="en-US"/>
          </a:p>
        </p:txBody>
      </p:sp>
    </p:spTree>
    <p:extLst>
      <p:ext uri="{BB962C8B-B14F-4D97-AF65-F5344CB8AC3E}">
        <p14:creationId xmlns:p14="http://schemas.microsoft.com/office/powerpoint/2010/main" val="1615510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ustomXml" Target="../ink/ink1.xml"/><Relationship Id="rId9"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sv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sv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sv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sv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6C89-7A9D-ADC4-CCE1-22449D9B9350}"/>
              </a:ext>
            </a:extLst>
          </p:cNvPr>
          <p:cNvSpPr>
            <a:spLocks noGrp="1"/>
          </p:cNvSpPr>
          <p:nvPr>
            <p:ph type="ctrTitle"/>
          </p:nvPr>
        </p:nvSpPr>
        <p:spPr>
          <a:xfrm>
            <a:off x="3959050" y="1122363"/>
            <a:ext cx="6708949" cy="2387600"/>
          </a:xfrm>
        </p:spPr>
        <p:txBody>
          <a:bodyPr/>
          <a:lstStyle/>
          <a:p>
            <a:r>
              <a:rPr lang="en-US" b="1" dirty="0">
                <a:solidFill>
                  <a:schemeClr val="bg1"/>
                </a:solidFill>
              </a:rPr>
              <a:t>ABV &amp; IBU:</a:t>
            </a:r>
            <a:br>
              <a:rPr lang="en-US" b="1" dirty="0">
                <a:solidFill>
                  <a:schemeClr val="bg1"/>
                </a:solidFill>
              </a:rPr>
            </a:br>
            <a:r>
              <a:rPr lang="en-US" b="1" dirty="0">
                <a:solidFill>
                  <a:schemeClr val="bg1"/>
                </a:solidFill>
              </a:rPr>
              <a:t>Exploration of Beers</a:t>
            </a:r>
          </a:p>
        </p:txBody>
      </p:sp>
      <p:sp>
        <p:nvSpPr>
          <p:cNvPr id="3" name="Subtitle 2">
            <a:extLst>
              <a:ext uri="{FF2B5EF4-FFF2-40B4-BE49-F238E27FC236}">
                <a16:creationId xmlns:a16="http://schemas.microsoft.com/office/drawing/2014/main" id="{90BB9D94-8D46-8E0D-5470-E8E7A3B263A3}"/>
              </a:ext>
            </a:extLst>
          </p:cNvPr>
          <p:cNvSpPr>
            <a:spLocks noGrp="1"/>
          </p:cNvSpPr>
          <p:nvPr>
            <p:ph type="subTitle" idx="1"/>
          </p:nvPr>
        </p:nvSpPr>
        <p:spPr>
          <a:xfrm>
            <a:off x="3947405" y="2601119"/>
            <a:ext cx="6708950" cy="1655762"/>
          </a:xfrm>
        </p:spPr>
        <p:txBody>
          <a:bodyPr anchor="b"/>
          <a:lstStyle/>
          <a:p>
            <a:r>
              <a:rPr lang="en-US" sz="1800" dirty="0">
                <a:solidFill>
                  <a:schemeClr val="bg1"/>
                </a:solidFill>
              </a:rPr>
              <a:t>MSDS Consulting Group</a:t>
            </a:r>
          </a:p>
          <a:p>
            <a:r>
              <a:rPr lang="en-US" sz="1800" dirty="0">
                <a:solidFill>
                  <a:schemeClr val="bg1"/>
                </a:solidFill>
              </a:rPr>
              <a:t>Sakava Kiv</a:t>
            </a: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88CA245-46FD-BF5A-AA89-0850D505770D}"/>
                  </a:ext>
                </a:extLst>
              </p14:cNvPr>
              <p14:cNvContentPartPr/>
              <p14:nvPr/>
            </p14:nvContentPartPr>
            <p14:xfrm>
              <a:off x="7301880" y="3570840"/>
              <a:ext cx="360" cy="360"/>
            </p14:xfrm>
          </p:contentPart>
        </mc:Choice>
        <mc:Fallback xmlns="">
          <p:pic>
            <p:nvPicPr>
              <p:cNvPr id="5" name="Ink 4">
                <a:extLst>
                  <a:ext uri="{FF2B5EF4-FFF2-40B4-BE49-F238E27FC236}">
                    <a16:creationId xmlns:a16="http://schemas.microsoft.com/office/drawing/2014/main" id="{F88CA245-46FD-BF5A-AA89-0850D505770D}"/>
                  </a:ext>
                </a:extLst>
              </p:cNvPr>
              <p:cNvPicPr/>
              <p:nvPr/>
            </p:nvPicPr>
            <p:blipFill>
              <a:blip r:embed="rId7"/>
              <a:stretch>
                <a:fillRect/>
              </a:stretch>
            </p:blipFill>
            <p:spPr>
              <a:xfrm>
                <a:off x="7292520" y="3561480"/>
                <a:ext cx="19080" cy="19080"/>
              </a:xfrm>
              <a:prstGeom prst="rect">
                <a:avLst/>
              </a:prstGeom>
            </p:spPr>
          </p:pic>
        </mc:Fallback>
      </mc:AlternateContent>
      <p:pic>
        <p:nvPicPr>
          <p:cNvPr id="115" name="Camera 114">
            <a:extLst>
              <a:ext uri="{FF2B5EF4-FFF2-40B4-BE49-F238E27FC236}">
                <a16:creationId xmlns:a16="http://schemas.microsoft.com/office/drawing/2014/main" id="{0E17411B-E231-534E-3AAA-F7F0A9434419}"/>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tretch>
            <a:fillRect/>
          </a:stretch>
        </p:blipFill>
        <p:spPr>
          <a:xfrm>
            <a:off x="8754256" y="4924269"/>
            <a:ext cx="3437744" cy="1933731"/>
          </a:xfrm>
          <a:prstGeom prst="rect">
            <a:avLst/>
          </a:prstGeom>
        </p:spPr>
      </p:pic>
    </p:spTree>
    <p:extLst>
      <p:ext uri="{BB962C8B-B14F-4D97-AF65-F5344CB8AC3E}">
        <p14:creationId xmlns:p14="http://schemas.microsoft.com/office/powerpoint/2010/main" val="3754688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b="0" dirty="0"/>
              <a:t>Median </a:t>
            </a:r>
            <a:r>
              <a:rPr lang="en-US" dirty="0"/>
              <a:t>IBU</a:t>
            </a:r>
            <a:r>
              <a:rPr lang="en-US" b="0" dirty="0"/>
              <a:t> by State</a:t>
            </a:r>
          </a:p>
        </p:txBody>
      </p:sp>
      <p:pic>
        <p:nvPicPr>
          <p:cNvPr id="8" name="Picture 7">
            <a:extLst>
              <a:ext uri="{FF2B5EF4-FFF2-40B4-BE49-F238E27FC236}">
                <a16:creationId xmlns:a16="http://schemas.microsoft.com/office/drawing/2014/main" id="{BAEA42BF-F7E8-F770-94E1-411509E816C7}"/>
              </a:ext>
            </a:extLst>
          </p:cNvPr>
          <p:cNvPicPr>
            <a:picLocks noChangeAspect="1"/>
          </p:cNvPicPr>
          <p:nvPr/>
        </p:nvPicPr>
        <p:blipFill>
          <a:blip r:embed="rId4"/>
          <a:stretch>
            <a:fillRect/>
          </a:stretch>
        </p:blipFill>
        <p:spPr>
          <a:xfrm>
            <a:off x="8497658" y="6043477"/>
            <a:ext cx="449619" cy="243861"/>
          </a:xfrm>
          <a:prstGeom prst="rect">
            <a:avLst/>
          </a:prstGeom>
        </p:spPr>
      </p:pic>
      <p:pic>
        <p:nvPicPr>
          <p:cNvPr id="3" name="Content Placeholder 13">
            <a:extLst>
              <a:ext uri="{FF2B5EF4-FFF2-40B4-BE49-F238E27FC236}">
                <a16:creationId xmlns:a16="http://schemas.microsoft.com/office/drawing/2014/main" id="{2F899F15-7230-E537-8DA7-1076AD9B8A57}"/>
              </a:ext>
            </a:extLst>
          </p:cNvPr>
          <p:cNvPicPr>
            <a:picLocks noChangeAspect="1"/>
          </p:cNvPicPr>
          <p:nvPr/>
        </p:nvPicPr>
        <p:blipFill>
          <a:blip r:embed="rId5"/>
          <a:stretch>
            <a:fillRect/>
          </a:stretch>
        </p:blipFill>
        <p:spPr>
          <a:xfrm>
            <a:off x="838199" y="1332636"/>
            <a:ext cx="8519763" cy="4778016"/>
          </a:xfrm>
          <a:prstGeom prst="rect">
            <a:avLst/>
          </a:prstGeom>
        </p:spPr>
      </p:pic>
      <p:pic>
        <p:nvPicPr>
          <p:cNvPr id="6" name="Camera 5">
            <a:extLst>
              <a:ext uri="{FF2B5EF4-FFF2-40B4-BE49-F238E27FC236}">
                <a16:creationId xmlns:a16="http://schemas.microsoft.com/office/drawing/2014/main" id="{B72BA329-647A-DD49-0F73-9C4F02B510E3}"/>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9144000" y="0"/>
            <a:ext cx="3048000" cy="1714500"/>
          </a:xfrm>
          <a:prstGeom prst="rect">
            <a:avLst/>
          </a:prstGeom>
        </p:spPr>
      </p:pic>
    </p:spTree>
    <p:extLst>
      <p:ext uri="{BB962C8B-B14F-4D97-AF65-F5344CB8AC3E}">
        <p14:creationId xmlns:p14="http://schemas.microsoft.com/office/powerpoint/2010/main" val="439531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Maximum ABV &amp; IBU by State</a:t>
            </a:r>
          </a:p>
        </p:txBody>
      </p:sp>
      <p:sp>
        <p:nvSpPr>
          <p:cNvPr id="6" name="Text Placeholder 5">
            <a:extLst>
              <a:ext uri="{FF2B5EF4-FFF2-40B4-BE49-F238E27FC236}">
                <a16:creationId xmlns:a16="http://schemas.microsoft.com/office/drawing/2014/main" id="{D7F987E9-2B1C-B6F0-DD71-AE164A870111}"/>
              </a:ext>
            </a:extLst>
          </p:cNvPr>
          <p:cNvSpPr>
            <a:spLocks noGrp="1"/>
          </p:cNvSpPr>
          <p:nvPr>
            <p:ph type="body" idx="1"/>
          </p:nvPr>
        </p:nvSpPr>
        <p:spPr>
          <a:xfrm>
            <a:off x="839789" y="1681163"/>
            <a:ext cx="4051104" cy="823912"/>
          </a:xfrm>
        </p:spPr>
        <p:txBody>
          <a:bodyPr/>
          <a:lstStyle/>
          <a:p>
            <a:r>
              <a:rPr lang="en-US" b="0" dirty="0"/>
              <a:t>Top 5 Maximum ABV by State</a:t>
            </a:r>
          </a:p>
        </p:txBody>
      </p:sp>
      <p:sp>
        <p:nvSpPr>
          <p:cNvPr id="8" name="Text Placeholder 7">
            <a:extLst>
              <a:ext uri="{FF2B5EF4-FFF2-40B4-BE49-F238E27FC236}">
                <a16:creationId xmlns:a16="http://schemas.microsoft.com/office/drawing/2014/main" id="{E2E68D44-8CB2-1F24-15EF-B2EAFF61458E}"/>
              </a:ext>
            </a:extLst>
          </p:cNvPr>
          <p:cNvSpPr>
            <a:spLocks noGrp="1"/>
          </p:cNvSpPr>
          <p:nvPr>
            <p:ph type="body" sz="quarter" idx="3"/>
          </p:nvPr>
        </p:nvSpPr>
        <p:spPr>
          <a:xfrm>
            <a:off x="5519514" y="1690688"/>
            <a:ext cx="5183188" cy="823912"/>
          </a:xfrm>
        </p:spPr>
        <p:txBody>
          <a:bodyPr/>
          <a:lstStyle/>
          <a:p>
            <a:r>
              <a:rPr lang="en-US" b="0" dirty="0"/>
              <a:t>Top 5 Maximum IBU by State</a:t>
            </a:r>
          </a:p>
        </p:txBody>
      </p:sp>
      <p:pic>
        <p:nvPicPr>
          <p:cNvPr id="20" name="Content Placeholder 19">
            <a:extLst>
              <a:ext uri="{FF2B5EF4-FFF2-40B4-BE49-F238E27FC236}">
                <a16:creationId xmlns:a16="http://schemas.microsoft.com/office/drawing/2014/main" id="{181B0BEC-CE5D-CC40-1B33-E692139AF347}"/>
              </a:ext>
            </a:extLst>
          </p:cNvPr>
          <p:cNvPicPr>
            <a:picLocks noGrp="1" noChangeAspect="1"/>
          </p:cNvPicPr>
          <p:nvPr>
            <p:ph sz="half" idx="2"/>
          </p:nvPr>
        </p:nvPicPr>
        <p:blipFill>
          <a:blip r:embed="rId4"/>
          <a:stretch>
            <a:fillRect/>
          </a:stretch>
        </p:blipFill>
        <p:spPr>
          <a:xfrm>
            <a:off x="839788" y="2673104"/>
            <a:ext cx="4322994" cy="2503734"/>
          </a:xfrm>
          <a:prstGeom prst="rect">
            <a:avLst/>
          </a:prstGeom>
        </p:spPr>
      </p:pic>
      <p:pic>
        <p:nvPicPr>
          <p:cNvPr id="22" name="Picture 21">
            <a:extLst>
              <a:ext uri="{FF2B5EF4-FFF2-40B4-BE49-F238E27FC236}">
                <a16:creationId xmlns:a16="http://schemas.microsoft.com/office/drawing/2014/main" id="{3FF63C93-ECD5-21BF-A1BC-8A6619B97462}"/>
              </a:ext>
            </a:extLst>
          </p:cNvPr>
          <p:cNvPicPr>
            <a:picLocks noChangeAspect="1"/>
          </p:cNvPicPr>
          <p:nvPr/>
        </p:nvPicPr>
        <p:blipFill>
          <a:blip r:embed="rId5"/>
          <a:stretch>
            <a:fillRect/>
          </a:stretch>
        </p:blipFill>
        <p:spPr>
          <a:xfrm>
            <a:off x="5519514" y="2673104"/>
            <a:ext cx="4322994" cy="2503734"/>
          </a:xfrm>
          <a:prstGeom prst="rect">
            <a:avLst/>
          </a:prstGeom>
        </p:spPr>
      </p:pic>
      <p:pic>
        <p:nvPicPr>
          <p:cNvPr id="5" name="Camera 4">
            <a:extLst>
              <a:ext uri="{FF2B5EF4-FFF2-40B4-BE49-F238E27FC236}">
                <a16:creationId xmlns:a16="http://schemas.microsoft.com/office/drawing/2014/main" id="{CA7968B9-CBC6-D6E6-F357-473005E25099}"/>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9144000" y="22102"/>
            <a:ext cx="3048000" cy="1714500"/>
          </a:xfrm>
          <a:prstGeom prst="rect">
            <a:avLst/>
          </a:prstGeom>
        </p:spPr>
      </p:pic>
    </p:spTree>
    <p:extLst>
      <p:ext uri="{BB962C8B-B14F-4D97-AF65-F5344CB8AC3E}">
        <p14:creationId xmlns:p14="http://schemas.microsoft.com/office/powerpoint/2010/main" val="244126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25CB8C5-27B4-C369-C821-A7B500D613D7}"/>
              </a:ext>
            </a:extLst>
          </p:cNvPr>
          <p:cNvPicPr>
            <a:picLocks noChangeAspect="1"/>
          </p:cNvPicPr>
          <p:nvPr/>
        </p:nvPicPr>
        <p:blipFill>
          <a:blip r:embed="rId4"/>
          <a:stretch>
            <a:fillRect/>
          </a:stretch>
        </p:blipFill>
        <p:spPr>
          <a:xfrm>
            <a:off x="1536966" y="1529135"/>
            <a:ext cx="7782130" cy="4507150"/>
          </a:xfrm>
          <a:prstGeom prst="rect">
            <a:avLst/>
          </a:prstGeom>
        </p:spPr>
      </p:pic>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b="0" dirty="0"/>
              <a:t>Top 5 Maximum </a:t>
            </a:r>
            <a:r>
              <a:rPr lang="en-US" dirty="0"/>
              <a:t>ABV</a:t>
            </a:r>
            <a:r>
              <a:rPr lang="en-US" b="0" dirty="0"/>
              <a:t> by State</a:t>
            </a:r>
          </a:p>
        </p:txBody>
      </p:sp>
      <p:sp>
        <p:nvSpPr>
          <p:cNvPr id="6" name="TextBox 5">
            <a:extLst>
              <a:ext uri="{FF2B5EF4-FFF2-40B4-BE49-F238E27FC236}">
                <a16:creationId xmlns:a16="http://schemas.microsoft.com/office/drawing/2014/main" id="{237A33F0-1495-EDD5-1F5F-82D008111B5E}"/>
              </a:ext>
            </a:extLst>
          </p:cNvPr>
          <p:cNvSpPr txBox="1"/>
          <p:nvPr/>
        </p:nvSpPr>
        <p:spPr>
          <a:xfrm>
            <a:off x="2365963" y="3890498"/>
            <a:ext cx="662927" cy="646331"/>
          </a:xfrm>
          <a:prstGeom prst="rect">
            <a:avLst/>
          </a:prstGeom>
          <a:noFill/>
        </p:spPr>
        <p:txBody>
          <a:bodyPr wrap="square" rtlCol="0">
            <a:spAutoFit/>
          </a:bodyPr>
          <a:lstStyle/>
          <a:p>
            <a:pPr algn="ctr"/>
            <a:r>
              <a:rPr lang="en-US" dirty="0"/>
              <a:t>CA</a:t>
            </a:r>
          </a:p>
          <a:p>
            <a:pPr algn="ctr"/>
            <a:r>
              <a:rPr lang="en-US" dirty="0"/>
              <a:t>9.9%</a:t>
            </a:r>
          </a:p>
        </p:txBody>
      </p:sp>
      <p:sp>
        <p:nvSpPr>
          <p:cNvPr id="7" name="TextBox 6">
            <a:extLst>
              <a:ext uri="{FF2B5EF4-FFF2-40B4-BE49-F238E27FC236}">
                <a16:creationId xmlns:a16="http://schemas.microsoft.com/office/drawing/2014/main" id="{995B4225-939C-AB3A-DD8B-C856FDF123C6}"/>
              </a:ext>
            </a:extLst>
          </p:cNvPr>
          <p:cNvSpPr txBox="1"/>
          <p:nvPr/>
        </p:nvSpPr>
        <p:spPr>
          <a:xfrm>
            <a:off x="3657550" y="3806472"/>
            <a:ext cx="667430" cy="646331"/>
          </a:xfrm>
          <a:prstGeom prst="rect">
            <a:avLst/>
          </a:prstGeom>
          <a:noFill/>
        </p:spPr>
        <p:txBody>
          <a:bodyPr wrap="square" rtlCol="0">
            <a:spAutoFit/>
          </a:bodyPr>
          <a:lstStyle/>
          <a:p>
            <a:pPr algn="ctr"/>
            <a:r>
              <a:rPr lang="en-US" dirty="0"/>
              <a:t>NY</a:t>
            </a:r>
          </a:p>
          <a:p>
            <a:pPr algn="ctr"/>
            <a:r>
              <a:rPr lang="en-US" dirty="0"/>
              <a:t>10%</a:t>
            </a:r>
          </a:p>
        </p:txBody>
      </p:sp>
      <p:sp>
        <p:nvSpPr>
          <p:cNvPr id="8" name="TextBox 7">
            <a:extLst>
              <a:ext uri="{FF2B5EF4-FFF2-40B4-BE49-F238E27FC236}">
                <a16:creationId xmlns:a16="http://schemas.microsoft.com/office/drawing/2014/main" id="{4132A61E-5349-0729-1B14-C501DFB9B47A}"/>
              </a:ext>
            </a:extLst>
          </p:cNvPr>
          <p:cNvSpPr txBox="1"/>
          <p:nvPr/>
        </p:nvSpPr>
        <p:spPr>
          <a:xfrm>
            <a:off x="5023746" y="3483306"/>
            <a:ext cx="667431" cy="646331"/>
          </a:xfrm>
          <a:prstGeom prst="rect">
            <a:avLst/>
          </a:prstGeom>
          <a:noFill/>
        </p:spPr>
        <p:txBody>
          <a:bodyPr wrap="square" rtlCol="0">
            <a:spAutoFit/>
          </a:bodyPr>
          <a:lstStyle/>
          <a:p>
            <a:pPr algn="ctr"/>
            <a:r>
              <a:rPr lang="en-US" dirty="0"/>
              <a:t>IN</a:t>
            </a:r>
          </a:p>
          <a:p>
            <a:pPr algn="ctr"/>
            <a:r>
              <a:rPr lang="en-US" dirty="0"/>
              <a:t>12%</a:t>
            </a:r>
          </a:p>
        </p:txBody>
      </p:sp>
      <p:sp>
        <p:nvSpPr>
          <p:cNvPr id="9" name="TextBox 8">
            <a:extLst>
              <a:ext uri="{FF2B5EF4-FFF2-40B4-BE49-F238E27FC236}">
                <a16:creationId xmlns:a16="http://schemas.microsoft.com/office/drawing/2014/main" id="{D551D52E-E54B-2002-0FFA-AE0788965287}"/>
              </a:ext>
            </a:extLst>
          </p:cNvPr>
          <p:cNvSpPr txBox="1"/>
          <p:nvPr/>
        </p:nvSpPr>
        <p:spPr>
          <a:xfrm>
            <a:off x="6269305" y="3401188"/>
            <a:ext cx="771751" cy="646331"/>
          </a:xfrm>
          <a:prstGeom prst="rect">
            <a:avLst/>
          </a:prstGeom>
          <a:noFill/>
        </p:spPr>
        <p:txBody>
          <a:bodyPr wrap="square" rtlCol="0">
            <a:spAutoFit/>
          </a:bodyPr>
          <a:lstStyle/>
          <a:p>
            <a:pPr algn="ctr"/>
            <a:r>
              <a:rPr lang="en-US" dirty="0"/>
              <a:t>KY</a:t>
            </a:r>
          </a:p>
          <a:p>
            <a:pPr algn="ctr"/>
            <a:r>
              <a:rPr lang="en-US" dirty="0"/>
              <a:t>12.5%</a:t>
            </a:r>
          </a:p>
        </p:txBody>
      </p:sp>
      <p:sp>
        <p:nvSpPr>
          <p:cNvPr id="10" name="TextBox 9">
            <a:extLst>
              <a:ext uri="{FF2B5EF4-FFF2-40B4-BE49-F238E27FC236}">
                <a16:creationId xmlns:a16="http://schemas.microsoft.com/office/drawing/2014/main" id="{46466DDE-4D1A-954B-07CE-361BBADB112F}"/>
              </a:ext>
            </a:extLst>
          </p:cNvPr>
          <p:cNvSpPr txBox="1"/>
          <p:nvPr/>
        </p:nvSpPr>
        <p:spPr>
          <a:xfrm>
            <a:off x="7579336" y="3300312"/>
            <a:ext cx="771751" cy="646331"/>
          </a:xfrm>
          <a:prstGeom prst="rect">
            <a:avLst/>
          </a:prstGeom>
          <a:noFill/>
        </p:spPr>
        <p:txBody>
          <a:bodyPr wrap="square" rtlCol="0">
            <a:spAutoFit/>
          </a:bodyPr>
          <a:lstStyle/>
          <a:p>
            <a:pPr algn="ctr"/>
            <a:r>
              <a:rPr lang="en-US" dirty="0"/>
              <a:t>CO</a:t>
            </a:r>
          </a:p>
          <a:p>
            <a:pPr algn="ctr"/>
            <a:r>
              <a:rPr lang="en-US" dirty="0"/>
              <a:t>12.8%</a:t>
            </a:r>
          </a:p>
        </p:txBody>
      </p:sp>
      <p:pic>
        <p:nvPicPr>
          <p:cNvPr id="5" name="Camera 4">
            <a:extLst>
              <a:ext uri="{FF2B5EF4-FFF2-40B4-BE49-F238E27FC236}">
                <a16:creationId xmlns:a16="http://schemas.microsoft.com/office/drawing/2014/main" id="{A4D874D3-FFD0-E24B-F285-DD7C3C397EB0}"/>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31034" y="0"/>
            <a:ext cx="3048000" cy="1714500"/>
          </a:xfrm>
          <a:prstGeom prst="rect">
            <a:avLst/>
          </a:prstGeom>
        </p:spPr>
      </p:pic>
    </p:spTree>
    <p:extLst>
      <p:ext uri="{BB962C8B-B14F-4D97-AF65-F5344CB8AC3E}">
        <p14:creationId xmlns:p14="http://schemas.microsoft.com/office/powerpoint/2010/main" val="251670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0773361A-CEB9-DFC0-230B-0C57F6F302AE}"/>
              </a:ext>
            </a:extLst>
          </p:cNvPr>
          <p:cNvPicPr>
            <a:picLocks noChangeAspect="1"/>
          </p:cNvPicPr>
          <p:nvPr/>
        </p:nvPicPr>
        <p:blipFill>
          <a:blip r:embed="rId4"/>
          <a:stretch>
            <a:fillRect/>
          </a:stretch>
        </p:blipFill>
        <p:spPr>
          <a:xfrm>
            <a:off x="1560814" y="1528318"/>
            <a:ext cx="7735586" cy="4480193"/>
          </a:xfrm>
          <a:prstGeom prst="rect">
            <a:avLst/>
          </a:prstGeom>
        </p:spPr>
      </p:pic>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b="0" dirty="0"/>
              <a:t>Top 5 Maximum </a:t>
            </a:r>
            <a:r>
              <a:rPr lang="en-US" dirty="0"/>
              <a:t>IBU</a:t>
            </a:r>
            <a:r>
              <a:rPr lang="en-US" b="0" dirty="0"/>
              <a:t> by State</a:t>
            </a:r>
          </a:p>
        </p:txBody>
      </p:sp>
      <p:sp>
        <p:nvSpPr>
          <p:cNvPr id="5" name="TextBox 4">
            <a:extLst>
              <a:ext uri="{FF2B5EF4-FFF2-40B4-BE49-F238E27FC236}">
                <a16:creationId xmlns:a16="http://schemas.microsoft.com/office/drawing/2014/main" id="{26338A28-E50F-5A0F-D6EB-B4566732E6E2}"/>
              </a:ext>
            </a:extLst>
          </p:cNvPr>
          <p:cNvSpPr txBox="1"/>
          <p:nvPr/>
        </p:nvSpPr>
        <p:spPr>
          <a:xfrm>
            <a:off x="2423801" y="3615446"/>
            <a:ext cx="530915" cy="646331"/>
          </a:xfrm>
          <a:prstGeom prst="rect">
            <a:avLst/>
          </a:prstGeom>
          <a:noFill/>
        </p:spPr>
        <p:txBody>
          <a:bodyPr wrap="square" rtlCol="0">
            <a:spAutoFit/>
          </a:bodyPr>
          <a:lstStyle/>
          <a:p>
            <a:pPr algn="ctr"/>
            <a:r>
              <a:rPr lang="en-US" dirty="0"/>
              <a:t>MN</a:t>
            </a:r>
          </a:p>
          <a:p>
            <a:pPr algn="ctr"/>
            <a:r>
              <a:rPr lang="en-US" dirty="0"/>
              <a:t>120</a:t>
            </a:r>
          </a:p>
        </p:txBody>
      </p:sp>
      <p:sp>
        <p:nvSpPr>
          <p:cNvPr id="11" name="TextBox 10">
            <a:extLst>
              <a:ext uri="{FF2B5EF4-FFF2-40B4-BE49-F238E27FC236}">
                <a16:creationId xmlns:a16="http://schemas.microsoft.com/office/drawing/2014/main" id="{70C72DA6-13B9-1933-68B7-EE0541187702}"/>
              </a:ext>
            </a:extLst>
          </p:cNvPr>
          <p:cNvSpPr txBox="1"/>
          <p:nvPr/>
        </p:nvSpPr>
        <p:spPr>
          <a:xfrm>
            <a:off x="3713672" y="3416633"/>
            <a:ext cx="560301" cy="646331"/>
          </a:xfrm>
          <a:prstGeom prst="rect">
            <a:avLst/>
          </a:prstGeom>
          <a:noFill/>
        </p:spPr>
        <p:txBody>
          <a:bodyPr wrap="square" rtlCol="0">
            <a:spAutoFit/>
          </a:bodyPr>
          <a:lstStyle/>
          <a:p>
            <a:pPr algn="ctr"/>
            <a:r>
              <a:rPr lang="en-US" dirty="0"/>
              <a:t>OH</a:t>
            </a:r>
          </a:p>
          <a:p>
            <a:pPr algn="ctr"/>
            <a:r>
              <a:rPr lang="en-US" dirty="0"/>
              <a:t>126</a:t>
            </a:r>
          </a:p>
        </p:txBody>
      </p:sp>
      <p:sp>
        <p:nvSpPr>
          <p:cNvPr id="12" name="TextBox 11">
            <a:extLst>
              <a:ext uri="{FF2B5EF4-FFF2-40B4-BE49-F238E27FC236}">
                <a16:creationId xmlns:a16="http://schemas.microsoft.com/office/drawing/2014/main" id="{23D2F49D-4576-9FAB-E8C1-EFCCDDD3BFAB}"/>
              </a:ext>
            </a:extLst>
          </p:cNvPr>
          <p:cNvSpPr txBox="1"/>
          <p:nvPr/>
        </p:nvSpPr>
        <p:spPr>
          <a:xfrm>
            <a:off x="4994824" y="3351251"/>
            <a:ext cx="613962" cy="646331"/>
          </a:xfrm>
          <a:prstGeom prst="rect">
            <a:avLst/>
          </a:prstGeom>
          <a:noFill/>
        </p:spPr>
        <p:txBody>
          <a:bodyPr wrap="square" rtlCol="0">
            <a:spAutoFit/>
          </a:bodyPr>
          <a:lstStyle/>
          <a:p>
            <a:pPr algn="ctr"/>
            <a:r>
              <a:rPr lang="en-US" dirty="0"/>
              <a:t>MA</a:t>
            </a:r>
          </a:p>
          <a:p>
            <a:pPr algn="ctr"/>
            <a:r>
              <a:rPr lang="en-US" dirty="0"/>
              <a:t>130</a:t>
            </a:r>
          </a:p>
        </p:txBody>
      </p:sp>
      <p:sp>
        <p:nvSpPr>
          <p:cNvPr id="13" name="TextBox 12">
            <a:extLst>
              <a:ext uri="{FF2B5EF4-FFF2-40B4-BE49-F238E27FC236}">
                <a16:creationId xmlns:a16="http://schemas.microsoft.com/office/drawing/2014/main" id="{1C33A6FF-7E1B-69E0-8CFD-A936B8FD4BAA}"/>
              </a:ext>
            </a:extLst>
          </p:cNvPr>
          <p:cNvSpPr txBox="1"/>
          <p:nvPr/>
        </p:nvSpPr>
        <p:spPr>
          <a:xfrm>
            <a:off x="6329637" y="3203268"/>
            <a:ext cx="530915" cy="646331"/>
          </a:xfrm>
          <a:prstGeom prst="rect">
            <a:avLst/>
          </a:prstGeom>
          <a:noFill/>
        </p:spPr>
        <p:txBody>
          <a:bodyPr wrap="square" rtlCol="0">
            <a:spAutoFit/>
          </a:bodyPr>
          <a:lstStyle/>
          <a:p>
            <a:pPr algn="ctr"/>
            <a:r>
              <a:rPr lang="en-US" dirty="0"/>
              <a:t>VA 135</a:t>
            </a:r>
          </a:p>
        </p:txBody>
      </p:sp>
      <p:sp>
        <p:nvSpPr>
          <p:cNvPr id="14" name="TextBox 13">
            <a:extLst>
              <a:ext uri="{FF2B5EF4-FFF2-40B4-BE49-F238E27FC236}">
                <a16:creationId xmlns:a16="http://schemas.microsoft.com/office/drawing/2014/main" id="{BC0E9287-5BCE-87ED-11A0-7D66A5E02CD1}"/>
              </a:ext>
            </a:extLst>
          </p:cNvPr>
          <p:cNvSpPr txBox="1"/>
          <p:nvPr/>
        </p:nvSpPr>
        <p:spPr>
          <a:xfrm>
            <a:off x="7609101" y="3093467"/>
            <a:ext cx="560301" cy="646331"/>
          </a:xfrm>
          <a:prstGeom prst="rect">
            <a:avLst/>
          </a:prstGeom>
          <a:noFill/>
        </p:spPr>
        <p:txBody>
          <a:bodyPr wrap="square" rtlCol="0">
            <a:spAutoFit/>
          </a:bodyPr>
          <a:lstStyle/>
          <a:p>
            <a:pPr algn="ctr"/>
            <a:r>
              <a:rPr lang="en-US" dirty="0"/>
              <a:t>OR</a:t>
            </a:r>
          </a:p>
          <a:p>
            <a:pPr algn="ctr"/>
            <a:r>
              <a:rPr lang="en-US" dirty="0"/>
              <a:t>138</a:t>
            </a:r>
          </a:p>
        </p:txBody>
      </p:sp>
      <p:pic>
        <p:nvPicPr>
          <p:cNvPr id="7" name="Camera 6">
            <a:extLst>
              <a:ext uri="{FF2B5EF4-FFF2-40B4-BE49-F238E27FC236}">
                <a16:creationId xmlns:a16="http://schemas.microsoft.com/office/drawing/2014/main" id="{895611C7-AF24-0E63-11E8-3B6C04245B88}"/>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44000" y="0"/>
            <a:ext cx="3048000" cy="1714500"/>
          </a:xfrm>
          <a:prstGeom prst="rect">
            <a:avLst/>
          </a:prstGeom>
        </p:spPr>
      </p:pic>
    </p:spTree>
    <p:extLst>
      <p:ext uri="{BB962C8B-B14F-4D97-AF65-F5344CB8AC3E}">
        <p14:creationId xmlns:p14="http://schemas.microsoft.com/office/powerpoint/2010/main" val="1471173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AC5C-2B8A-15CB-51CE-4A2FDA3FCF8E}"/>
              </a:ext>
            </a:extLst>
          </p:cNvPr>
          <p:cNvSpPr>
            <a:spLocks noGrp="1"/>
          </p:cNvSpPr>
          <p:nvPr>
            <p:ph type="title"/>
          </p:nvPr>
        </p:nvSpPr>
        <p:spPr/>
        <p:txBody>
          <a:bodyPr/>
          <a:lstStyle/>
          <a:p>
            <a:r>
              <a:rPr lang="en-US" dirty="0"/>
              <a:t>Summary Statistics of ABV Data</a:t>
            </a:r>
          </a:p>
        </p:txBody>
      </p:sp>
      <p:graphicFrame>
        <p:nvGraphicFramePr>
          <p:cNvPr id="7" name="Table 7">
            <a:extLst>
              <a:ext uri="{FF2B5EF4-FFF2-40B4-BE49-F238E27FC236}">
                <a16:creationId xmlns:a16="http://schemas.microsoft.com/office/drawing/2014/main" id="{4B9FBC73-27F0-CF8B-BA65-F1B286A72B69}"/>
              </a:ext>
            </a:extLst>
          </p:cNvPr>
          <p:cNvGraphicFramePr>
            <a:graphicFrameLocks noGrp="1"/>
          </p:cNvGraphicFramePr>
          <p:nvPr>
            <p:ph idx="1"/>
            <p:extLst>
              <p:ext uri="{D42A27DB-BD31-4B8C-83A1-F6EECF244321}">
                <p14:modId xmlns:p14="http://schemas.microsoft.com/office/powerpoint/2010/main" val="2445005427"/>
              </p:ext>
            </p:extLst>
          </p:nvPr>
        </p:nvGraphicFramePr>
        <p:xfrm>
          <a:off x="838200" y="1903446"/>
          <a:ext cx="3276600" cy="4010970"/>
        </p:xfrm>
        <a:graphic>
          <a:graphicData uri="http://schemas.openxmlformats.org/drawingml/2006/table">
            <a:tbl>
              <a:tblPr firstRow="1" bandRow="1">
                <a:tableStyleId>{C083E6E3-FA7D-4D7B-A595-EF9225AFEA82}</a:tableStyleId>
              </a:tblPr>
              <a:tblGrid>
                <a:gridCol w="1638300">
                  <a:extLst>
                    <a:ext uri="{9D8B030D-6E8A-4147-A177-3AD203B41FA5}">
                      <a16:colId xmlns:a16="http://schemas.microsoft.com/office/drawing/2014/main" val="2495465425"/>
                    </a:ext>
                  </a:extLst>
                </a:gridCol>
                <a:gridCol w="1638300">
                  <a:extLst>
                    <a:ext uri="{9D8B030D-6E8A-4147-A177-3AD203B41FA5}">
                      <a16:colId xmlns:a16="http://schemas.microsoft.com/office/drawing/2014/main" val="1264425718"/>
                    </a:ext>
                  </a:extLst>
                </a:gridCol>
              </a:tblGrid>
              <a:tr h="668495">
                <a:tc>
                  <a:txBody>
                    <a:bodyPr/>
                    <a:lstStyle/>
                    <a:p>
                      <a:pPr algn="ctr"/>
                      <a:r>
                        <a:rPr lang="en-US" b="1" dirty="0">
                          <a:solidFill>
                            <a:schemeClr val="bg1"/>
                          </a:solidFill>
                        </a:rPr>
                        <a:t>Minimum</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tc>
                  <a:txBody>
                    <a:bodyPr/>
                    <a:lstStyle/>
                    <a:p>
                      <a:pPr algn="ctr"/>
                      <a:r>
                        <a:rPr lang="en-US" b="0" dirty="0"/>
                        <a:t>0%</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3484148276"/>
                  </a:ext>
                </a:extLst>
              </a:tr>
              <a:tr h="668495">
                <a:tc>
                  <a:txBody>
                    <a:bodyPr/>
                    <a:lstStyle/>
                    <a:p>
                      <a:pPr algn="ctr"/>
                      <a:r>
                        <a:rPr lang="en-US" b="1" dirty="0">
                          <a:solidFill>
                            <a:schemeClr val="bg1"/>
                          </a:solidFill>
                        </a:rPr>
                        <a:t>1</a:t>
                      </a:r>
                      <a:r>
                        <a:rPr lang="en-US" b="1" baseline="30000" dirty="0">
                          <a:solidFill>
                            <a:schemeClr val="bg1"/>
                          </a:solidFill>
                        </a:rPr>
                        <a:t>st</a:t>
                      </a:r>
                      <a:r>
                        <a:rPr lang="en-US" b="1" dirty="0">
                          <a:solidFill>
                            <a:schemeClr val="bg1"/>
                          </a:solidFill>
                        </a:rPr>
                        <a:t> Quarter</a:t>
                      </a:r>
                    </a:p>
                  </a:txBody>
                  <a:tcPr anchor="ctr">
                    <a:lnL>
                      <a:noFill/>
                    </a:lnL>
                    <a:lnR>
                      <a:noFill/>
                    </a:lnR>
                    <a:lnT w="12700" cmpd="sng">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5%</a:t>
                      </a:r>
                    </a:p>
                  </a:txBody>
                  <a:tcPr anchor="ctr">
                    <a:lnL>
                      <a:noFill/>
                    </a:lnL>
                    <a:lnR>
                      <a:noFill/>
                    </a:lnR>
                    <a:lnT w="12700" cmpd="sng">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3765067788"/>
                  </a:ext>
                </a:extLst>
              </a:tr>
              <a:tr h="668495">
                <a:tc>
                  <a:txBody>
                    <a:bodyPr/>
                    <a:lstStyle/>
                    <a:p>
                      <a:pPr algn="ctr"/>
                      <a:r>
                        <a:rPr lang="en-US" b="1" dirty="0">
                          <a:solidFill>
                            <a:schemeClr val="bg1"/>
                          </a:solidFill>
                        </a:rPr>
                        <a:t>Median</a:t>
                      </a: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5.6%</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1685699201"/>
                  </a:ext>
                </a:extLst>
              </a:tr>
              <a:tr h="668495">
                <a:tc>
                  <a:txBody>
                    <a:bodyPr/>
                    <a:lstStyle/>
                    <a:p>
                      <a:pPr algn="ctr"/>
                      <a:r>
                        <a:rPr lang="en-US" b="1" dirty="0">
                          <a:solidFill>
                            <a:schemeClr val="bg1"/>
                          </a:solidFill>
                        </a:rPr>
                        <a:t>Mean</a:t>
                      </a: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5.97%</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668865813"/>
                  </a:ext>
                </a:extLst>
              </a:tr>
              <a:tr h="668495">
                <a:tc>
                  <a:txBody>
                    <a:bodyPr/>
                    <a:lstStyle/>
                    <a:p>
                      <a:pPr algn="ctr"/>
                      <a:r>
                        <a:rPr lang="en-US" b="1" dirty="0">
                          <a:solidFill>
                            <a:schemeClr val="bg1"/>
                          </a:solidFill>
                        </a:rPr>
                        <a:t>3</a:t>
                      </a:r>
                      <a:r>
                        <a:rPr lang="en-US" b="1" baseline="30000" dirty="0">
                          <a:solidFill>
                            <a:schemeClr val="bg1"/>
                          </a:solidFill>
                        </a:rPr>
                        <a:t>rd</a:t>
                      </a:r>
                      <a:r>
                        <a:rPr lang="en-US" b="1" dirty="0">
                          <a:solidFill>
                            <a:schemeClr val="bg1"/>
                          </a:solidFill>
                        </a:rPr>
                        <a:t> Quarter</a:t>
                      </a: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6.7%</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1033552492"/>
                  </a:ext>
                </a:extLst>
              </a:tr>
              <a:tr h="668495">
                <a:tc>
                  <a:txBody>
                    <a:bodyPr/>
                    <a:lstStyle/>
                    <a:p>
                      <a:pPr algn="ctr"/>
                      <a:r>
                        <a:rPr lang="en-US" b="1" dirty="0">
                          <a:solidFill>
                            <a:schemeClr val="bg1"/>
                          </a:solidFill>
                        </a:rPr>
                        <a:t>Maximum</a:t>
                      </a:r>
                    </a:p>
                  </a:txBody>
                  <a:tcPr anchor="ctr">
                    <a:lnL>
                      <a:noFill/>
                    </a:lnL>
                    <a:lnR>
                      <a:noFill/>
                    </a:lnR>
                    <a:lnT>
                      <a:noFill/>
                    </a:lnT>
                    <a:lnB w="12700" cmpd="sng">
                      <a:noFill/>
                    </a:lnB>
                    <a:lnTlToBr w="12700" cmpd="sng">
                      <a:noFill/>
                      <a:prstDash val="solid"/>
                    </a:lnTlToBr>
                    <a:lnBlToTr w="12700" cmpd="sng">
                      <a:noFill/>
                      <a:prstDash val="solid"/>
                    </a:lnBlToTr>
                    <a:solidFill>
                      <a:srgbClr val="FD4031"/>
                    </a:solidFill>
                  </a:tcPr>
                </a:tc>
                <a:tc>
                  <a:txBody>
                    <a:bodyPr/>
                    <a:lstStyle/>
                    <a:p>
                      <a:pPr algn="ctr"/>
                      <a:r>
                        <a:rPr lang="en-US" b="0" dirty="0"/>
                        <a:t>12.8%</a:t>
                      </a:r>
                    </a:p>
                  </a:txBody>
                  <a:tcPr anchor="ctr">
                    <a:lnL>
                      <a:noFill/>
                    </a:lnL>
                    <a:lnR>
                      <a:noFill/>
                    </a:lnR>
                    <a:lnT>
                      <a:noFill/>
                    </a:lnT>
                    <a:lnB w="12700" cmpd="sng">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3953425622"/>
                  </a:ext>
                </a:extLst>
              </a:tr>
            </a:tbl>
          </a:graphicData>
        </a:graphic>
      </p:graphicFrame>
      <p:sp>
        <p:nvSpPr>
          <p:cNvPr id="8" name="Content Placeholder 2">
            <a:extLst>
              <a:ext uri="{FF2B5EF4-FFF2-40B4-BE49-F238E27FC236}">
                <a16:creationId xmlns:a16="http://schemas.microsoft.com/office/drawing/2014/main" id="{8F8012BA-6CB0-2DD9-6589-0F316E6923AB}"/>
              </a:ext>
            </a:extLst>
          </p:cNvPr>
          <p:cNvSpPr txBox="1">
            <a:spLocks/>
          </p:cNvSpPr>
          <p:nvPr/>
        </p:nvSpPr>
        <p:spPr>
          <a:xfrm>
            <a:off x="4581728" y="1903446"/>
            <a:ext cx="5233481" cy="4254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Minimum ABV level is 0% for non-alcoholic beer</a:t>
            </a:r>
          </a:p>
          <a:p>
            <a:pPr>
              <a:lnSpc>
                <a:spcPct val="150000"/>
              </a:lnSpc>
            </a:pPr>
            <a:r>
              <a:rPr lang="en-US" dirty="0"/>
              <a:t>Maximum ABV level is 12.8%</a:t>
            </a:r>
          </a:p>
          <a:p>
            <a:pPr>
              <a:lnSpc>
                <a:spcPct val="150000"/>
              </a:lnSpc>
            </a:pPr>
            <a:r>
              <a:rPr lang="en-US" dirty="0"/>
              <a:t>Median ABV level is 5.6%</a:t>
            </a:r>
          </a:p>
          <a:p>
            <a:pPr>
              <a:lnSpc>
                <a:spcPct val="150000"/>
              </a:lnSpc>
            </a:pPr>
            <a:r>
              <a:rPr lang="en-US" dirty="0"/>
              <a:t>Average ABV level is 5.97%</a:t>
            </a:r>
          </a:p>
        </p:txBody>
      </p:sp>
      <p:pic>
        <p:nvPicPr>
          <p:cNvPr id="5" name="Camera 4">
            <a:extLst>
              <a:ext uri="{FF2B5EF4-FFF2-40B4-BE49-F238E27FC236}">
                <a16:creationId xmlns:a16="http://schemas.microsoft.com/office/drawing/2014/main" id="{1DDD4416-81FB-E842-8206-F56859D17959}"/>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144000" y="0"/>
            <a:ext cx="3048000" cy="1714500"/>
          </a:xfrm>
          <a:prstGeom prst="rect">
            <a:avLst/>
          </a:prstGeom>
        </p:spPr>
      </p:pic>
    </p:spTree>
    <p:extLst>
      <p:ext uri="{BB962C8B-B14F-4D97-AF65-F5344CB8AC3E}">
        <p14:creationId xmlns:p14="http://schemas.microsoft.com/office/powerpoint/2010/main" val="3094025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ABV Distribution</a:t>
            </a:r>
            <a:endParaRPr lang="en-US" b="0" dirty="0"/>
          </a:p>
        </p:txBody>
      </p:sp>
      <p:pic>
        <p:nvPicPr>
          <p:cNvPr id="4" name="Picture 3">
            <a:extLst>
              <a:ext uri="{FF2B5EF4-FFF2-40B4-BE49-F238E27FC236}">
                <a16:creationId xmlns:a16="http://schemas.microsoft.com/office/drawing/2014/main" id="{33428EAF-C307-4FAB-8E74-E814D5B6F0AC}"/>
              </a:ext>
            </a:extLst>
          </p:cNvPr>
          <p:cNvPicPr>
            <a:picLocks noChangeAspect="1"/>
          </p:cNvPicPr>
          <p:nvPr/>
        </p:nvPicPr>
        <p:blipFill>
          <a:blip r:embed="rId4"/>
          <a:stretch>
            <a:fillRect/>
          </a:stretch>
        </p:blipFill>
        <p:spPr>
          <a:xfrm>
            <a:off x="1355834" y="1227895"/>
            <a:ext cx="7935043" cy="4889125"/>
          </a:xfrm>
          <a:prstGeom prst="rect">
            <a:avLst/>
          </a:prstGeom>
        </p:spPr>
      </p:pic>
      <p:pic>
        <p:nvPicPr>
          <p:cNvPr id="7" name="Camera 6">
            <a:extLst>
              <a:ext uri="{FF2B5EF4-FFF2-40B4-BE49-F238E27FC236}">
                <a16:creationId xmlns:a16="http://schemas.microsoft.com/office/drawing/2014/main" id="{FDF5D2F7-CC6C-F0E8-74B1-24AD9C624C00}"/>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12297" y="0"/>
            <a:ext cx="3048000" cy="1714500"/>
          </a:xfrm>
          <a:prstGeom prst="rect">
            <a:avLst/>
          </a:prstGeom>
        </p:spPr>
      </p:pic>
    </p:spTree>
    <p:extLst>
      <p:ext uri="{BB962C8B-B14F-4D97-AF65-F5344CB8AC3E}">
        <p14:creationId xmlns:p14="http://schemas.microsoft.com/office/powerpoint/2010/main" val="629320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Relationship of ABV vs. IBU</a:t>
            </a:r>
            <a:endParaRPr lang="en-US" b="0" dirty="0"/>
          </a:p>
        </p:txBody>
      </p:sp>
      <p:pic>
        <p:nvPicPr>
          <p:cNvPr id="4" name="Picture 3">
            <a:extLst>
              <a:ext uri="{FF2B5EF4-FFF2-40B4-BE49-F238E27FC236}">
                <a16:creationId xmlns:a16="http://schemas.microsoft.com/office/drawing/2014/main" id="{BF153D9F-5476-06CA-67BF-1C6636108FFB}"/>
              </a:ext>
            </a:extLst>
          </p:cNvPr>
          <p:cNvPicPr>
            <a:picLocks noChangeAspect="1"/>
          </p:cNvPicPr>
          <p:nvPr/>
        </p:nvPicPr>
        <p:blipFill>
          <a:blip r:embed="rId4"/>
          <a:stretch>
            <a:fillRect/>
          </a:stretch>
        </p:blipFill>
        <p:spPr>
          <a:xfrm>
            <a:off x="1702676" y="1301031"/>
            <a:ext cx="7420303" cy="4963678"/>
          </a:xfrm>
          <a:prstGeom prst="rect">
            <a:avLst/>
          </a:prstGeom>
        </p:spPr>
      </p:pic>
      <p:pic>
        <p:nvPicPr>
          <p:cNvPr id="9" name="Camera 8">
            <a:extLst>
              <a:ext uri="{FF2B5EF4-FFF2-40B4-BE49-F238E27FC236}">
                <a16:creationId xmlns:a16="http://schemas.microsoft.com/office/drawing/2014/main" id="{6397EE80-6E2B-5B88-5776-904A16CA54CB}"/>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22979" y="0"/>
            <a:ext cx="3048000" cy="1714500"/>
          </a:xfrm>
          <a:prstGeom prst="rect">
            <a:avLst/>
          </a:prstGeom>
        </p:spPr>
      </p:pic>
    </p:spTree>
    <p:extLst>
      <p:ext uri="{BB962C8B-B14F-4D97-AF65-F5344CB8AC3E}">
        <p14:creationId xmlns:p14="http://schemas.microsoft.com/office/powerpoint/2010/main" val="1983815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Finding the best K value</a:t>
            </a:r>
            <a:endParaRPr lang="en-US" b="0" dirty="0"/>
          </a:p>
        </p:txBody>
      </p:sp>
      <p:pic>
        <p:nvPicPr>
          <p:cNvPr id="6" name="Picture 5">
            <a:extLst>
              <a:ext uri="{FF2B5EF4-FFF2-40B4-BE49-F238E27FC236}">
                <a16:creationId xmlns:a16="http://schemas.microsoft.com/office/drawing/2014/main" id="{833A5AD8-5D7E-53AB-11BC-3867C0F48059}"/>
              </a:ext>
            </a:extLst>
          </p:cNvPr>
          <p:cNvPicPr>
            <a:picLocks noChangeAspect="1"/>
          </p:cNvPicPr>
          <p:nvPr/>
        </p:nvPicPr>
        <p:blipFill>
          <a:blip r:embed="rId4"/>
          <a:stretch>
            <a:fillRect/>
          </a:stretch>
        </p:blipFill>
        <p:spPr>
          <a:xfrm>
            <a:off x="1725413" y="1371380"/>
            <a:ext cx="7362315" cy="4980727"/>
          </a:xfrm>
          <a:prstGeom prst="rect">
            <a:avLst/>
          </a:prstGeom>
        </p:spPr>
      </p:pic>
      <p:pic>
        <p:nvPicPr>
          <p:cNvPr id="4" name="Camera 3">
            <a:extLst>
              <a:ext uri="{FF2B5EF4-FFF2-40B4-BE49-F238E27FC236}">
                <a16:creationId xmlns:a16="http://schemas.microsoft.com/office/drawing/2014/main" id="{FEF1CF60-CD14-7055-0CEF-29CA1F04CEDF}"/>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44000" y="0"/>
            <a:ext cx="3048000" cy="1714500"/>
          </a:xfrm>
          <a:prstGeom prst="rect">
            <a:avLst/>
          </a:prstGeom>
        </p:spPr>
      </p:pic>
    </p:spTree>
    <p:extLst>
      <p:ext uri="{BB962C8B-B14F-4D97-AF65-F5344CB8AC3E}">
        <p14:creationId xmlns:p14="http://schemas.microsoft.com/office/powerpoint/2010/main" val="3401087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a:xfrm>
            <a:off x="838200" y="239005"/>
            <a:ext cx="10515600" cy="1325563"/>
          </a:xfrm>
        </p:spPr>
        <p:txBody>
          <a:bodyPr/>
          <a:lstStyle/>
          <a:p>
            <a:r>
              <a:rPr lang="en-US" dirty="0"/>
              <a:t>Confusion Matrix and Statistics</a:t>
            </a:r>
            <a:endParaRPr lang="en-US" b="0" dirty="0"/>
          </a:p>
        </p:txBody>
      </p:sp>
      <p:graphicFrame>
        <p:nvGraphicFramePr>
          <p:cNvPr id="13" name="Table 7">
            <a:extLst>
              <a:ext uri="{FF2B5EF4-FFF2-40B4-BE49-F238E27FC236}">
                <a16:creationId xmlns:a16="http://schemas.microsoft.com/office/drawing/2014/main" id="{83E0E87A-3A2C-F70F-F6C1-C98400770520}"/>
              </a:ext>
            </a:extLst>
          </p:cNvPr>
          <p:cNvGraphicFramePr>
            <a:graphicFrameLocks noGrp="1"/>
          </p:cNvGraphicFramePr>
          <p:nvPr>
            <p:ph idx="1"/>
            <p:extLst>
              <p:ext uri="{D42A27DB-BD31-4B8C-83A1-F6EECF244321}">
                <p14:modId xmlns:p14="http://schemas.microsoft.com/office/powerpoint/2010/main" val="1622973038"/>
              </p:ext>
            </p:extLst>
          </p:nvPr>
        </p:nvGraphicFramePr>
        <p:xfrm>
          <a:off x="558800" y="1981200"/>
          <a:ext cx="5676500" cy="3470644"/>
        </p:xfrm>
        <a:graphic>
          <a:graphicData uri="http://schemas.openxmlformats.org/drawingml/2006/table">
            <a:tbl>
              <a:tblPr firstRow="1" bandRow="1">
                <a:tableStyleId>{C083E6E3-FA7D-4D7B-A595-EF9225AFEA82}</a:tableStyleId>
              </a:tblPr>
              <a:tblGrid>
                <a:gridCol w="610179">
                  <a:extLst>
                    <a:ext uri="{9D8B030D-6E8A-4147-A177-3AD203B41FA5}">
                      <a16:colId xmlns:a16="http://schemas.microsoft.com/office/drawing/2014/main" val="3096037458"/>
                    </a:ext>
                  </a:extLst>
                </a:gridCol>
                <a:gridCol w="2026394">
                  <a:extLst>
                    <a:ext uri="{9D8B030D-6E8A-4147-A177-3AD203B41FA5}">
                      <a16:colId xmlns:a16="http://schemas.microsoft.com/office/drawing/2014/main" val="2495465425"/>
                    </a:ext>
                  </a:extLst>
                </a:gridCol>
                <a:gridCol w="1439840">
                  <a:extLst>
                    <a:ext uri="{9D8B030D-6E8A-4147-A177-3AD203B41FA5}">
                      <a16:colId xmlns:a16="http://schemas.microsoft.com/office/drawing/2014/main" val="1264425718"/>
                    </a:ext>
                  </a:extLst>
                </a:gridCol>
                <a:gridCol w="1600087">
                  <a:extLst>
                    <a:ext uri="{9D8B030D-6E8A-4147-A177-3AD203B41FA5}">
                      <a16:colId xmlns:a16="http://schemas.microsoft.com/office/drawing/2014/main" val="3124729349"/>
                    </a:ext>
                  </a:extLst>
                </a:gridCol>
              </a:tblGrid>
              <a:tr h="676144">
                <a:tc>
                  <a:txBody>
                    <a:bodyPr/>
                    <a:lstStyle/>
                    <a:p>
                      <a:pPr algn="ctr"/>
                      <a:endParaRPr lang="en-US" b="1" dirty="0">
                        <a:solidFill>
                          <a:schemeClr val="bg1"/>
                        </a:solidFill>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solidFill>
                  </a:tcPr>
                </a:tc>
                <a:tc gridSpan="3">
                  <a:txBody>
                    <a:bodyPr/>
                    <a:lstStyle/>
                    <a:p>
                      <a:pPr algn="ctr"/>
                      <a:r>
                        <a:rPr lang="en-US" b="1" dirty="0">
                          <a:solidFill>
                            <a:schemeClr val="bg1"/>
                          </a:solidFill>
                        </a:rPr>
                        <a:t>Predicted Class</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c hMerge="1">
                  <a:txBody>
                    <a:bodyPr/>
                    <a:lstStyle/>
                    <a:p>
                      <a:pPr algn="ctr"/>
                      <a:endParaRPr lang="en-US" b="1" dirty="0">
                        <a:solidFill>
                          <a:schemeClr val="bg1"/>
                        </a:solidFill>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tc hMerge="1">
                  <a:txBody>
                    <a:bodyPr/>
                    <a:lstStyle/>
                    <a:p>
                      <a:pPr algn="ctr"/>
                      <a:endParaRPr lang="en-US" b="1" dirty="0">
                        <a:solidFill>
                          <a:schemeClr val="bg1"/>
                        </a:solidFill>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extLst>
                  <a:ext uri="{0D108BD9-81ED-4DB2-BD59-A6C34878D82A}">
                    <a16:rowId xmlns:a16="http://schemas.microsoft.com/office/drawing/2014/main" val="4290139806"/>
                  </a:ext>
                </a:extLst>
              </a:tr>
              <a:tr h="931500">
                <a:tc rowSpan="3">
                  <a:txBody>
                    <a:bodyPr/>
                    <a:lstStyle/>
                    <a:p>
                      <a:pPr algn="ctr"/>
                      <a:r>
                        <a:rPr lang="en-US" b="1" dirty="0">
                          <a:solidFill>
                            <a:schemeClr val="bg1"/>
                          </a:solidFill>
                        </a:rPr>
                        <a:t>Actual Class</a:t>
                      </a:r>
                    </a:p>
                  </a:txBody>
                  <a:tcPr vert="vert270" anchor="ctr">
                    <a:lnL>
                      <a:noFill/>
                    </a:lnL>
                    <a:lnR>
                      <a:noFill/>
                    </a:lnR>
                    <a:lnT w="12700" cmpd="sng">
                      <a:noFill/>
                    </a:lnT>
                    <a:lnB>
                      <a:noFill/>
                    </a:lnB>
                    <a:lnTlToBr w="12700" cmpd="sng">
                      <a:noFill/>
                      <a:prstDash val="solid"/>
                    </a:lnTlToBr>
                    <a:lnBlToTr w="12700" cmpd="sng">
                      <a:noFill/>
                      <a:prstDash val="solid"/>
                    </a:lnBlToTr>
                    <a:solidFill>
                      <a:schemeClr val="bg2">
                        <a:lumMod val="75000"/>
                      </a:schemeClr>
                    </a:solidFill>
                  </a:tcPr>
                </a:tc>
                <a:tc>
                  <a:txBody>
                    <a:bodyPr/>
                    <a:lstStyle/>
                    <a:p>
                      <a:pPr algn="ctr"/>
                      <a:r>
                        <a:rPr lang="en-US" b="1" dirty="0">
                          <a:solidFill>
                            <a:schemeClr val="bg1"/>
                          </a:solidFill>
                        </a:rPr>
                        <a:t>Classifications</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5D51"/>
                    </a:solidFill>
                  </a:tcPr>
                </a:tc>
                <a:tc>
                  <a:txBody>
                    <a:bodyPr/>
                    <a:lstStyle/>
                    <a:p>
                      <a:pPr algn="ctr"/>
                      <a:r>
                        <a:rPr lang="en-US" b="1" dirty="0">
                          <a:solidFill>
                            <a:schemeClr val="bg1"/>
                          </a:solidFill>
                        </a:rPr>
                        <a:t>Ale</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tc>
                  <a:txBody>
                    <a:bodyPr/>
                    <a:lstStyle/>
                    <a:p>
                      <a:pPr algn="ctr"/>
                      <a:r>
                        <a:rPr lang="en-US" b="1" dirty="0">
                          <a:solidFill>
                            <a:schemeClr val="bg1"/>
                          </a:solidFill>
                        </a:rPr>
                        <a:t>IPA</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extLst>
                  <a:ext uri="{0D108BD9-81ED-4DB2-BD59-A6C34878D82A}">
                    <a16:rowId xmlns:a16="http://schemas.microsoft.com/office/drawing/2014/main" val="3484148276"/>
                  </a:ext>
                </a:extLst>
              </a:tr>
              <a:tr h="931500">
                <a:tc vMerge="1">
                  <a:txBody>
                    <a:bodyPr/>
                    <a:lstStyle/>
                    <a:p>
                      <a:pPr algn="ctr"/>
                      <a:endParaRPr lang="en-US" b="1" dirty="0">
                        <a:solidFill>
                          <a:schemeClr val="bg1"/>
                        </a:solidFill>
                      </a:endParaRPr>
                    </a:p>
                  </a:txBody>
                  <a:tcPr anchor="ctr">
                    <a:lnL>
                      <a:noFill/>
                    </a:lnL>
                    <a:lnR>
                      <a:noFill/>
                    </a:lnR>
                    <a:lnT w="12700" cmpd="sng">
                      <a:noFill/>
                    </a:lnT>
                    <a:lnB>
                      <a:noFill/>
                    </a:lnB>
                    <a:lnTlToBr w="12700" cmpd="sng">
                      <a:noFill/>
                      <a:prstDash val="solid"/>
                    </a:lnTlToBr>
                    <a:lnBlToTr w="12700" cmpd="sng">
                      <a:noFill/>
                      <a:prstDash val="solid"/>
                    </a:lnBlToTr>
                    <a:solidFill>
                      <a:srgbClr val="FD4031"/>
                    </a:solidFill>
                  </a:tcPr>
                </a:tc>
                <a:tc>
                  <a:txBody>
                    <a:bodyPr/>
                    <a:lstStyle/>
                    <a:p>
                      <a:pPr algn="ctr"/>
                      <a:r>
                        <a:rPr lang="en-US" b="1" dirty="0">
                          <a:solidFill>
                            <a:schemeClr val="bg1"/>
                          </a:solidFill>
                        </a:rPr>
                        <a:t>Ale</a:t>
                      </a:r>
                    </a:p>
                  </a:txBody>
                  <a:tcPr anchor="ctr">
                    <a:lnL>
                      <a:noFill/>
                    </a:lnL>
                    <a:lnR>
                      <a:noFill/>
                    </a:lnR>
                    <a:lnT w="12700" cmpd="sng">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133 </a:t>
                      </a:r>
                    </a:p>
                  </a:txBody>
                  <a:tcPr anchor="ctr">
                    <a:lnL>
                      <a:noFill/>
                    </a:lnL>
                    <a:lnR>
                      <a:noFill/>
                    </a:lnR>
                    <a:lnT w="12700" cmpd="sng">
                      <a:noFill/>
                    </a:lnT>
                    <a:lnB>
                      <a:noFill/>
                    </a:lnB>
                    <a:lnTlToBr w="12700" cmpd="sng">
                      <a:noFill/>
                      <a:prstDash val="solid"/>
                    </a:lnTlToBr>
                    <a:lnBlToTr w="12700" cmpd="sng">
                      <a:noFill/>
                      <a:prstDash val="solid"/>
                    </a:lnBlToTr>
                    <a:solidFill>
                      <a:srgbClr val="FED3CE"/>
                    </a:solidFill>
                  </a:tcPr>
                </a:tc>
                <a:tc>
                  <a:txBody>
                    <a:bodyPr/>
                    <a:lstStyle/>
                    <a:p>
                      <a:pPr algn="ctr"/>
                      <a:r>
                        <a:rPr lang="en-US" b="0" dirty="0"/>
                        <a:t>13</a:t>
                      </a:r>
                    </a:p>
                  </a:txBody>
                  <a:tcPr anchor="ctr">
                    <a:lnL>
                      <a:noFill/>
                    </a:lnL>
                    <a:lnR>
                      <a:noFill/>
                    </a:lnR>
                    <a:lnT w="12700" cmpd="sng">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3765067788"/>
                  </a:ext>
                </a:extLst>
              </a:tr>
              <a:tr h="931500">
                <a:tc vMerge="1">
                  <a:txBody>
                    <a:bodyPr/>
                    <a:lstStyle/>
                    <a:p>
                      <a:pPr algn="ctr"/>
                      <a:endParaRPr lang="en-US" b="1" dirty="0">
                        <a:solidFill>
                          <a:schemeClr val="bg1"/>
                        </a:solidFill>
                      </a:endParaRP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1" dirty="0">
                          <a:solidFill>
                            <a:schemeClr val="bg1"/>
                          </a:solidFill>
                        </a:rPr>
                        <a:t>IPA</a:t>
                      </a: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31</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tc>
                  <a:txBody>
                    <a:bodyPr/>
                    <a:lstStyle/>
                    <a:p>
                      <a:pPr algn="ctr"/>
                      <a:r>
                        <a:rPr lang="en-US" b="0" dirty="0"/>
                        <a:t>108</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1685699201"/>
                  </a:ext>
                </a:extLst>
              </a:tr>
            </a:tbl>
          </a:graphicData>
        </a:graphic>
      </p:graphicFrame>
      <p:sp>
        <p:nvSpPr>
          <p:cNvPr id="14" name="Content Placeholder 2">
            <a:extLst>
              <a:ext uri="{FF2B5EF4-FFF2-40B4-BE49-F238E27FC236}">
                <a16:creationId xmlns:a16="http://schemas.microsoft.com/office/drawing/2014/main" id="{951ADECE-C07B-A426-388C-6C4D233977D3}"/>
              </a:ext>
            </a:extLst>
          </p:cNvPr>
          <p:cNvSpPr txBox="1">
            <a:spLocks/>
          </p:cNvSpPr>
          <p:nvPr/>
        </p:nvSpPr>
        <p:spPr>
          <a:xfrm>
            <a:off x="6571383" y="3429000"/>
            <a:ext cx="3190672" cy="1088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Accuracy = 0.8456</a:t>
            </a:r>
          </a:p>
        </p:txBody>
      </p:sp>
      <p:pic>
        <p:nvPicPr>
          <p:cNvPr id="4" name="Camera 3">
            <a:extLst>
              <a:ext uri="{FF2B5EF4-FFF2-40B4-BE49-F238E27FC236}">
                <a16:creationId xmlns:a16="http://schemas.microsoft.com/office/drawing/2014/main" id="{36E5B606-A5A3-012B-FBD0-D0907D59B09B}"/>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144000" y="14556"/>
            <a:ext cx="3048000" cy="1714500"/>
          </a:xfrm>
          <a:prstGeom prst="rect">
            <a:avLst/>
          </a:prstGeom>
        </p:spPr>
      </p:pic>
    </p:spTree>
    <p:extLst>
      <p:ext uri="{BB962C8B-B14F-4D97-AF65-F5344CB8AC3E}">
        <p14:creationId xmlns:p14="http://schemas.microsoft.com/office/powerpoint/2010/main" val="2757558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Linear Correlation Model</a:t>
            </a:r>
            <a:endParaRPr lang="en-US" b="0" dirty="0"/>
          </a:p>
        </p:txBody>
      </p:sp>
      <p:pic>
        <p:nvPicPr>
          <p:cNvPr id="11" name="Picture 10">
            <a:extLst>
              <a:ext uri="{FF2B5EF4-FFF2-40B4-BE49-F238E27FC236}">
                <a16:creationId xmlns:a16="http://schemas.microsoft.com/office/drawing/2014/main" id="{8CEA8BB7-3302-B85B-721B-C38DE1D94B8E}"/>
              </a:ext>
            </a:extLst>
          </p:cNvPr>
          <p:cNvPicPr>
            <a:picLocks noChangeAspect="1"/>
          </p:cNvPicPr>
          <p:nvPr/>
        </p:nvPicPr>
        <p:blipFill>
          <a:blip r:embed="rId4"/>
          <a:stretch>
            <a:fillRect/>
          </a:stretch>
        </p:blipFill>
        <p:spPr>
          <a:xfrm>
            <a:off x="1798819" y="1287877"/>
            <a:ext cx="7105338" cy="5111117"/>
          </a:xfrm>
          <a:prstGeom prst="rect">
            <a:avLst/>
          </a:prstGeom>
        </p:spPr>
      </p:pic>
      <p:pic>
        <p:nvPicPr>
          <p:cNvPr id="4" name="Camera 3">
            <a:extLst>
              <a:ext uri="{FF2B5EF4-FFF2-40B4-BE49-F238E27FC236}">
                <a16:creationId xmlns:a16="http://schemas.microsoft.com/office/drawing/2014/main" id="{AC95631B-B1E4-EC88-0B7D-09124B771D9B}"/>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44000" y="0"/>
            <a:ext cx="3048000" cy="1714500"/>
          </a:xfrm>
          <a:prstGeom prst="rect">
            <a:avLst/>
          </a:prstGeom>
        </p:spPr>
      </p:pic>
    </p:spTree>
    <p:extLst>
      <p:ext uri="{BB962C8B-B14F-4D97-AF65-F5344CB8AC3E}">
        <p14:creationId xmlns:p14="http://schemas.microsoft.com/office/powerpoint/2010/main" val="3130312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Breweries by State</a:t>
            </a:r>
          </a:p>
        </p:txBody>
      </p:sp>
      <p:sp>
        <p:nvSpPr>
          <p:cNvPr id="7" name="Text Placeholder 6">
            <a:extLst>
              <a:ext uri="{FF2B5EF4-FFF2-40B4-BE49-F238E27FC236}">
                <a16:creationId xmlns:a16="http://schemas.microsoft.com/office/drawing/2014/main" id="{854AE28E-C57A-5089-D7E7-AE8878FC4A46}"/>
              </a:ext>
            </a:extLst>
          </p:cNvPr>
          <p:cNvSpPr>
            <a:spLocks noGrp="1"/>
          </p:cNvSpPr>
          <p:nvPr>
            <p:ph type="body" idx="1"/>
          </p:nvPr>
        </p:nvSpPr>
        <p:spPr>
          <a:xfrm>
            <a:off x="1507958" y="1681163"/>
            <a:ext cx="2130187" cy="823912"/>
          </a:xfrm>
        </p:spPr>
        <p:txBody>
          <a:bodyPr/>
          <a:lstStyle/>
          <a:p>
            <a:r>
              <a:rPr lang="en-US" b="0" dirty="0"/>
              <a:t>States with Most Breweries</a:t>
            </a:r>
          </a:p>
        </p:txBody>
      </p:sp>
      <p:sp>
        <p:nvSpPr>
          <p:cNvPr id="8" name="Content Placeholder 7">
            <a:extLst>
              <a:ext uri="{FF2B5EF4-FFF2-40B4-BE49-F238E27FC236}">
                <a16:creationId xmlns:a16="http://schemas.microsoft.com/office/drawing/2014/main" id="{E2EB37FE-6221-3A80-0EB7-A11DF8ABC2A9}"/>
              </a:ext>
            </a:extLst>
          </p:cNvPr>
          <p:cNvSpPr>
            <a:spLocks noGrp="1"/>
          </p:cNvSpPr>
          <p:nvPr>
            <p:ph sz="half" idx="2"/>
          </p:nvPr>
        </p:nvSpPr>
        <p:spPr>
          <a:xfrm>
            <a:off x="1507958" y="2505075"/>
            <a:ext cx="4489617" cy="3684588"/>
          </a:xfrm>
        </p:spPr>
        <p:txBody>
          <a:bodyPr/>
          <a:lstStyle/>
          <a:p>
            <a:r>
              <a:rPr lang="en-US" dirty="0"/>
              <a:t>Colorado – 47</a:t>
            </a:r>
          </a:p>
          <a:p>
            <a:r>
              <a:rPr lang="en-US" dirty="0"/>
              <a:t>California – 39</a:t>
            </a:r>
          </a:p>
          <a:p>
            <a:r>
              <a:rPr lang="en-US" dirty="0"/>
              <a:t>Michigan – 32 </a:t>
            </a:r>
          </a:p>
          <a:p>
            <a:r>
              <a:rPr lang="en-US" dirty="0"/>
              <a:t>Oregon – 29</a:t>
            </a:r>
          </a:p>
          <a:p>
            <a:r>
              <a:rPr lang="en-US" dirty="0"/>
              <a:t>Texas – 28</a:t>
            </a:r>
          </a:p>
        </p:txBody>
      </p:sp>
      <p:sp>
        <p:nvSpPr>
          <p:cNvPr id="9" name="Text Placeholder 8">
            <a:extLst>
              <a:ext uri="{FF2B5EF4-FFF2-40B4-BE49-F238E27FC236}">
                <a16:creationId xmlns:a16="http://schemas.microsoft.com/office/drawing/2014/main" id="{98582F91-FECC-FCD4-D5BD-13CAB2B79AE8}"/>
              </a:ext>
            </a:extLst>
          </p:cNvPr>
          <p:cNvSpPr>
            <a:spLocks noGrp="1"/>
          </p:cNvSpPr>
          <p:nvPr>
            <p:ph type="body" sz="quarter" idx="3"/>
          </p:nvPr>
        </p:nvSpPr>
        <p:spPr>
          <a:xfrm>
            <a:off x="5317958" y="1681163"/>
            <a:ext cx="2130187" cy="823912"/>
          </a:xfrm>
        </p:spPr>
        <p:txBody>
          <a:bodyPr/>
          <a:lstStyle/>
          <a:p>
            <a:r>
              <a:rPr lang="en-US" b="0" dirty="0"/>
              <a:t>States with Least Breweries</a:t>
            </a:r>
          </a:p>
        </p:txBody>
      </p:sp>
      <p:sp>
        <p:nvSpPr>
          <p:cNvPr id="11" name="Content Placeholder 10">
            <a:extLst>
              <a:ext uri="{FF2B5EF4-FFF2-40B4-BE49-F238E27FC236}">
                <a16:creationId xmlns:a16="http://schemas.microsoft.com/office/drawing/2014/main" id="{50E590F6-9CCB-4811-33CB-C8E890DC166F}"/>
              </a:ext>
            </a:extLst>
          </p:cNvPr>
          <p:cNvSpPr>
            <a:spLocks noGrp="1"/>
          </p:cNvSpPr>
          <p:nvPr>
            <p:ph sz="quarter" idx="4"/>
          </p:nvPr>
        </p:nvSpPr>
        <p:spPr>
          <a:xfrm>
            <a:off x="5317958" y="2505075"/>
            <a:ext cx="6037430" cy="3684588"/>
          </a:xfrm>
        </p:spPr>
        <p:txBody>
          <a:bodyPr/>
          <a:lstStyle/>
          <a:p>
            <a:r>
              <a:rPr lang="en-US" dirty="0"/>
              <a:t>AL, KS, NH, NJ, TN – 3</a:t>
            </a:r>
          </a:p>
          <a:p>
            <a:r>
              <a:rPr lang="en-US" dirty="0"/>
              <a:t>AR, DE, MS, NV – 2</a:t>
            </a:r>
          </a:p>
          <a:p>
            <a:r>
              <a:rPr lang="en-US" dirty="0"/>
              <a:t>DC, ND, SD, WV – 1 </a:t>
            </a:r>
          </a:p>
        </p:txBody>
      </p:sp>
      <p:sp>
        <p:nvSpPr>
          <p:cNvPr id="4" name="Text Placeholder 8">
            <a:extLst>
              <a:ext uri="{FF2B5EF4-FFF2-40B4-BE49-F238E27FC236}">
                <a16:creationId xmlns:a16="http://schemas.microsoft.com/office/drawing/2014/main" id="{DB491B2A-21DC-7BFA-1043-5137CE9AA61F}"/>
              </a:ext>
            </a:extLst>
          </p:cNvPr>
          <p:cNvSpPr txBox="1">
            <a:spLocks/>
          </p:cNvSpPr>
          <p:nvPr/>
        </p:nvSpPr>
        <p:spPr>
          <a:xfrm>
            <a:off x="5317958" y="5293995"/>
            <a:ext cx="2130187"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Mean number of Breweries for US States overall</a:t>
            </a:r>
          </a:p>
        </p:txBody>
      </p:sp>
      <p:sp>
        <p:nvSpPr>
          <p:cNvPr id="5" name="TextBox 4">
            <a:extLst>
              <a:ext uri="{FF2B5EF4-FFF2-40B4-BE49-F238E27FC236}">
                <a16:creationId xmlns:a16="http://schemas.microsoft.com/office/drawing/2014/main" id="{07EB9E5B-9483-C519-D9FD-FBAB0536E016}"/>
              </a:ext>
            </a:extLst>
          </p:cNvPr>
          <p:cNvSpPr txBox="1"/>
          <p:nvPr/>
        </p:nvSpPr>
        <p:spPr>
          <a:xfrm>
            <a:off x="7628096" y="4786163"/>
            <a:ext cx="963725" cy="1015663"/>
          </a:xfrm>
          <a:prstGeom prst="rect">
            <a:avLst/>
          </a:prstGeom>
          <a:noFill/>
        </p:spPr>
        <p:txBody>
          <a:bodyPr wrap="none" rtlCol="0">
            <a:spAutoFit/>
          </a:bodyPr>
          <a:lstStyle/>
          <a:p>
            <a:r>
              <a:rPr lang="en-US" sz="6000" b="1" dirty="0">
                <a:solidFill>
                  <a:srgbClr val="FF0000"/>
                </a:solidFill>
              </a:rPr>
              <a:t>11</a:t>
            </a:r>
          </a:p>
        </p:txBody>
      </p:sp>
      <p:pic>
        <p:nvPicPr>
          <p:cNvPr id="32" name="Camera 31">
            <a:extLst>
              <a:ext uri="{FF2B5EF4-FFF2-40B4-BE49-F238E27FC236}">
                <a16:creationId xmlns:a16="http://schemas.microsoft.com/office/drawing/2014/main" id="{074A59BF-CB1F-8F1D-AA08-18F1245E6788}"/>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127958" y="0"/>
            <a:ext cx="3048000" cy="1714500"/>
          </a:xfrm>
          <a:prstGeom prst="rect">
            <a:avLst/>
          </a:prstGeom>
        </p:spPr>
      </p:pic>
    </p:spTree>
    <p:extLst>
      <p:ext uri="{BB962C8B-B14F-4D97-AF65-F5344CB8AC3E}">
        <p14:creationId xmlns:p14="http://schemas.microsoft.com/office/powerpoint/2010/main" val="2315641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a:xfrm>
            <a:off x="102433" y="0"/>
            <a:ext cx="10515600" cy="1325563"/>
          </a:xfrm>
        </p:spPr>
        <p:txBody>
          <a:bodyPr/>
          <a:lstStyle/>
          <a:p>
            <a:r>
              <a:rPr lang="en-US" dirty="0"/>
              <a:t>IBU Assessment of Popular Beer Styles</a:t>
            </a:r>
            <a:endParaRPr lang="en-US" b="0" dirty="0"/>
          </a:p>
        </p:txBody>
      </p:sp>
      <p:pic>
        <p:nvPicPr>
          <p:cNvPr id="9" name="Picture 8">
            <a:extLst>
              <a:ext uri="{FF2B5EF4-FFF2-40B4-BE49-F238E27FC236}">
                <a16:creationId xmlns:a16="http://schemas.microsoft.com/office/drawing/2014/main" id="{BF4C07A0-13AC-3392-12EB-7BC1485C9798}"/>
              </a:ext>
            </a:extLst>
          </p:cNvPr>
          <p:cNvPicPr>
            <a:picLocks noChangeAspect="1"/>
          </p:cNvPicPr>
          <p:nvPr/>
        </p:nvPicPr>
        <p:blipFill>
          <a:blip r:embed="rId4"/>
          <a:stretch>
            <a:fillRect/>
          </a:stretch>
        </p:blipFill>
        <p:spPr>
          <a:xfrm>
            <a:off x="1933731" y="929176"/>
            <a:ext cx="7226568" cy="5141840"/>
          </a:xfrm>
          <a:prstGeom prst="rect">
            <a:avLst/>
          </a:prstGeom>
        </p:spPr>
      </p:pic>
      <p:pic>
        <p:nvPicPr>
          <p:cNvPr id="4" name="Camera 3">
            <a:extLst>
              <a:ext uri="{FF2B5EF4-FFF2-40B4-BE49-F238E27FC236}">
                <a16:creationId xmlns:a16="http://schemas.microsoft.com/office/drawing/2014/main" id="{B53346A2-F96E-8614-31F4-98329AD1714F}"/>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24013" y="14990"/>
            <a:ext cx="3048000" cy="1714500"/>
          </a:xfrm>
          <a:prstGeom prst="rect">
            <a:avLst/>
          </a:prstGeom>
        </p:spPr>
      </p:pic>
    </p:spTree>
    <p:extLst>
      <p:ext uri="{BB962C8B-B14F-4D97-AF65-F5344CB8AC3E}">
        <p14:creationId xmlns:p14="http://schemas.microsoft.com/office/powerpoint/2010/main" val="1898623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0254-34B0-83F6-C434-BCA29DFD5D5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4FF9568-094A-C537-0EA9-B9D2F183A2F3}"/>
              </a:ext>
            </a:extLst>
          </p:cNvPr>
          <p:cNvSpPr>
            <a:spLocks noGrp="1"/>
          </p:cNvSpPr>
          <p:nvPr>
            <p:ph idx="1"/>
          </p:nvPr>
        </p:nvSpPr>
        <p:spPr>
          <a:xfrm>
            <a:off x="838201" y="1825625"/>
            <a:ext cx="9278566" cy="4351338"/>
          </a:xfrm>
        </p:spPr>
        <p:txBody>
          <a:bodyPr/>
          <a:lstStyle/>
          <a:p>
            <a:r>
              <a:rPr lang="en-US" dirty="0"/>
              <a:t>In general IPAs are more bitter than ALEs</a:t>
            </a:r>
          </a:p>
          <a:p>
            <a:r>
              <a:rPr lang="en-US" dirty="0"/>
              <a:t>In general IPAs have higher ABVs than ALEs</a:t>
            </a:r>
          </a:p>
          <a:p>
            <a:r>
              <a:rPr lang="en-US" dirty="0"/>
              <a:t>but there still seems to be overlap of these characteristics between these two types of beers.</a:t>
            </a:r>
          </a:p>
          <a:p>
            <a:pPr marL="0" indent="0">
              <a:buNone/>
            </a:pPr>
            <a:endParaRPr lang="en-US" dirty="0"/>
          </a:p>
        </p:txBody>
      </p:sp>
      <p:pic>
        <p:nvPicPr>
          <p:cNvPr id="5" name="Camera 4">
            <a:extLst>
              <a:ext uri="{FF2B5EF4-FFF2-40B4-BE49-F238E27FC236}">
                <a16:creationId xmlns:a16="http://schemas.microsoft.com/office/drawing/2014/main" id="{6A627476-7713-F798-8CA9-839E5BAB358D}"/>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144000" y="1015"/>
            <a:ext cx="3048000" cy="1714500"/>
          </a:xfrm>
          <a:prstGeom prst="rect">
            <a:avLst/>
          </a:prstGeom>
        </p:spPr>
      </p:pic>
    </p:spTree>
    <p:extLst>
      <p:ext uri="{BB962C8B-B14F-4D97-AF65-F5344CB8AC3E}">
        <p14:creationId xmlns:p14="http://schemas.microsoft.com/office/powerpoint/2010/main" val="4080769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6C89-7A9D-ADC4-CCE1-22449D9B9350}"/>
              </a:ext>
            </a:extLst>
          </p:cNvPr>
          <p:cNvSpPr>
            <a:spLocks noGrp="1"/>
          </p:cNvSpPr>
          <p:nvPr>
            <p:ph type="ctrTitle"/>
          </p:nvPr>
        </p:nvSpPr>
        <p:spPr>
          <a:xfrm>
            <a:off x="3959051" y="406400"/>
            <a:ext cx="6708949" cy="2387600"/>
          </a:xfrm>
        </p:spPr>
        <p:txBody>
          <a:bodyPr>
            <a:normAutofit/>
          </a:bodyPr>
          <a:lstStyle/>
          <a:p>
            <a:r>
              <a:rPr lang="en-US" sz="9600" b="1" dirty="0">
                <a:solidFill>
                  <a:schemeClr val="bg1"/>
                </a:solidFill>
              </a:rPr>
              <a:t>Thank you</a:t>
            </a:r>
          </a:p>
        </p:txBody>
      </p:sp>
      <p:sp>
        <p:nvSpPr>
          <p:cNvPr id="3" name="Subtitle 2">
            <a:extLst>
              <a:ext uri="{FF2B5EF4-FFF2-40B4-BE49-F238E27FC236}">
                <a16:creationId xmlns:a16="http://schemas.microsoft.com/office/drawing/2014/main" id="{90BB9D94-8D46-8E0D-5470-E8E7A3B263A3}"/>
              </a:ext>
            </a:extLst>
          </p:cNvPr>
          <p:cNvSpPr>
            <a:spLocks noGrp="1"/>
          </p:cNvSpPr>
          <p:nvPr>
            <p:ph type="subTitle" idx="1"/>
          </p:nvPr>
        </p:nvSpPr>
        <p:spPr>
          <a:xfrm>
            <a:off x="3959050" y="3602038"/>
            <a:ext cx="6708950" cy="1655762"/>
          </a:xfrm>
        </p:spPr>
        <p:txBody>
          <a:bodyPr anchor="b">
            <a:noAutofit/>
          </a:bodyPr>
          <a:lstStyle/>
          <a:p>
            <a:r>
              <a:rPr lang="en-US" sz="4000" dirty="0">
                <a:solidFill>
                  <a:schemeClr val="bg1"/>
                </a:solidFill>
              </a:rPr>
              <a:t>MSDS Consulting Group</a:t>
            </a:r>
          </a:p>
          <a:p>
            <a:r>
              <a:rPr lang="en-US" sz="4000" dirty="0">
                <a:solidFill>
                  <a:schemeClr val="bg1"/>
                </a:solidFill>
              </a:rPr>
              <a:t>Sakava Kiv</a:t>
            </a:r>
          </a:p>
          <a:p>
            <a:r>
              <a:rPr lang="en-US" sz="4000" dirty="0">
                <a:solidFill>
                  <a:schemeClr val="bg1"/>
                </a:solidFill>
              </a:rPr>
              <a:t>Email: sak2000.kiv@gmail.com</a:t>
            </a:r>
          </a:p>
        </p:txBody>
      </p:sp>
      <p:pic>
        <p:nvPicPr>
          <p:cNvPr id="4" name="Camera 3">
            <a:extLst>
              <a:ext uri="{FF2B5EF4-FFF2-40B4-BE49-F238E27FC236}">
                <a16:creationId xmlns:a16="http://schemas.microsoft.com/office/drawing/2014/main" id="{DFC59F48-7334-90AB-DD9D-B550DF3ECE26}"/>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144000" y="5187248"/>
            <a:ext cx="3048000" cy="1655762"/>
          </a:xfrm>
          <a:prstGeom prst="rect">
            <a:avLst/>
          </a:prstGeom>
        </p:spPr>
      </p:pic>
    </p:spTree>
    <p:extLst>
      <p:ext uri="{BB962C8B-B14F-4D97-AF65-F5344CB8AC3E}">
        <p14:creationId xmlns:p14="http://schemas.microsoft.com/office/powerpoint/2010/main" val="3343586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Bar Plot of Breweries by State</a:t>
            </a:r>
          </a:p>
        </p:txBody>
      </p:sp>
      <p:pic>
        <p:nvPicPr>
          <p:cNvPr id="21" name="Content Placeholder 20">
            <a:extLst>
              <a:ext uri="{FF2B5EF4-FFF2-40B4-BE49-F238E27FC236}">
                <a16:creationId xmlns:a16="http://schemas.microsoft.com/office/drawing/2014/main" id="{FF537B2E-5822-A608-62E7-65A0A4A916CD}"/>
              </a:ext>
            </a:extLst>
          </p:cNvPr>
          <p:cNvPicPr>
            <a:picLocks noGrp="1" noChangeAspect="1"/>
          </p:cNvPicPr>
          <p:nvPr>
            <p:ph idx="1"/>
          </p:nvPr>
        </p:nvPicPr>
        <p:blipFill>
          <a:blip r:embed="rId4"/>
          <a:stretch>
            <a:fillRect/>
          </a:stretch>
        </p:blipFill>
        <p:spPr>
          <a:xfrm>
            <a:off x="1822858" y="1212654"/>
            <a:ext cx="6900728" cy="5280221"/>
          </a:xfrm>
        </p:spPr>
      </p:pic>
      <p:pic>
        <p:nvPicPr>
          <p:cNvPr id="13" name="Camera 12">
            <a:extLst>
              <a:ext uri="{FF2B5EF4-FFF2-40B4-BE49-F238E27FC236}">
                <a16:creationId xmlns:a16="http://schemas.microsoft.com/office/drawing/2014/main" id="{62191F90-800D-F397-F8B1-C8DCCBE24046}"/>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44000" y="0"/>
            <a:ext cx="3048000" cy="1714500"/>
          </a:xfrm>
          <a:prstGeom prst="rect">
            <a:avLst/>
          </a:prstGeom>
        </p:spPr>
      </p:pic>
    </p:spTree>
    <p:extLst>
      <p:ext uri="{BB962C8B-B14F-4D97-AF65-F5344CB8AC3E}">
        <p14:creationId xmlns:p14="http://schemas.microsoft.com/office/powerpoint/2010/main" val="1620469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Colorado has the Most Breweries!</a:t>
            </a:r>
          </a:p>
        </p:txBody>
      </p:sp>
      <p:pic>
        <p:nvPicPr>
          <p:cNvPr id="5" name="Content Placeholder 13" descr="Map&#10;&#10;Description automatically generated with medium confidence">
            <a:extLst>
              <a:ext uri="{FF2B5EF4-FFF2-40B4-BE49-F238E27FC236}">
                <a16:creationId xmlns:a16="http://schemas.microsoft.com/office/drawing/2014/main" id="{95B8241B-F118-7B4A-9E6D-0D45B58C1BB2}"/>
              </a:ext>
            </a:extLst>
          </p:cNvPr>
          <p:cNvPicPr>
            <a:picLocks noGrp="1" noChangeAspect="1"/>
          </p:cNvPicPr>
          <p:nvPr>
            <p:ph idx="1"/>
          </p:nvPr>
        </p:nvPicPr>
        <p:blipFill>
          <a:blip r:embed="rId4">
            <a:alphaModFix/>
          </a:blip>
          <a:stretch>
            <a:fillRect/>
          </a:stretch>
        </p:blipFill>
        <p:spPr>
          <a:xfrm>
            <a:off x="1663430" y="1330764"/>
            <a:ext cx="7542487" cy="4882961"/>
          </a:xfrm>
        </p:spPr>
      </p:pic>
      <p:pic>
        <p:nvPicPr>
          <p:cNvPr id="7" name="Picture 6">
            <a:extLst>
              <a:ext uri="{FF2B5EF4-FFF2-40B4-BE49-F238E27FC236}">
                <a16:creationId xmlns:a16="http://schemas.microsoft.com/office/drawing/2014/main" id="{A897EA23-D9DB-72CA-50DB-9CA5C7DBEBC8}"/>
              </a:ext>
            </a:extLst>
          </p:cNvPr>
          <p:cNvPicPr>
            <a:picLocks noChangeAspect="1"/>
          </p:cNvPicPr>
          <p:nvPr/>
        </p:nvPicPr>
        <p:blipFill>
          <a:blip r:embed="rId5"/>
          <a:stretch>
            <a:fillRect/>
          </a:stretch>
        </p:blipFill>
        <p:spPr>
          <a:xfrm>
            <a:off x="2356957" y="1330764"/>
            <a:ext cx="2331922" cy="297206"/>
          </a:xfrm>
          <a:prstGeom prst="rect">
            <a:avLst/>
          </a:prstGeom>
        </p:spPr>
      </p:pic>
      <p:pic>
        <p:nvPicPr>
          <p:cNvPr id="10" name="Camera 9">
            <a:extLst>
              <a:ext uri="{FF2B5EF4-FFF2-40B4-BE49-F238E27FC236}">
                <a16:creationId xmlns:a16="http://schemas.microsoft.com/office/drawing/2014/main" id="{49489904-C9F4-3093-04F4-C78AB91CE616}"/>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9144000" y="0"/>
            <a:ext cx="3048000" cy="1714500"/>
          </a:xfrm>
          <a:prstGeom prst="rect">
            <a:avLst/>
          </a:prstGeom>
        </p:spPr>
      </p:pic>
    </p:spTree>
    <p:extLst>
      <p:ext uri="{BB962C8B-B14F-4D97-AF65-F5344CB8AC3E}">
        <p14:creationId xmlns:p14="http://schemas.microsoft.com/office/powerpoint/2010/main" val="1979748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a:xfrm>
            <a:off x="1785246" y="177800"/>
            <a:ext cx="10515600" cy="1325563"/>
          </a:xfrm>
        </p:spPr>
        <p:txBody>
          <a:bodyPr/>
          <a:lstStyle/>
          <a:p>
            <a:r>
              <a:rPr lang="en-US" dirty="0"/>
              <a:t>Is the Data MCAR?</a:t>
            </a:r>
          </a:p>
        </p:txBody>
      </p:sp>
      <p:sp>
        <p:nvSpPr>
          <p:cNvPr id="6" name="Text Placeholder 5">
            <a:extLst>
              <a:ext uri="{FF2B5EF4-FFF2-40B4-BE49-F238E27FC236}">
                <a16:creationId xmlns:a16="http://schemas.microsoft.com/office/drawing/2014/main" id="{D7F987E9-2B1C-B6F0-DD71-AE164A870111}"/>
              </a:ext>
            </a:extLst>
          </p:cNvPr>
          <p:cNvSpPr>
            <a:spLocks noGrp="1"/>
          </p:cNvSpPr>
          <p:nvPr>
            <p:ph type="body" idx="1"/>
          </p:nvPr>
        </p:nvSpPr>
        <p:spPr/>
        <p:txBody>
          <a:bodyPr/>
          <a:lstStyle/>
          <a:p>
            <a:r>
              <a:rPr lang="en-US" b="0" dirty="0"/>
              <a:t>ABV Missing Data</a:t>
            </a:r>
          </a:p>
        </p:txBody>
      </p:sp>
      <p:sp>
        <p:nvSpPr>
          <p:cNvPr id="8" name="Text Placeholder 7">
            <a:extLst>
              <a:ext uri="{FF2B5EF4-FFF2-40B4-BE49-F238E27FC236}">
                <a16:creationId xmlns:a16="http://schemas.microsoft.com/office/drawing/2014/main" id="{E2E68D44-8CB2-1F24-15EF-B2EAFF61458E}"/>
              </a:ext>
            </a:extLst>
          </p:cNvPr>
          <p:cNvSpPr>
            <a:spLocks noGrp="1"/>
          </p:cNvSpPr>
          <p:nvPr>
            <p:ph type="body" sz="quarter" idx="3"/>
          </p:nvPr>
        </p:nvSpPr>
        <p:spPr>
          <a:xfrm>
            <a:off x="5393962" y="1681163"/>
            <a:ext cx="5183188" cy="823912"/>
          </a:xfrm>
        </p:spPr>
        <p:txBody>
          <a:bodyPr/>
          <a:lstStyle/>
          <a:p>
            <a:r>
              <a:rPr lang="en-US" b="0" dirty="0"/>
              <a:t>IBU Missing Data</a:t>
            </a:r>
          </a:p>
        </p:txBody>
      </p:sp>
      <p:pic>
        <p:nvPicPr>
          <p:cNvPr id="14" name="Content Placeholder 13">
            <a:extLst>
              <a:ext uri="{FF2B5EF4-FFF2-40B4-BE49-F238E27FC236}">
                <a16:creationId xmlns:a16="http://schemas.microsoft.com/office/drawing/2014/main" id="{17F8AAF5-C363-74F9-F1F4-7E915AF7F507}"/>
              </a:ext>
            </a:extLst>
          </p:cNvPr>
          <p:cNvPicPr>
            <a:picLocks noGrp="1" noChangeAspect="1"/>
          </p:cNvPicPr>
          <p:nvPr>
            <p:ph sz="quarter" idx="4"/>
          </p:nvPr>
        </p:nvPicPr>
        <p:blipFill>
          <a:blip r:embed="rId4"/>
          <a:stretch>
            <a:fillRect/>
          </a:stretch>
        </p:blipFill>
        <p:spPr>
          <a:xfrm>
            <a:off x="5393962" y="2505075"/>
            <a:ext cx="3953251" cy="3463987"/>
          </a:xfrm>
          <a:prstGeom prst="rect">
            <a:avLst/>
          </a:prstGeom>
        </p:spPr>
      </p:pic>
      <p:pic>
        <p:nvPicPr>
          <p:cNvPr id="12" name="Content Placeholder 11">
            <a:extLst>
              <a:ext uri="{FF2B5EF4-FFF2-40B4-BE49-F238E27FC236}">
                <a16:creationId xmlns:a16="http://schemas.microsoft.com/office/drawing/2014/main" id="{C199389E-3859-BE4C-DF51-EDD6ABC04DF0}"/>
              </a:ext>
            </a:extLst>
          </p:cNvPr>
          <p:cNvPicPr>
            <a:picLocks noGrp="1" noChangeAspect="1"/>
          </p:cNvPicPr>
          <p:nvPr>
            <p:ph sz="half" idx="2"/>
          </p:nvPr>
        </p:nvPicPr>
        <p:blipFill>
          <a:blip r:embed="rId5"/>
          <a:stretch>
            <a:fillRect/>
          </a:stretch>
        </p:blipFill>
        <p:spPr>
          <a:xfrm>
            <a:off x="626770" y="2505075"/>
            <a:ext cx="3953251" cy="3463987"/>
          </a:xfrm>
          <a:prstGeom prst="rect">
            <a:avLst/>
          </a:prstGeom>
        </p:spPr>
      </p:pic>
      <p:pic>
        <p:nvPicPr>
          <p:cNvPr id="11" name="Camera 10">
            <a:extLst>
              <a:ext uri="{FF2B5EF4-FFF2-40B4-BE49-F238E27FC236}">
                <a16:creationId xmlns:a16="http://schemas.microsoft.com/office/drawing/2014/main" id="{6770FC26-2F58-7480-1566-C5438882207C}"/>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9144000" y="0"/>
            <a:ext cx="3048000" cy="1714500"/>
          </a:xfrm>
          <a:prstGeom prst="rect">
            <a:avLst/>
          </a:prstGeom>
        </p:spPr>
      </p:pic>
    </p:spTree>
    <p:extLst>
      <p:ext uri="{BB962C8B-B14F-4D97-AF65-F5344CB8AC3E}">
        <p14:creationId xmlns:p14="http://schemas.microsoft.com/office/powerpoint/2010/main" val="4274050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Content Placeholder 13">
            <a:extLst>
              <a:ext uri="{FF2B5EF4-FFF2-40B4-BE49-F238E27FC236}">
                <a16:creationId xmlns:a16="http://schemas.microsoft.com/office/drawing/2014/main" id="{0EB58F7A-8BD3-ED86-3C12-6174A059E688}"/>
              </a:ext>
            </a:extLst>
          </p:cNvPr>
          <p:cNvPicPr>
            <a:picLocks noChangeAspect="1"/>
          </p:cNvPicPr>
          <p:nvPr/>
        </p:nvPicPr>
        <p:blipFill>
          <a:blip r:embed="rId4"/>
          <a:stretch>
            <a:fillRect/>
          </a:stretch>
        </p:blipFill>
        <p:spPr>
          <a:xfrm>
            <a:off x="1693534" y="328801"/>
            <a:ext cx="7053954" cy="6180940"/>
          </a:xfrm>
          <a:prstGeom prst="rect">
            <a:avLst/>
          </a:prstGeom>
        </p:spPr>
      </p:pic>
      <p:pic>
        <p:nvPicPr>
          <p:cNvPr id="5" name="Picture 4">
            <a:extLst>
              <a:ext uri="{FF2B5EF4-FFF2-40B4-BE49-F238E27FC236}">
                <a16:creationId xmlns:a16="http://schemas.microsoft.com/office/drawing/2014/main" id="{1316B6B8-809C-4023-E1E7-15BC614647A8}"/>
              </a:ext>
            </a:extLst>
          </p:cNvPr>
          <p:cNvPicPr>
            <a:picLocks noChangeAspect="1"/>
          </p:cNvPicPr>
          <p:nvPr/>
        </p:nvPicPr>
        <p:blipFill>
          <a:blip r:embed="rId5"/>
          <a:stretch>
            <a:fillRect/>
          </a:stretch>
        </p:blipFill>
        <p:spPr>
          <a:xfrm>
            <a:off x="2148568" y="307406"/>
            <a:ext cx="3207302" cy="350059"/>
          </a:xfrm>
          <a:prstGeom prst="rect">
            <a:avLst/>
          </a:prstGeom>
        </p:spPr>
      </p:pic>
      <p:pic>
        <p:nvPicPr>
          <p:cNvPr id="2" name="Content Placeholder 11">
            <a:extLst>
              <a:ext uri="{FF2B5EF4-FFF2-40B4-BE49-F238E27FC236}">
                <a16:creationId xmlns:a16="http://schemas.microsoft.com/office/drawing/2014/main" id="{497B2CD1-30EC-E7FB-004D-96DB136AC81A}"/>
              </a:ext>
            </a:extLst>
          </p:cNvPr>
          <p:cNvPicPr>
            <a:picLocks noChangeAspect="1"/>
          </p:cNvPicPr>
          <p:nvPr/>
        </p:nvPicPr>
        <p:blipFill>
          <a:blip r:embed="rId6"/>
          <a:stretch>
            <a:fillRect/>
          </a:stretch>
        </p:blipFill>
        <p:spPr>
          <a:xfrm>
            <a:off x="1693534" y="328800"/>
            <a:ext cx="7053954" cy="6180941"/>
          </a:xfrm>
          <a:prstGeom prst="rect">
            <a:avLst/>
          </a:prstGeom>
        </p:spPr>
      </p:pic>
      <p:pic>
        <p:nvPicPr>
          <p:cNvPr id="4" name="Picture 3">
            <a:extLst>
              <a:ext uri="{FF2B5EF4-FFF2-40B4-BE49-F238E27FC236}">
                <a16:creationId xmlns:a16="http://schemas.microsoft.com/office/drawing/2014/main" id="{D174B695-2C89-BA39-8833-1F1EDB39DC6B}"/>
              </a:ext>
            </a:extLst>
          </p:cNvPr>
          <p:cNvPicPr>
            <a:picLocks noChangeAspect="1"/>
          </p:cNvPicPr>
          <p:nvPr/>
        </p:nvPicPr>
        <p:blipFill>
          <a:blip r:embed="rId7"/>
          <a:stretch>
            <a:fillRect/>
          </a:stretch>
        </p:blipFill>
        <p:spPr>
          <a:xfrm>
            <a:off x="2148568" y="307405"/>
            <a:ext cx="4952626" cy="473002"/>
          </a:xfrm>
          <a:prstGeom prst="rect">
            <a:avLst/>
          </a:prstGeom>
        </p:spPr>
      </p:pic>
      <p:pic>
        <p:nvPicPr>
          <p:cNvPr id="12" name="Camera 11">
            <a:extLst>
              <a:ext uri="{FF2B5EF4-FFF2-40B4-BE49-F238E27FC236}">
                <a16:creationId xmlns:a16="http://schemas.microsoft.com/office/drawing/2014/main" id="{EE984F72-0820-924A-9447-9B205D1AC516}"/>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tretch>
            <a:fillRect/>
          </a:stretch>
        </p:blipFill>
        <p:spPr>
          <a:xfrm>
            <a:off x="9117932" y="0"/>
            <a:ext cx="3048000" cy="1714500"/>
          </a:xfrm>
          <a:prstGeom prst="rect">
            <a:avLst/>
          </a:prstGeom>
        </p:spPr>
      </p:pic>
    </p:spTree>
    <p:extLst>
      <p:ext uri="{BB962C8B-B14F-4D97-AF65-F5344CB8AC3E}">
        <p14:creationId xmlns:p14="http://schemas.microsoft.com/office/powerpoint/2010/main" val="114672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Content Placeholder 13">
            <a:extLst>
              <a:ext uri="{FF2B5EF4-FFF2-40B4-BE49-F238E27FC236}">
                <a16:creationId xmlns:a16="http://schemas.microsoft.com/office/drawing/2014/main" id="{0EB58F7A-8BD3-ED86-3C12-6174A059E688}"/>
              </a:ext>
            </a:extLst>
          </p:cNvPr>
          <p:cNvPicPr>
            <a:picLocks noChangeAspect="1"/>
          </p:cNvPicPr>
          <p:nvPr/>
        </p:nvPicPr>
        <p:blipFill>
          <a:blip r:embed="rId4"/>
          <a:stretch>
            <a:fillRect/>
          </a:stretch>
        </p:blipFill>
        <p:spPr>
          <a:xfrm>
            <a:off x="1693534" y="328801"/>
            <a:ext cx="7053954" cy="6180940"/>
          </a:xfrm>
          <a:prstGeom prst="rect">
            <a:avLst/>
          </a:prstGeom>
        </p:spPr>
      </p:pic>
      <p:pic>
        <p:nvPicPr>
          <p:cNvPr id="5" name="Picture 4">
            <a:extLst>
              <a:ext uri="{FF2B5EF4-FFF2-40B4-BE49-F238E27FC236}">
                <a16:creationId xmlns:a16="http://schemas.microsoft.com/office/drawing/2014/main" id="{1316B6B8-809C-4023-E1E7-15BC614647A8}"/>
              </a:ext>
            </a:extLst>
          </p:cNvPr>
          <p:cNvPicPr>
            <a:picLocks noChangeAspect="1"/>
          </p:cNvPicPr>
          <p:nvPr/>
        </p:nvPicPr>
        <p:blipFill>
          <a:blip r:embed="rId5"/>
          <a:stretch>
            <a:fillRect/>
          </a:stretch>
        </p:blipFill>
        <p:spPr>
          <a:xfrm>
            <a:off x="2206935" y="268494"/>
            <a:ext cx="4670126" cy="509718"/>
          </a:xfrm>
          <a:prstGeom prst="rect">
            <a:avLst/>
          </a:prstGeom>
        </p:spPr>
      </p:pic>
      <p:pic>
        <p:nvPicPr>
          <p:cNvPr id="7" name="Camera 6">
            <a:extLst>
              <a:ext uri="{FF2B5EF4-FFF2-40B4-BE49-F238E27FC236}">
                <a16:creationId xmlns:a16="http://schemas.microsoft.com/office/drawing/2014/main" id="{AECDD397-2DE6-C9EE-D437-91240054EA23}"/>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9144000" y="0"/>
            <a:ext cx="3048000" cy="1714500"/>
          </a:xfrm>
          <a:prstGeom prst="rect">
            <a:avLst/>
          </a:prstGeom>
        </p:spPr>
      </p:pic>
    </p:spTree>
    <p:extLst>
      <p:ext uri="{BB962C8B-B14F-4D97-AF65-F5344CB8AC3E}">
        <p14:creationId xmlns:p14="http://schemas.microsoft.com/office/powerpoint/2010/main" val="868146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ABV &amp; IBU by State</a:t>
            </a:r>
          </a:p>
        </p:txBody>
      </p:sp>
      <p:sp>
        <p:nvSpPr>
          <p:cNvPr id="6" name="Text Placeholder 5">
            <a:extLst>
              <a:ext uri="{FF2B5EF4-FFF2-40B4-BE49-F238E27FC236}">
                <a16:creationId xmlns:a16="http://schemas.microsoft.com/office/drawing/2014/main" id="{D7F987E9-2B1C-B6F0-DD71-AE164A870111}"/>
              </a:ext>
            </a:extLst>
          </p:cNvPr>
          <p:cNvSpPr>
            <a:spLocks noGrp="1"/>
          </p:cNvSpPr>
          <p:nvPr>
            <p:ph type="body" idx="1"/>
          </p:nvPr>
        </p:nvSpPr>
        <p:spPr>
          <a:xfrm>
            <a:off x="839789" y="1681163"/>
            <a:ext cx="4051104" cy="823912"/>
          </a:xfrm>
        </p:spPr>
        <p:txBody>
          <a:bodyPr/>
          <a:lstStyle/>
          <a:p>
            <a:r>
              <a:rPr lang="en-US" b="0" dirty="0"/>
              <a:t>Median ABV by State</a:t>
            </a:r>
          </a:p>
        </p:txBody>
      </p:sp>
      <p:sp>
        <p:nvSpPr>
          <p:cNvPr id="8" name="Text Placeholder 7">
            <a:extLst>
              <a:ext uri="{FF2B5EF4-FFF2-40B4-BE49-F238E27FC236}">
                <a16:creationId xmlns:a16="http://schemas.microsoft.com/office/drawing/2014/main" id="{E2E68D44-8CB2-1F24-15EF-B2EAFF61458E}"/>
              </a:ext>
            </a:extLst>
          </p:cNvPr>
          <p:cNvSpPr>
            <a:spLocks noGrp="1"/>
          </p:cNvSpPr>
          <p:nvPr>
            <p:ph type="body" sz="quarter" idx="3"/>
          </p:nvPr>
        </p:nvSpPr>
        <p:spPr>
          <a:xfrm>
            <a:off x="5519514" y="1690688"/>
            <a:ext cx="5183188" cy="823912"/>
          </a:xfrm>
        </p:spPr>
        <p:txBody>
          <a:bodyPr/>
          <a:lstStyle/>
          <a:p>
            <a:r>
              <a:rPr lang="en-US" b="0" dirty="0"/>
              <a:t>Median IBU by State</a:t>
            </a:r>
          </a:p>
        </p:txBody>
      </p:sp>
      <p:pic>
        <p:nvPicPr>
          <p:cNvPr id="12" name="Content Placeholder 11">
            <a:extLst>
              <a:ext uri="{FF2B5EF4-FFF2-40B4-BE49-F238E27FC236}">
                <a16:creationId xmlns:a16="http://schemas.microsoft.com/office/drawing/2014/main" id="{E6EB8D0B-AF58-2DFF-E3A5-E64191EE33E6}"/>
              </a:ext>
            </a:extLst>
          </p:cNvPr>
          <p:cNvPicPr>
            <a:picLocks noGrp="1" noChangeAspect="1"/>
          </p:cNvPicPr>
          <p:nvPr>
            <p:ph sz="half" idx="2"/>
          </p:nvPr>
        </p:nvPicPr>
        <p:blipFill>
          <a:blip r:embed="rId4"/>
          <a:stretch>
            <a:fillRect/>
          </a:stretch>
        </p:blipFill>
        <p:spPr>
          <a:xfrm>
            <a:off x="116774" y="2893962"/>
            <a:ext cx="4880873" cy="2656233"/>
          </a:xfrm>
        </p:spPr>
      </p:pic>
      <p:pic>
        <p:nvPicPr>
          <p:cNvPr id="14" name="Content Placeholder 13">
            <a:extLst>
              <a:ext uri="{FF2B5EF4-FFF2-40B4-BE49-F238E27FC236}">
                <a16:creationId xmlns:a16="http://schemas.microsoft.com/office/drawing/2014/main" id="{CFE2E137-6466-B978-C559-775AA0602511}"/>
              </a:ext>
            </a:extLst>
          </p:cNvPr>
          <p:cNvPicPr>
            <a:picLocks noGrp="1" noChangeAspect="1"/>
          </p:cNvPicPr>
          <p:nvPr>
            <p:ph sz="quarter" idx="4"/>
          </p:nvPr>
        </p:nvPicPr>
        <p:blipFill>
          <a:blip r:embed="rId5"/>
          <a:stretch>
            <a:fillRect/>
          </a:stretch>
        </p:blipFill>
        <p:spPr>
          <a:xfrm>
            <a:off x="5119430" y="2887354"/>
            <a:ext cx="4736375" cy="2656233"/>
          </a:xfrm>
        </p:spPr>
      </p:pic>
      <p:pic>
        <p:nvPicPr>
          <p:cNvPr id="7" name="Camera 6">
            <a:extLst>
              <a:ext uri="{FF2B5EF4-FFF2-40B4-BE49-F238E27FC236}">
                <a16:creationId xmlns:a16="http://schemas.microsoft.com/office/drawing/2014/main" id="{7FCBCB62-5C21-6B02-1C06-B5C3892449CA}"/>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9144000" y="0"/>
            <a:ext cx="3048000" cy="1714500"/>
          </a:xfrm>
          <a:prstGeom prst="rect">
            <a:avLst/>
          </a:prstGeom>
        </p:spPr>
      </p:pic>
    </p:spTree>
    <p:extLst>
      <p:ext uri="{BB962C8B-B14F-4D97-AF65-F5344CB8AC3E}">
        <p14:creationId xmlns:p14="http://schemas.microsoft.com/office/powerpoint/2010/main" val="263555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b="0" dirty="0"/>
              <a:t>Median ABV by State</a:t>
            </a:r>
          </a:p>
        </p:txBody>
      </p:sp>
      <p:pic>
        <p:nvPicPr>
          <p:cNvPr id="7" name="Picture 6">
            <a:extLst>
              <a:ext uri="{FF2B5EF4-FFF2-40B4-BE49-F238E27FC236}">
                <a16:creationId xmlns:a16="http://schemas.microsoft.com/office/drawing/2014/main" id="{84EDD873-F972-E685-52DE-9ADF94D9C9D7}"/>
              </a:ext>
            </a:extLst>
          </p:cNvPr>
          <p:cNvPicPr>
            <a:picLocks noChangeAspect="1"/>
          </p:cNvPicPr>
          <p:nvPr/>
        </p:nvPicPr>
        <p:blipFill>
          <a:blip r:embed="rId4"/>
          <a:stretch>
            <a:fillRect/>
          </a:stretch>
        </p:blipFill>
        <p:spPr>
          <a:xfrm>
            <a:off x="8361962" y="5920095"/>
            <a:ext cx="449619" cy="243861"/>
          </a:xfrm>
          <a:prstGeom prst="rect">
            <a:avLst/>
          </a:prstGeom>
        </p:spPr>
      </p:pic>
      <p:sp>
        <p:nvSpPr>
          <p:cNvPr id="9" name="TextBox 8">
            <a:extLst>
              <a:ext uri="{FF2B5EF4-FFF2-40B4-BE49-F238E27FC236}">
                <a16:creationId xmlns:a16="http://schemas.microsoft.com/office/drawing/2014/main" id="{3A77E7A0-3801-DB88-EC05-F423987EF7F6}"/>
              </a:ext>
            </a:extLst>
          </p:cNvPr>
          <p:cNvSpPr txBox="1"/>
          <p:nvPr/>
        </p:nvSpPr>
        <p:spPr>
          <a:xfrm rot="16200000">
            <a:off x="1260474" y="3774149"/>
            <a:ext cx="967296" cy="276999"/>
          </a:xfrm>
          <a:prstGeom prst="rect">
            <a:avLst/>
          </a:prstGeom>
          <a:solidFill>
            <a:schemeClr val="bg1"/>
          </a:solidFill>
        </p:spPr>
        <p:txBody>
          <a:bodyPr wrap="square" rtlCol="0">
            <a:spAutoFit/>
          </a:bodyPr>
          <a:lstStyle/>
          <a:p>
            <a:pPr algn="ctr"/>
            <a:r>
              <a:rPr lang="en-US" sz="1200" dirty="0"/>
              <a:t>Median ABV</a:t>
            </a:r>
          </a:p>
        </p:txBody>
      </p:sp>
      <p:pic>
        <p:nvPicPr>
          <p:cNvPr id="12" name="Content Placeholder 11">
            <a:extLst>
              <a:ext uri="{FF2B5EF4-FFF2-40B4-BE49-F238E27FC236}">
                <a16:creationId xmlns:a16="http://schemas.microsoft.com/office/drawing/2014/main" id="{BE9606A3-9538-FD94-7DF9-C74EDD42897F}"/>
              </a:ext>
            </a:extLst>
          </p:cNvPr>
          <p:cNvPicPr>
            <a:picLocks noGrp="1" noChangeAspect="1"/>
          </p:cNvPicPr>
          <p:nvPr>
            <p:ph idx="1"/>
          </p:nvPr>
        </p:nvPicPr>
        <p:blipFill>
          <a:blip r:embed="rId5"/>
          <a:stretch>
            <a:fillRect/>
          </a:stretch>
        </p:blipFill>
        <p:spPr>
          <a:xfrm>
            <a:off x="907325" y="1295863"/>
            <a:ext cx="8575255" cy="4666764"/>
          </a:xfrm>
        </p:spPr>
      </p:pic>
      <p:pic>
        <p:nvPicPr>
          <p:cNvPr id="5" name="Camera 4">
            <a:extLst>
              <a:ext uri="{FF2B5EF4-FFF2-40B4-BE49-F238E27FC236}">
                <a16:creationId xmlns:a16="http://schemas.microsoft.com/office/drawing/2014/main" id="{BA11D1B0-02FD-8F2A-440E-F0C4E9150135}"/>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9144000" y="0"/>
            <a:ext cx="3048000" cy="1714500"/>
          </a:xfrm>
          <a:prstGeom prst="rect">
            <a:avLst/>
          </a:prstGeom>
        </p:spPr>
      </p:pic>
    </p:spTree>
    <p:extLst>
      <p:ext uri="{BB962C8B-B14F-4D97-AF65-F5344CB8AC3E}">
        <p14:creationId xmlns:p14="http://schemas.microsoft.com/office/powerpoint/2010/main" val="502925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2615</TotalTime>
  <Words>2325</Words>
  <Application>Microsoft Office PowerPoint</Application>
  <PresentationFormat>Widescreen</PresentationFormat>
  <Paragraphs>174</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Roboto</vt:lpstr>
      <vt:lpstr>Söhne</vt:lpstr>
      <vt:lpstr>Office Theme</vt:lpstr>
      <vt:lpstr>ABV &amp; IBU: Exploration of Beers</vt:lpstr>
      <vt:lpstr>Breweries by State</vt:lpstr>
      <vt:lpstr>Bar Plot of Breweries by State</vt:lpstr>
      <vt:lpstr>Colorado has the Most Breweries!</vt:lpstr>
      <vt:lpstr>Is the Data MCAR?</vt:lpstr>
      <vt:lpstr>PowerPoint Presentation</vt:lpstr>
      <vt:lpstr>PowerPoint Presentation</vt:lpstr>
      <vt:lpstr>ABV &amp; IBU by State</vt:lpstr>
      <vt:lpstr>Median ABV by State</vt:lpstr>
      <vt:lpstr>Median IBU by State</vt:lpstr>
      <vt:lpstr>Maximum ABV &amp; IBU by State</vt:lpstr>
      <vt:lpstr>Top 5 Maximum ABV by State</vt:lpstr>
      <vt:lpstr>Top 5 Maximum IBU by State</vt:lpstr>
      <vt:lpstr>Summary Statistics of ABV Data</vt:lpstr>
      <vt:lpstr>ABV Distribution</vt:lpstr>
      <vt:lpstr>Relationship of ABV vs. IBU</vt:lpstr>
      <vt:lpstr>Finding the best K value</vt:lpstr>
      <vt:lpstr>Confusion Matrix and Statistics</vt:lpstr>
      <vt:lpstr>Linear Correlation Model</vt:lpstr>
      <vt:lpstr>IBU Assessment of Popular Beer Styles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Case Study</dc:title>
  <dc:creator>Jae Chung</dc:creator>
  <cp:lastModifiedBy>Kiv, Sakava</cp:lastModifiedBy>
  <cp:revision>91</cp:revision>
  <dcterms:created xsi:type="dcterms:W3CDTF">2023-02-21T00:22:33Z</dcterms:created>
  <dcterms:modified xsi:type="dcterms:W3CDTF">2023-03-05T01:50:37Z</dcterms:modified>
</cp:coreProperties>
</file>