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AA1333-85CF-767F-E682-F19502FF91BD}" v="674" dt="2022-05-25T10:07:35.757"/>
    <p1510:client id="{E32EFAC1-A577-461A-8A0C-D397BE160882}" v="328" dt="2022-05-25T09:32:48.8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 varScale="1">
        <p:scale>
          <a:sx n="85" d="100"/>
          <a:sy n="85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48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4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65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3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0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65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04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65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96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26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EF9D-446A-4BA9-9A8F-8795C824CFA3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1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1317832B-A30A-0176-6694-68CEA12F619B}"/>
              </a:ext>
            </a:extLst>
          </p:cNvPr>
          <p:cNvCxnSpPr/>
          <p:nvPr/>
        </p:nvCxnSpPr>
        <p:spPr>
          <a:xfrm>
            <a:off x="5902348" y="3486818"/>
            <a:ext cx="3736" cy="324970"/>
          </a:xfrm>
          <a:prstGeom prst="straightConnector1">
            <a:avLst/>
          </a:prstGeom>
          <a:ln>
            <a:solidFill>
              <a:srgbClr val="4472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0A64F1D1-EACD-A9CB-F554-0D3930263164}"/>
              </a:ext>
            </a:extLst>
          </p:cNvPr>
          <p:cNvCxnSpPr/>
          <p:nvPr/>
        </p:nvCxnSpPr>
        <p:spPr>
          <a:xfrm flipH="1" flipV="1">
            <a:off x="4499745" y="3313127"/>
            <a:ext cx="1400734" cy="17929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7CFF691E-4830-8420-EF8A-2214CE047E84}"/>
              </a:ext>
            </a:extLst>
          </p:cNvPr>
          <p:cNvCxnSpPr/>
          <p:nvPr/>
        </p:nvCxnSpPr>
        <p:spPr>
          <a:xfrm flipH="1">
            <a:off x="4508150" y="3310326"/>
            <a:ext cx="3735" cy="26147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89D23730-0B93-BA3C-D40E-A346DD6016D4}"/>
              </a:ext>
            </a:extLst>
          </p:cNvPr>
          <p:cNvCxnSpPr>
            <a:cxnSpLocks/>
          </p:cNvCxnSpPr>
          <p:nvPr/>
        </p:nvCxnSpPr>
        <p:spPr>
          <a:xfrm flipH="1">
            <a:off x="4514687" y="3817392"/>
            <a:ext cx="1385792" cy="40714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11F71F50-557C-A099-4269-CD2457207B00}"/>
              </a:ext>
            </a:extLst>
          </p:cNvPr>
          <p:cNvCxnSpPr>
            <a:cxnSpLocks/>
          </p:cNvCxnSpPr>
          <p:nvPr/>
        </p:nvCxnSpPr>
        <p:spPr>
          <a:xfrm flipH="1">
            <a:off x="4511885" y="3949062"/>
            <a:ext cx="3735" cy="26894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368DC5E6-81D3-DDAE-F137-CD26A4865958}"/>
              </a:ext>
            </a:extLst>
          </p:cNvPr>
          <p:cNvCxnSpPr>
            <a:cxnSpLocks/>
          </p:cNvCxnSpPr>
          <p:nvPr/>
        </p:nvCxnSpPr>
        <p:spPr>
          <a:xfrm flipH="1">
            <a:off x="4522157" y="3780039"/>
            <a:ext cx="126999" cy="17182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91123FE2-93D4-78D8-44F3-C87DE9531452}"/>
              </a:ext>
            </a:extLst>
          </p:cNvPr>
          <p:cNvCxnSpPr>
            <a:cxnSpLocks/>
          </p:cNvCxnSpPr>
          <p:nvPr/>
        </p:nvCxnSpPr>
        <p:spPr>
          <a:xfrm>
            <a:off x="4510951" y="3582068"/>
            <a:ext cx="138206" cy="19049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B0D9CCEC-0B78-E451-0D18-C44C527C16C5}"/>
              </a:ext>
            </a:extLst>
          </p:cNvPr>
          <p:cNvSpPr/>
          <p:nvPr/>
        </p:nvSpPr>
        <p:spPr>
          <a:xfrm>
            <a:off x="4584723" y="3457869"/>
            <a:ext cx="392206" cy="156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">
                <a:ea typeface="新細明體"/>
                <a:cs typeface="Calibri"/>
              </a:rPr>
              <a:t>ALU1B</a:t>
            </a: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91BBDFB8-1B22-0892-8CA5-44C4EACBC537}"/>
              </a:ext>
            </a:extLst>
          </p:cNvPr>
          <p:cNvSpPr txBox="1"/>
          <p:nvPr/>
        </p:nvSpPr>
        <p:spPr>
          <a:xfrm>
            <a:off x="4958525" y="3373499"/>
            <a:ext cx="833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  <a:cs typeface="Calibri"/>
              </a:rPr>
              <a:t>~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35EE52FF-5E35-6886-8672-C0EA1F989285}"/>
              </a:ext>
            </a:extLst>
          </p:cNvPr>
          <p:cNvSpPr/>
          <p:nvPr/>
        </p:nvSpPr>
        <p:spPr>
          <a:xfrm>
            <a:off x="5174899" y="3457869"/>
            <a:ext cx="392206" cy="156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">
                <a:ea typeface="新細明體"/>
                <a:cs typeface="Calibri"/>
              </a:rPr>
              <a:t>ALU1B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511D227-83D3-8B08-4042-576C509C72F6}"/>
              </a:ext>
            </a:extLst>
          </p:cNvPr>
          <p:cNvSpPr txBox="1"/>
          <p:nvPr/>
        </p:nvSpPr>
        <p:spPr>
          <a:xfrm>
            <a:off x="4781384" y="3306143"/>
            <a:ext cx="729731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zh-TW" altLang="en-US" dirty="0">
              <a:ea typeface="新細明體"/>
              <a:cs typeface="Calibri"/>
            </a:endParaRPr>
          </a:p>
          <a:p>
            <a:pPr algn="l"/>
            <a:r>
              <a:rPr lang="zh-TW" altLang="en-US" sz="800">
                <a:ea typeface="新細明體"/>
                <a:cs typeface="Calibri"/>
              </a:rPr>
              <a:t>NO1~NO32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E9E3718-2751-993F-5B04-B7448DC0B320}"/>
              </a:ext>
            </a:extLst>
          </p:cNvPr>
          <p:cNvSpPr txBox="1"/>
          <p:nvPr/>
        </p:nvSpPr>
        <p:spPr>
          <a:xfrm>
            <a:off x="4720644" y="371597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</a:rPr>
              <a:t>ALU</a:t>
            </a:r>
            <a:endParaRPr lang="zh-TW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C5F989AA-9F36-C288-9247-D70049A0C4FE}"/>
              </a:ext>
            </a:extLst>
          </p:cNvPr>
          <p:cNvCxnSpPr/>
          <p:nvPr/>
        </p:nvCxnSpPr>
        <p:spPr>
          <a:xfrm>
            <a:off x="3290393" y="3459403"/>
            <a:ext cx="1216324" cy="1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0DCFC3A7-29A9-7344-1333-14ECC28C050C}"/>
              </a:ext>
            </a:extLst>
          </p:cNvPr>
          <p:cNvSpPr txBox="1"/>
          <p:nvPr/>
        </p:nvSpPr>
        <p:spPr>
          <a:xfrm>
            <a:off x="2802897" y="3358705"/>
            <a:ext cx="482361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800">
                <a:latin typeface="8"/>
                <a:ea typeface="新細明體"/>
                <a:cs typeface="Calibri"/>
              </a:rPr>
              <a:t>inputA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801BE0B8-5427-B7EA-AECE-5E74B2C10770}"/>
              </a:ext>
            </a:extLst>
          </p:cNvPr>
          <p:cNvCxnSpPr>
            <a:cxnSpLocks/>
          </p:cNvCxnSpPr>
          <p:nvPr/>
        </p:nvCxnSpPr>
        <p:spPr>
          <a:xfrm>
            <a:off x="3290392" y="4102789"/>
            <a:ext cx="1216324" cy="1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6DA2CC8-345B-BF4E-E52E-F2227FD7BEBE}"/>
              </a:ext>
            </a:extLst>
          </p:cNvPr>
          <p:cNvSpPr txBox="1"/>
          <p:nvPr/>
        </p:nvSpPr>
        <p:spPr>
          <a:xfrm>
            <a:off x="2802896" y="4003097"/>
            <a:ext cx="482361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800">
                <a:latin typeface="8"/>
                <a:ea typeface="新細明體"/>
                <a:cs typeface="Calibri"/>
              </a:rPr>
              <a:t>inputB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213B22BB-C86B-E9E4-57D0-DD2CA4FD8BB9}"/>
              </a:ext>
            </a:extLst>
          </p:cNvPr>
          <p:cNvCxnSpPr/>
          <p:nvPr/>
        </p:nvCxnSpPr>
        <p:spPr>
          <a:xfrm flipH="1" flipV="1">
            <a:off x="4086538" y="3464795"/>
            <a:ext cx="3594" cy="61103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弧形 7">
            <a:extLst>
              <a:ext uri="{FF2B5EF4-FFF2-40B4-BE49-F238E27FC236}">
                <a16:creationId xmlns:a16="http://schemas.microsoft.com/office/drawing/2014/main" id="{3A472925-5730-58E9-092C-12ACE0FEC355}"/>
              </a:ext>
            </a:extLst>
          </p:cNvPr>
          <p:cNvSpPr/>
          <p:nvPr/>
        </p:nvSpPr>
        <p:spPr>
          <a:xfrm>
            <a:off x="4013752" y="4074933"/>
            <a:ext cx="147369" cy="359434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C4E3C4E3-EBFC-8638-D14B-8A25459556D6}"/>
              </a:ext>
            </a:extLst>
          </p:cNvPr>
          <p:cNvCxnSpPr/>
          <p:nvPr/>
        </p:nvCxnSpPr>
        <p:spPr>
          <a:xfrm>
            <a:off x="4156627" y="4253752"/>
            <a:ext cx="0" cy="33067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43DD147E-F163-EF1C-1EB2-A64A46B7F442}"/>
              </a:ext>
            </a:extLst>
          </p:cNvPr>
          <p:cNvCxnSpPr/>
          <p:nvPr/>
        </p:nvCxnSpPr>
        <p:spPr>
          <a:xfrm flipV="1">
            <a:off x="4159323" y="4577782"/>
            <a:ext cx="346494" cy="2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C7270841-AD4F-339B-5380-2CA2BA222CB0}"/>
              </a:ext>
            </a:extLst>
          </p:cNvPr>
          <p:cNvCxnSpPr>
            <a:cxnSpLocks/>
          </p:cNvCxnSpPr>
          <p:nvPr/>
        </p:nvCxnSpPr>
        <p:spPr>
          <a:xfrm>
            <a:off x="5902348" y="4676544"/>
            <a:ext cx="3736" cy="324970"/>
          </a:xfrm>
          <a:prstGeom prst="straightConnector1">
            <a:avLst/>
          </a:prstGeom>
          <a:ln>
            <a:solidFill>
              <a:srgbClr val="4472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F49C9E40-5E79-3272-4798-E87E98F92BB5}"/>
              </a:ext>
            </a:extLst>
          </p:cNvPr>
          <p:cNvCxnSpPr>
            <a:cxnSpLocks/>
          </p:cNvCxnSpPr>
          <p:nvPr/>
        </p:nvCxnSpPr>
        <p:spPr>
          <a:xfrm flipH="1" flipV="1">
            <a:off x="4499745" y="4502853"/>
            <a:ext cx="1400734" cy="17929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098CD683-CE09-13B1-FDBF-4353FA197BE0}"/>
              </a:ext>
            </a:extLst>
          </p:cNvPr>
          <p:cNvCxnSpPr>
            <a:cxnSpLocks/>
          </p:cNvCxnSpPr>
          <p:nvPr/>
        </p:nvCxnSpPr>
        <p:spPr>
          <a:xfrm flipH="1">
            <a:off x="4508150" y="4500052"/>
            <a:ext cx="3735" cy="26147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9DCAD98A-3847-C773-D35F-2E03B0337824}"/>
              </a:ext>
            </a:extLst>
          </p:cNvPr>
          <p:cNvCxnSpPr>
            <a:cxnSpLocks/>
          </p:cNvCxnSpPr>
          <p:nvPr/>
        </p:nvCxnSpPr>
        <p:spPr>
          <a:xfrm flipH="1">
            <a:off x="4514687" y="5007118"/>
            <a:ext cx="1385792" cy="40714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7855AAA2-6727-0F00-DDD5-31F8A8F2782B}"/>
              </a:ext>
            </a:extLst>
          </p:cNvPr>
          <p:cNvCxnSpPr>
            <a:cxnSpLocks/>
          </p:cNvCxnSpPr>
          <p:nvPr/>
        </p:nvCxnSpPr>
        <p:spPr>
          <a:xfrm flipH="1">
            <a:off x="4511885" y="5138788"/>
            <a:ext cx="3735" cy="26894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D793BD62-81DF-E1D4-71F0-F76AED8D12F5}"/>
              </a:ext>
            </a:extLst>
          </p:cNvPr>
          <p:cNvCxnSpPr>
            <a:cxnSpLocks/>
          </p:cNvCxnSpPr>
          <p:nvPr/>
        </p:nvCxnSpPr>
        <p:spPr>
          <a:xfrm flipH="1">
            <a:off x="4522157" y="4969765"/>
            <a:ext cx="126999" cy="17182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79C06ACD-45BA-B14C-E0CD-5EA93043227D}"/>
              </a:ext>
            </a:extLst>
          </p:cNvPr>
          <p:cNvCxnSpPr>
            <a:cxnSpLocks/>
          </p:cNvCxnSpPr>
          <p:nvPr/>
        </p:nvCxnSpPr>
        <p:spPr>
          <a:xfrm>
            <a:off x="4510951" y="4771794"/>
            <a:ext cx="138206" cy="19049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32C30471-D33D-9140-B13D-0B1432A824CF}"/>
              </a:ext>
            </a:extLst>
          </p:cNvPr>
          <p:cNvSpPr txBox="1"/>
          <p:nvPr/>
        </p:nvSpPr>
        <p:spPr>
          <a:xfrm>
            <a:off x="4613468" y="4538065"/>
            <a:ext cx="116888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ea typeface="新細明體"/>
                <a:cs typeface="Calibri"/>
              </a:rPr>
              <a:t>Division</a:t>
            </a:r>
            <a:br>
              <a:rPr lang="zh-TW" altLang="en-US" dirty="0">
                <a:ea typeface="新細明體"/>
                <a:cs typeface="Calibri"/>
              </a:rPr>
            </a:br>
            <a:r>
              <a:rPr lang="zh-TW" altLang="en-US">
                <a:ea typeface="新細明體"/>
                <a:cs typeface="Calibri"/>
              </a:rPr>
              <a:t>Hardware</a:t>
            </a:r>
          </a:p>
          <a:p>
            <a:endParaRPr lang="zh-TW" altLang="en-US" dirty="0">
              <a:ea typeface="新細明體"/>
              <a:cs typeface="Calibri"/>
            </a:endParaRPr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C5BB0B6B-88EC-226F-4E39-1195B13305C2}"/>
              </a:ext>
            </a:extLst>
          </p:cNvPr>
          <p:cNvCxnSpPr>
            <a:cxnSpLocks/>
          </p:cNvCxnSpPr>
          <p:nvPr/>
        </p:nvCxnSpPr>
        <p:spPr>
          <a:xfrm flipH="1" flipV="1">
            <a:off x="3834934" y="4104587"/>
            <a:ext cx="10782" cy="1189724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4007C772-CCE0-9695-A87B-E44D5E40B2A9}"/>
              </a:ext>
            </a:extLst>
          </p:cNvPr>
          <p:cNvCxnSpPr>
            <a:cxnSpLocks/>
          </p:cNvCxnSpPr>
          <p:nvPr/>
        </p:nvCxnSpPr>
        <p:spPr>
          <a:xfrm flipV="1">
            <a:off x="3839427" y="5293055"/>
            <a:ext cx="669984" cy="2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FB7633D2-4C70-88A7-ED45-7567136BF72C}"/>
              </a:ext>
            </a:extLst>
          </p:cNvPr>
          <p:cNvCxnSpPr>
            <a:cxnSpLocks/>
          </p:cNvCxnSpPr>
          <p:nvPr/>
        </p:nvCxnSpPr>
        <p:spPr>
          <a:xfrm flipH="1" flipV="1">
            <a:off x="3626462" y="4104586"/>
            <a:ext cx="3594" cy="217457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F606F599-EAE1-3736-5B49-AD6E688577FA}"/>
              </a:ext>
            </a:extLst>
          </p:cNvPr>
          <p:cNvCxnSpPr>
            <a:cxnSpLocks/>
          </p:cNvCxnSpPr>
          <p:nvPr/>
        </p:nvCxnSpPr>
        <p:spPr>
          <a:xfrm flipV="1">
            <a:off x="3627360" y="6274309"/>
            <a:ext cx="1108493" cy="5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34300DA4-0975-57CE-984B-D7F678FD89AD}"/>
              </a:ext>
            </a:extLst>
          </p:cNvPr>
          <p:cNvSpPr/>
          <p:nvPr/>
        </p:nvSpPr>
        <p:spPr>
          <a:xfrm>
            <a:off x="4735210" y="6002235"/>
            <a:ext cx="893056" cy="423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shifter</a:t>
            </a:r>
            <a:endParaRPr lang="zh-TW" altLang="en-US"/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C34209E3-7873-B28A-96E7-11FE24871F99}"/>
              </a:ext>
            </a:extLst>
          </p:cNvPr>
          <p:cNvCxnSpPr>
            <a:cxnSpLocks/>
          </p:cNvCxnSpPr>
          <p:nvPr/>
        </p:nvCxnSpPr>
        <p:spPr>
          <a:xfrm flipH="1" flipV="1">
            <a:off x="3709634" y="3464795"/>
            <a:ext cx="3594" cy="61103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弧形 51">
            <a:extLst>
              <a:ext uri="{FF2B5EF4-FFF2-40B4-BE49-F238E27FC236}">
                <a16:creationId xmlns:a16="http://schemas.microsoft.com/office/drawing/2014/main" id="{37A493E5-BA2C-766A-884D-629936D4D307}"/>
              </a:ext>
            </a:extLst>
          </p:cNvPr>
          <p:cNvSpPr/>
          <p:nvPr/>
        </p:nvSpPr>
        <p:spPr>
          <a:xfrm>
            <a:off x="3620461" y="4058546"/>
            <a:ext cx="147369" cy="359434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68A0C38F-F17B-1AB3-E3E3-CC2A155A91B5}"/>
              </a:ext>
            </a:extLst>
          </p:cNvPr>
          <p:cNvCxnSpPr>
            <a:cxnSpLocks/>
          </p:cNvCxnSpPr>
          <p:nvPr/>
        </p:nvCxnSpPr>
        <p:spPr>
          <a:xfrm flipH="1" flipV="1">
            <a:off x="3752999" y="4170135"/>
            <a:ext cx="2588" cy="198449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11EFAD3D-1713-113E-2FC9-5A326EE8F5A5}"/>
              </a:ext>
            </a:extLst>
          </p:cNvPr>
          <p:cNvCxnSpPr>
            <a:cxnSpLocks/>
          </p:cNvCxnSpPr>
          <p:nvPr/>
        </p:nvCxnSpPr>
        <p:spPr>
          <a:xfrm flipV="1">
            <a:off x="3757491" y="6153377"/>
            <a:ext cx="981338" cy="18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3936F2D-9960-EEF3-AE6B-2AB444E0195C}"/>
              </a:ext>
            </a:extLst>
          </p:cNvPr>
          <p:cNvCxnSpPr/>
          <p:nvPr/>
        </p:nvCxnSpPr>
        <p:spPr>
          <a:xfrm flipV="1">
            <a:off x="5907651" y="3704404"/>
            <a:ext cx="1717366" cy="11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對角線條紋 13">
            <a:extLst>
              <a:ext uri="{FF2B5EF4-FFF2-40B4-BE49-F238E27FC236}">
                <a16:creationId xmlns:a16="http://schemas.microsoft.com/office/drawing/2014/main" id="{60F7840A-E450-79DC-971F-67009804389C}"/>
              </a:ext>
            </a:extLst>
          </p:cNvPr>
          <p:cNvSpPr/>
          <p:nvPr/>
        </p:nvSpPr>
        <p:spPr>
          <a:xfrm rot="8040000">
            <a:off x="7001479" y="3567636"/>
            <a:ext cx="1265030" cy="1268926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ea typeface="新細明體"/>
              <a:cs typeface="Calibri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2E6F2EC-D57F-AFA0-CFFB-5A8F18744DDF}"/>
              </a:ext>
            </a:extLst>
          </p:cNvPr>
          <p:cNvSpPr txBox="1"/>
          <p:nvPr/>
        </p:nvSpPr>
        <p:spPr>
          <a:xfrm>
            <a:off x="7716447" y="3703019"/>
            <a:ext cx="106352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solidFill>
                  <a:schemeClr val="bg1"/>
                </a:solidFill>
                <a:ea typeface="新細明體"/>
              </a:rPr>
              <a:t>M</a:t>
            </a:r>
            <a:br>
              <a:rPr lang="zh-TW" altLang="en-US" dirty="0">
                <a:solidFill>
                  <a:schemeClr val="bg1"/>
                </a:solidFill>
                <a:ea typeface="新細明體"/>
              </a:rPr>
            </a:br>
            <a:r>
              <a:rPr lang="zh-TW" altLang="en-US">
                <a:solidFill>
                  <a:schemeClr val="bg1"/>
                </a:solidFill>
                <a:ea typeface="新細明體"/>
              </a:rPr>
              <a:t>U</a:t>
            </a:r>
            <a:br>
              <a:rPr lang="zh-TW" altLang="en-US" dirty="0">
                <a:solidFill>
                  <a:schemeClr val="bg1"/>
                </a:solidFill>
                <a:ea typeface="新細明體"/>
                <a:cs typeface="Calibri"/>
              </a:rPr>
            </a:br>
            <a:r>
              <a:rPr lang="zh-TW" altLang="en-US">
                <a:solidFill>
                  <a:schemeClr val="bg1"/>
                </a:solidFill>
                <a:ea typeface="新細明體"/>
              </a:rPr>
              <a:t>X</a:t>
            </a:r>
            <a:endParaRPr lang="zh-TW">
              <a:solidFill>
                <a:schemeClr val="bg1"/>
              </a:solidFill>
              <a:ea typeface="新細明體"/>
              <a:cs typeface="Calibri"/>
            </a:endParaRPr>
          </a:p>
        </p:txBody>
      </p: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D912CA95-7C2C-5754-2CA9-7F2100565CD4}"/>
              </a:ext>
            </a:extLst>
          </p:cNvPr>
          <p:cNvCxnSpPr>
            <a:cxnSpLocks/>
          </p:cNvCxnSpPr>
          <p:nvPr/>
        </p:nvCxnSpPr>
        <p:spPr>
          <a:xfrm flipV="1">
            <a:off x="5628238" y="6269228"/>
            <a:ext cx="1241053" cy="112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BCE5C8D3-3D82-F4CE-8F83-6C08F09CDCE4}"/>
              </a:ext>
            </a:extLst>
          </p:cNvPr>
          <p:cNvCxnSpPr>
            <a:cxnSpLocks/>
          </p:cNvCxnSpPr>
          <p:nvPr/>
        </p:nvCxnSpPr>
        <p:spPr>
          <a:xfrm flipH="1" flipV="1">
            <a:off x="6854915" y="4720068"/>
            <a:ext cx="16965" cy="156036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D92F6CAE-15C4-A2AB-64A7-83A407589A8B}"/>
              </a:ext>
            </a:extLst>
          </p:cNvPr>
          <p:cNvCxnSpPr>
            <a:cxnSpLocks/>
          </p:cNvCxnSpPr>
          <p:nvPr/>
        </p:nvCxnSpPr>
        <p:spPr>
          <a:xfrm flipV="1">
            <a:off x="6860150" y="4692847"/>
            <a:ext cx="772055" cy="186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0481DCE5-A90A-1F0A-446B-9F2D87D4C321}"/>
              </a:ext>
            </a:extLst>
          </p:cNvPr>
          <p:cNvSpPr/>
          <p:nvPr/>
        </p:nvSpPr>
        <p:spPr>
          <a:xfrm>
            <a:off x="6168623" y="4437863"/>
            <a:ext cx="413349" cy="409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Hi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76600E7-7287-5B92-32A1-D357370F95A5}"/>
              </a:ext>
            </a:extLst>
          </p:cNvPr>
          <p:cNvSpPr/>
          <p:nvPr/>
        </p:nvSpPr>
        <p:spPr>
          <a:xfrm>
            <a:off x="6167724" y="4846719"/>
            <a:ext cx="413349" cy="406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Lo</a:t>
            </a:r>
            <a:endParaRPr lang="zh-TW"/>
          </a:p>
        </p:txBody>
      </p: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BC7B5B15-6DC6-64F7-BC72-C6FABF98FAA5}"/>
              </a:ext>
            </a:extLst>
          </p:cNvPr>
          <p:cNvCxnSpPr>
            <a:cxnSpLocks/>
          </p:cNvCxnSpPr>
          <p:nvPr/>
        </p:nvCxnSpPr>
        <p:spPr>
          <a:xfrm flipV="1">
            <a:off x="5901036" y="4831781"/>
            <a:ext cx="266666" cy="166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B064F2FE-296D-9610-244B-462127E08C99}"/>
              </a:ext>
            </a:extLst>
          </p:cNvPr>
          <p:cNvCxnSpPr>
            <a:cxnSpLocks/>
          </p:cNvCxnSpPr>
          <p:nvPr/>
        </p:nvCxnSpPr>
        <p:spPr>
          <a:xfrm flipV="1">
            <a:off x="6578923" y="4534770"/>
            <a:ext cx="130711" cy="394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86CE47DD-3FDB-E23D-30DE-7D8F7A26A7CA}"/>
              </a:ext>
            </a:extLst>
          </p:cNvPr>
          <p:cNvCxnSpPr>
            <a:cxnSpLocks/>
          </p:cNvCxnSpPr>
          <p:nvPr/>
        </p:nvCxnSpPr>
        <p:spPr>
          <a:xfrm>
            <a:off x="6578923" y="5104776"/>
            <a:ext cx="188768" cy="330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63B3C89C-678A-B669-1216-F9D3A183F95E}"/>
              </a:ext>
            </a:extLst>
          </p:cNvPr>
          <p:cNvCxnSpPr>
            <a:cxnSpLocks/>
          </p:cNvCxnSpPr>
          <p:nvPr/>
        </p:nvCxnSpPr>
        <p:spPr>
          <a:xfrm flipH="1" flipV="1">
            <a:off x="6710747" y="4082814"/>
            <a:ext cx="3594" cy="46188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8A2777CF-88F7-8B84-FF6A-48860AFC8A74}"/>
              </a:ext>
            </a:extLst>
          </p:cNvPr>
          <p:cNvCxnSpPr>
            <a:cxnSpLocks/>
          </p:cNvCxnSpPr>
          <p:nvPr/>
        </p:nvCxnSpPr>
        <p:spPr>
          <a:xfrm flipV="1">
            <a:off x="6750627" y="4351327"/>
            <a:ext cx="10920" cy="75943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EDF07615-A7D4-D7CB-358B-F12DF0126AAD}"/>
              </a:ext>
            </a:extLst>
          </p:cNvPr>
          <p:cNvCxnSpPr>
            <a:cxnSpLocks/>
          </p:cNvCxnSpPr>
          <p:nvPr/>
        </p:nvCxnSpPr>
        <p:spPr>
          <a:xfrm flipV="1">
            <a:off x="6707749" y="4061475"/>
            <a:ext cx="917197" cy="25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E28FEB46-9312-9DD4-A29E-6DCD6ABFF846}"/>
              </a:ext>
            </a:extLst>
          </p:cNvPr>
          <p:cNvCxnSpPr>
            <a:cxnSpLocks/>
          </p:cNvCxnSpPr>
          <p:nvPr/>
        </p:nvCxnSpPr>
        <p:spPr>
          <a:xfrm flipV="1">
            <a:off x="6773064" y="4344503"/>
            <a:ext cx="851883" cy="186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5FBB7515-595A-84FC-641F-6F6C11D900FE}"/>
              </a:ext>
            </a:extLst>
          </p:cNvPr>
          <p:cNvCxnSpPr/>
          <p:nvPr/>
        </p:nvCxnSpPr>
        <p:spPr>
          <a:xfrm>
            <a:off x="3055257" y="5548086"/>
            <a:ext cx="486229" cy="7257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接點: 弧形 20">
            <a:extLst>
              <a:ext uri="{FF2B5EF4-FFF2-40B4-BE49-F238E27FC236}">
                <a16:creationId xmlns:a16="http://schemas.microsoft.com/office/drawing/2014/main" id="{CB0FE5F7-D9C6-DD57-0859-5B6CF75981F1}"/>
              </a:ext>
            </a:extLst>
          </p:cNvPr>
          <p:cNvCxnSpPr/>
          <p:nvPr/>
        </p:nvCxnSpPr>
        <p:spPr>
          <a:xfrm flipV="1">
            <a:off x="3502932" y="5407933"/>
            <a:ext cx="290288" cy="145142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01F0CAFC-D67C-97E9-60FD-06F61A32348D}"/>
              </a:ext>
            </a:extLst>
          </p:cNvPr>
          <p:cNvCxnSpPr>
            <a:cxnSpLocks/>
          </p:cNvCxnSpPr>
          <p:nvPr/>
        </p:nvCxnSpPr>
        <p:spPr>
          <a:xfrm>
            <a:off x="3784702" y="4175473"/>
            <a:ext cx="11795" cy="1345456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4C61A070-4778-7B68-45E7-8609BBF843C1}"/>
              </a:ext>
            </a:extLst>
          </p:cNvPr>
          <p:cNvCxnSpPr/>
          <p:nvPr/>
        </p:nvCxnSpPr>
        <p:spPr>
          <a:xfrm>
            <a:off x="5653442" y="5216464"/>
            <a:ext cx="513366" cy="40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接點: 弧形 77">
            <a:extLst>
              <a:ext uri="{FF2B5EF4-FFF2-40B4-BE49-F238E27FC236}">
                <a16:creationId xmlns:a16="http://schemas.microsoft.com/office/drawing/2014/main" id="{9A0E5216-11B7-2A46-9C36-A6EED6998099}"/>
              </a:ext>
            </a:extLst>
          </p:cNvPr>
          <p:cNvCxnSpPr>
            <a:cxnSpLocks/>
          </p:cNvCxnSpPr>
          <p:nvPr/>
        </p:nvCxnSpPr>
        <p:spPr>
          <a:xfrm flipV="1">
            <a:off x="3794839" y="3880338"/>
            <a:ext cx="78222" cy="288916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接點: 弧形 78">
            <a:extLst>
              <a:ext uri="{FF2B5EF4-FFF2-40B4-BE49-F238E27FC236}">
                <a16:creationId xmlns:a16="http://schemas.microsoft.com/office/drawing/2014/main" id="{A2CC89E8-9AFA-FE98-5BBD-AC087C3242D8}"/>
              </a:ext>
            </a:extLst>
          </p:cNvPr>
          <p:cNvCxnSpPr>
            <a:cxnSpLocks/>
          </p:cNvCxnSpPr>
          <p:nvPr/>
        </p:nvCxnSpPr>
        <p:spPr>
          <a:xfrm flipV="1">
            <a:off x="3794073" y="5210244"/>
            <a:ext cx="290288" cy="145142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7AF01CDC-F78D-8A57-6117-A39BB7925359}"/>
              </a:ext>
            </a:extLst>
          </p:cNvPr>
          <p:cNvCxnSpPr>
            <a:cxnSpLocks/>
          </p:cNvCxnSpPr>
          <p:nvPr/>
        </p:nvCxnSpPr>
        <p:spPr>
          <a:xfrm>
            <a:off x="4080654" y="5212870"/>
            <a:ext cx="429164" cy="14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ADB7C45B-6550-0D7A-1C35-6513CEAAB07F}"/>
              </a:ext>
            </a:extLst>
          </p:cNvPr>
          <p:cNvCxnSpPr>
            <a:cxnSpLocks/>
          </p:cNvCxnSpPr>
          <p:nvPr/>
        </p:nvCxnSpPr>
        <p:spPr>
          <a:xfrm flipH="1" flipV="1">
            <a:off x="3839817" y="3564078"/>
            <a:ext cx="16977" cy="305450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接點: 弧形 81">
            <a:extLst>
              <a:ext uri="{FF2B5EF4-FFF2-40B4-BE49-F238E27FC236}">
                <a16:creationId xmlns:a16="http://schemas.microsoft.com/office/drawing/2014/main" id="{2FEA5537-0B34-944D-3A1A-EA800ED58BF1}"/>
              </a:ext>
            </a:extLst>
          </p:cNvPr>
          <p:cNvCxnSpPr>
            <a:cxnSpLocks/>
          </p:cNvCxnSpPr>
          <p:nvPr/>
        </p:nvCxnSpPr>
        <p:spPr>
          <a:xfrm flipV="1">
            <a:off x="3840799" y="3265705"/>
            <a:ext cx="78222" cy="288916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8B6ADFF6-C279-4C16-CFD6-D4FDDD7CE828}"/>
              </a:ext>
            </a:extLst>
          </p:cNvPr>
          <p:cNvCxnSpPr>
            <a:cxnSpLocks/>
          </p:cNvCxnSpPr>
          <p:nvPr/>
        </p:nvCxnSpPr>
        <p:spPr>
          <a:xfrm flipV="1">
            <a:off x="3932274" y="2543285"/>
            <a:ext cx="995" cy="722393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C94F1FA0-2815-2248-C9A1-5CA462EFD263}"/>
              </a:ext>
            </a:extLst>
          </p:cNvPr>
          <p:cNvCxnSpPr>
            <a:cxnSpLocks/>
          </p:cNvCxnSpPr>
          <p:nvPr/>
        </p:nvCxnSpPr>
        <p:spPr>
          <a:xfrm>
            <a:off x="3936879" y="2549464"/>
            <a:ext cx="1780635" cy="14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C57156A6-2302-1CE8-C432-49B6B48C8AB7}"/>
              </a:ext>
            </a:extLst>
          </p:cNvPr>
          <p:cNvCxnSpPr>
            <a:cxnSpLocks/>
          </p:cNvCxnSpPr>
          <p:nvPr/>
        </p:nvCxnSpPr>
        <p:spPr>
          <a:xfrm flipH="1">
            <a:off x="3795858" y="5489219"/>
            <a:ext cx="1854037" cy="33360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4226DF4A-4721-0837-C20F-BD66BFA85728}"/>
              </a:ext>
            </a:extLst>
          </p:cNvPr>
          <p:cNvCxnSpPr>
            <a:cxnSpLocks/>
          </p:cNvCxnSpPr>
          <p:nvPr/>
        </p:nvCxnSpPr>
        <p:spPr>
          <a:xfrm flipV="1">
            <a:off x="5649897" y="5229021"/>
            <a:ext cx="995" cy="272690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8EC6C6A5-58C6-3B9A-8BEF-F95D1D7ADD98}"/>
              </a:ext>
            </a:extLst>
          </p:cNvPr>
          <p:cNvSpPr txBox="1"/>
          <p:nvPr/>
        </p:nvSpPr>
        <p:spPr>
          <a:xfrm>
            <a:off x="2771666" y="5339719"/>
            <a:ext cx="482361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800">
                <a:latin typeface="8"/>
                <a:ea typeface="新細明體"/>
                <a:cs typeface="Calibri"/>
              </a:rPr>
              <a:t>clock</a:t>
            </a:r>
            <a:endParaRPr lang="zh-TW"/>
          </a:p>
        </p:txBody>
      </p:sp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FFC2799E-5ABD-E320-85B1-4A0C81DCFD5C}"/>
              </a:ext>
            </a:extLst>
          </p:cNvPr>
          <p:cNvSpPr/>
          <p:nvPr/>
        </p:nvSpPr>
        <p:spPr>
          <a:xfrm>
            <a:off x="5717654" y="2288654"/>
            <a:ext cx="930638" cy="5184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ALU</a:t>
            </a:r>
            <a:br>
              <a:rPr lang="zh-TW" altLang="en-US" dirty="0">
                <a:ea typeface="新細明體"/>
                <a:cs typeface="Calibri"/>
              </a:rPr>
            </a:br>
            <a:r>
              <a:rPr lang="zh-TW" altLang="en-US">
                <a:ea typeface="新細明體"/>
                <a:cs typeface="Calibri"/>
              </a:rPr>
              <a:t>Control</a:t>
            </a:r>
            <a:endParaRPr lang="zh-TW" altLang="en-US" dirty="0">
              <a:ea typeface="新細明體"/>
              <a:cs typeface="Calibri"/>
            </a:endParaRPr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28FF46B1-FF26-E6E9-177F-DA304C9C0549}"/>
              </a:ext>
            </a:extLst>
          </p:cNvPr>
          <p:cNvCxnSpPr/>
          <p:nvPr/>
        </p:nvCxnSpPr>
        <p:spPr>
          <a:xfrm flipV="1">
            <a:off x="3224759" y="2446520"/>
            <a:ext cx="2488368" cy="1623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E24C9A62-D90E-1DE8-1F75-121B17D01008}"/>
              </a:ext>
            </a:extLst>
          </p:cNvPr>
          <p:cNvSpPr txBox="1"/>
          <p:nvPr/>
        </p:nvSpPr>
        <p:spPr>
          <a:xfrm>
            <a:off x="2802896" y="2240688"/>
            <a:ext cx="825885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800">
                <a:latin typeface="8"/>
                <a:ea typeface="新細明體"/>
                <a:cs typeface="Calibri"/>
              </a:rPr>
              <a:t>Control Signal</a:t>
            </a:r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2B587804-7C67-BDD1-AA35-C201329AB2D3}"/>
              </a:ext>
            </a:extLst>
          </p:cNvPr>
          <p:cNvCxnSpPr/>
          <p:nvPr/>
        </p:nvCxnSpPr>
        <p:spPr>
          <a:xfrm>
            <a:off x="6640485" y="2549421"/>
            <a:ext cx="1217951" cy="6245"/>
          </a:xfrm>
          <a:prstGeom prst="straightConnector1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7995BDA1-701C-71AA-FEF8-625E86E08752}"/>
              </a:ext>
            </a:extLst>
          </p:cNvPr>
          <p:cNvCxnSpPr/>
          <p:nvPr/>
        </p:nvCxnSpPr>
        <p:spPr>
          <a:xfrm>
            <a:off x="7841261" y="2550982"/>
            <a:ext cx="8745" cy="97685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463F83B9-7900-DB5A-C163-87ABFC2CBEF9}"/>
              </a:ext>
            </a:extLst>
          </p:cNvPr>
          <p:cNvCxnSpPr/>
          <p:nvPr/>
        </p:nvCxnSpPr>
        <p:spPr>
          <a:xfrm flipH="1" flipV="1">
            <a:off x="3980512" y="2668873"/>
            <a:ext cx="1723870" cy="12492"/>
          </a:xfrm>
          <a:prstGeom prst="straightConnector1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2E488EDB-FBA2-8AEC-010A-3E89F5A71C25}"/>
              </a:ext>
            </a:extLst>
          </p:cNvPr>
          <p:cNvCxnSpPr>
            <a:cxnSpLocks/>
          </p:cNvCxnSpPr>
          <p:nvPr/>
        </p:nvCxnSpPr>
        <p:spPr>
          <a:xfrm flipH="1">
            <a:off x="3980511" y="2675119"/>
            <a:ext cx="1" cy="699540"/>
          </a:xfrm>
          <a:prstGeom prst="straightConnector1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接點: 弧形 90">
            <a:extLst>
              <a:ext uri="{FF2B5EF4-FFF2-40B4-BE49-F238E27FC236}">
                <a16:creationId xmlns:a16="http://schemas.microsoft.com/office/drawing/2014/main" id="{0E6F3C1E-4DA3-D714-095E-6E2F4E6D26EF}"/>
              </a:ext>
            </a:extLst>
          </p:cNvPr>
          <p:cNvCxnSpPr>
            <a:cxnSpLocks/>
          </p:cNvCxnSpPr>
          <p:nvPr/>
        </p:nvCxnSpPr>
        <p:spPr>
          <a:xfrm flipV="1">
            <a:off x="3946978" y="3365640"/>
            <a:ext cx="40748" cy="301406"/>
          </a:xfrm>
          <a:prstGeom prst="curvedConnector3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接點: 弧形 91">
            <a:extLst>
              <a:ext uri="{FF2B5EF4-FFF2-40B4-BE49-F238E27FC236}">
                <a16:creationId xmlns:a16="http://schemas.microsoft.com/office/drawing/2014/main" id="{FF68A49D-CCAD-D0FE-DE6F-F6D746A1451A}"/>
              </a:ext>
            </a:extLst>
          </p:cNvPr>
          <p:cNvCxnSpPr>
            <a:cxnSpLocks/>
          </p:cNvCxnSpPr>
          <p:nvPr/>
        </p:nvCxnSpPr>
        <p:spPr>
          <a:xfrm flipH="1" flipV="1">
            <a:off x="3956496" y="3971493"/>
            <a:ext cx="40448" cy="288914"/>
          </a:xfrm>
          <a:prstGeom prst="curvedConnector3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714A64C5-F11C-81BE-EF10-C600432DD7ED}"/>
              </a:ext>
            </a:extLst>
          </p:cNvPr>
          <p:cNvCxnSpPr>
            <a:cxnSpLocks/>
          </p:cNvCxnSpPr>
          <p:nvPr/>
        </p:nvCxnSpPr>
        <p:spPr>
          <a:xfrm>
            <a:off x="3943036" y="3649480"/>
            <a:ext cx="12490" cy="318540"/>
          </a:xfrm>
          <a:prstGeom prst="straightConnector1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C3C4F451-3265-712B-16AC-075DCE6E21EF}"/>
              </a:ext>
            </a:extLst>
          </p:cNvPr>
          <p:cNvCxnSpPr>
            <a:cxnSpLocks/>
          </p:cNvCxnSpPr>
          <p:nvPr/>
        </p:nvCxnSpPr>
        <p:spPr>
          <a:xfrm flipH="1">
            <a:off x="3986757" y="4236595"/>
            <a:ext cx="1" cy="899407"/>
          </a:xfrm>
          <a:prstGeom prst="straightConnector1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接點: 弧形 94">
            <a:extLst>
              <a:ext uri="{FF2B5EF4-FFF2-40B4-BE49-F238E27FC236}">
                <a16:creationId xmlns:a16="http://schemas.microsoft.com/office/drawing/2014/main" id="{9E2A5A8C-4417-6B36-099C-D4283DD6A604}"/>
              </a:ext>
            </a:extLst>
          </p:cNvPr>
          <p:cNvCxnSpPr>
            <a:cxnSpLocks/>
          </p:cNvCxnSpPr>
          <p:nvPr/>
        </p:nvCxnSpPr>
        <p:spPr>
          <a:xfrm flipH="1" flipV="1">
            <a:off x="3975233" y="5139476"/>
            <a:ext cx="215332" cy="520013"/>
          </a:xfrm>
          <a:prstGeom prst="curvedConnector3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CE66A4EE-F9DD-A01E-3FE4-B0BD394F8023}"/>
              </a:ext>
            </a:extLst>
          </p:cNvPr>
          <p:cNvCxnSpPr>
            <a:cxnSpLocks/>
          </p:cNvCxnSpPr>
          <p:nvPr/>
        </p:nvCxnSpPr>
        <p:spPr>
          <a:xfrm flipH="1">
            <a:off x="4192872" y="5660661"/>
            <a:ext cx="2" cy="399735"/>
          </a:xfrm>
          <a:prstGeom prst="straightConnector1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76490373-718B-0F11-857D-AF9482F3FF94}"/>
              </a:ext>
            </a:extLst>
          </p:cNvPr>
          <p:cNvCxnSpPr>
            <a:cxnSpLocks/>
          </p:cNvCxnSpPr>
          <p:nvPr/>
        </p:nvCxnSpPr>
        <p:spPr>
          <a:xfrm flipV="1">
            <a:off x="4186626" y="6056651"/>
            <a:ext cx="552140" cy="1623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1B4D4F37-05D1-7B3D-1C3E-40DA9620BE0E}"/>
              </a:ext>
            </a:extLst>
          </p:cNvPr>
          <p:cNvCxnSpPr>
            <a:cxnSpLocks/>
          </p:cNvCxnSpPr>
          <p:nvPr/>
        </p:nvCxnSpPr>
        <p:spPr>
          <a:xfrm>
            <a:off x="5773868" y="2807063"/>
            <a:ext cx="2499" cy="70203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>
            <a:extLst>
              <a:ext uri="{FF2B5EF4-FFF2-40B4-BE49-F238E27FC236}">
                <a16:creationId xmlns:a16="http://schemas.microsoft.com/office/drawing/2014/main" id="{5690570A-1563-EB4B-0B52-1BE9577D0093}"/>
              </a:ext>
            </a:extLst>
          </p:cNvPr>
          <p:cNvCxnSpPr>
            <a:cxnSpLocks/>
          </p:cNvCxnSpPr>
          <p:nvPr/>
        </p:nvCxnSpPr>
        <p:spPr>
          <a:xfrm>
            <a:off x="5767622" y="4237375"/>
            <a:ext cx="2499" cy="43346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>
            <a:extLst>
              <a:ext uri="{FF2B5EF4-FFF2-40B4-BE49-F238E27FC236}">
                <a16:creationId xmlns:a16="http://schemas.microsoft.com/office/drawing/2014/main" id="{CD84AFB6-1A35-88D1-A9D8-8220EC5FE906}"/>
              </a:ext>
            </a:extLst>
          </p:cNvPr>
          <p:cNvCxnSpPr>
            <a:cxnSpLocks/>
          </p:cNvCxnSpPr>
          <p:nvPr/>
        </p:nvCxnSpPr>
        <p:spPr>
          <a:xfrm>
            <a:off x="5747321" y="4229567"/>
            <a:ext cx="387246" cy="12491"/>
          </a:xfrm>
          <a:prstGeom prst="straightConnector1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id="{BC7BA031-D199-908C-A129-2C33E8EF4569}"/>
              </a:ext>
            </a:extLst>
          </p:cNvPr>
          <p:cNvCxnSpPr>
            <a:cxnSpLocks/>
          </p:cNvCxnSpPr>
          <p:nvPr/>
        </p:nvCxnSpPr>
        <p:spPr>
          <a:xfrm>
            <a:off x="6372691" y="2806283"/>
            <a:ext cx="6246" cy="805720"/>
          </a:xfrm>
          <a:prstGeom prst="straightConnector1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接點: 弧形 101">
            <a:extLst>
              <a:ext uri="{FF2B5EF4-FFF2-40B4-BE49-F238E27FC236}">
                <a16:creationId xmlns:a16="http://schemas.microsoft.com/office/drawing/2014/main" id="{E946BE13-5B25-6116-9EF8-DF17985FDFEA}"/>
              </a:ext>
            </a:extLst>
          </p:cNvPr>
          <p:cNvCxnSpPr>
            <a:cxnSpLocks/>
          </p:cNvCxnSpPr>
          <p:nvPr/>
        </p:nvCxnSpPr>
        <p:spPr>
          <a:xfrm flipV="1">
            <a:off x="6126796" y="3615476"/>
            <a:ext cx="246863" cy="301404"/>
          </a:xfrm>
          <a:prstGeom prst="curvedConnector3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6129A15D-A52F-F02D-3D57-B0D52B3ACB50}"/>
              </a:ext>
            </a:extLst>
          </p:cNvPr>
          <p:cNvCxnSpPr>
            <a:cxnSpLocks/>
          </p:cNvCxnSpPr>
          <p:nvPr/>
        </p:nvCxnSpPr>
        <p:spPr>
          <a:xfrm>
            <a:off x="6129097" y="3918052"/>
            <a:ext cx="6248" cy="337277"/>
          </a:xfrm>
          <a:prstGeom prst="straightConnector1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DB8534A3-647B-BF1C-7ADF-9002640F46F7}"/>
              </a:ext>
            </a:extLst>
          </p:cNvPr>
          <p:cNvCxnSpPr/>
          <p:nvPr/>
        </p:nvCxnSpPr>
        <p:spPr>
          <a:xfrm flipV="1">
            <a:off x="8070798" y="4063428"/>
            <a:ext cx="876925" cy="16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9EAD967A-6359-54A2-D388-7A4D82190A9A}"/>
              </a:ext>
            </a:extLst>
          </p:cNvPr>
          <p:cNvSpPr txBox="1"/>
          <p:nvPr/>
        </p:nvSpPr>
        <p:spPr>
          <a:xfrm>
            <a:off x="8592847" y="3808409"/>
            <a:ext cx="532328" cy="2216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800">
                <a:latin typeface="8"/>
                <a:ea typeface="新細明體"/>
                <a:cs typeface="Calibri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/>
  <cp:revision>310</cp:revision>
  <dcterms:created xsi:type="dcterms:W3CDTF">2022-05-25T09:18:03Z</dcterms:created>
  <dcterms:modified xsi:type="dcterms:W3CDTF">2022-05-25T10:07:57Z</dcterms:modified>
</cp:coreProperties>
</file>