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3B6D0-7AA0-40FF-8E4A-D9A51D3754E0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A5F62-032B-4F2E-AB7D-F6221CD8D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97A7-CCE0-4410-80BF-12D0B11E0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C4756-4AC7-467E-80F2-008E9E384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96A7-A978-4CA2-8B80-6EB0E166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E4442-8E2D-4E44-83CB-2F6556127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5D104-456B-447E-B9C1-470A24C4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574E-BCC2-462C-B2EE-F53E81D06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9027-E39A-4DD2-A1A8-42393AAE9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A2C5C-C1F3-4003-AFB5-3CD6E8CA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CED-4B80-4C32-B0D7-5E228FB9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B1EE-6752-44E6-8661-294873394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3045D4-C484-4F83-8E56-A85FB223B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9C552-8ECE-404A-B248-7C3AC91C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547A5-C3C9-4DC3-8C96-C608F151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4005A-BF0C-4AC0-868F-DEF5EA05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2312-1568-45F7-B15A-2D89785F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5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6887-547D-4AE4-956D-3B60FB1E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2980-31DC-4268-B6D7-81FC5082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18B36-054B-4D56-BB11-F3F4270A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2B343-B962-4B5B-8FD7-A4D7F0FE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9398-65B5-4724-8D0F-D7C85532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3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0A94-6F92-4AF3-BB46-017F77FA1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F93B7-3F96-4B8C-BC05-5864F8D9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7B7D8-6C7B-469D-8652-B65AA2ED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6A613-EAA8-4560-B25F-C2C3B733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B659-00E0-442B-8634-8C692CD4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6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0D56-9F61-45AF-9FFF-CC7A96E86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E0C5-8DD3-42FE-9B3F-7E07F02DD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E7EF-27B1-4E37-A791-EC4D6D2C2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87FDF-68EB-4059-8219-0D75924C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57BD5-7FF1-41E8-9E14-C437FE6C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7B090-9A1B-48F4-8E5E-759FCCF8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7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7B3D-5437-440E-A890-1B4B57F9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AE820-50CD-4EEC-96FD-AE1557380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95DBA-2AD1-4CB0-B18D-3BA8CEF64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BBAB8-26EC-4B25-943A-F82302B21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2FF3-27E5-4D4A-ADF7-73200DC68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15B93-D88F-4F77-B25A-BD3CECFB9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0B0C8-93DB-4F4D-8F04-5FD8E631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73066-D400-4844-826D-38712D84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5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4564-F0E0-40AE-9DD1-2AEBEA81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E9C2D-DC7D-46DC-B93D-F74E06AE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AAF7C-75C2-467D-970E-4C35970E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3AD6E-6B11-48E2-889D-BB3702C7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82272-A18E-4131-9EEF-5BE60534F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9C276-E43B-4818-9BBC-F1A24A84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7162C-96C0-4578-AB05-EBD5AAFB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2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F1A3-8D46-40DC-BD2A-D695F836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44B2-5643-48E6-AB9F-61C5402B6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BC8B0-225B-407F-AEA9-56AB2E0A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2C83E-27C9-4B20-B887-F54DB5C3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549EC-8D9B-4307-9955-DE5C159A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8118D-F30F-4DE7-B6EA-28257CE5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34F9-70A7-490E-B98B-1829FF44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119AE-0657-43EA-AD31-55C37F6C8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49667-6F52-45D8-BCE3-B05335EB3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BF7B-3B93-45A3-B1C1-A35CB2B3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279A-A141-488F-B6BD-59D0EF28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9D683-BCAB-4349-8A43-5D723775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9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B79EF-EE50-473A-A30A-804F5333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F3A50-00B8-40F9-8041-99DDDB44D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67F0D-A719-4162-BA7A-0B490A15B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2D780-605F-4E75-B216-DBB30B4C63FD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9930-9BB4-47EE-8E54-181648FF6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E6AD7-3965-4799-8C2B-6607D773E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D580-BDAD-4F21-8749-67FCA53BA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8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95B08-D2EC-49A4-9886-DF026B6C9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ISTTOK Centroid Position Reconstruction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D75ED-469E-4CAD-958B-DCF1323F5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7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BB1BC-02D4-48E6-A5FC-A8B23125413A}"/>
              </a:ext>
            </a:extLst>
          </p:cNvPr>
          <p:cNvSpPr txBox="1"/>
          <p:nvPr/>
        </p:nvSpPr>
        <p:spPr>
          <a:xfrm>
            <a:off x="136124" y="108476"/>
            <a:ext cx="36631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Multifilamentary</a:t>
            </a:r>
            <a:r>
              <a:rPr lang="es-MX" sz="25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Model</a:t>
            </a:r>
            <a:endParaRPr lang="en-US" sz="2500" b="1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31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C19499-5BDD-470A-9CC5-2C6FFE6F88C6}"/>
              </a:ext>
            </a:extLst>
          </p:cNvPr>
          <p:cNvSpPr/>
          <p:nvPr/>
        </p:nvSpPr>
        <p:spPr>
          <a:xfrm>
            <a:off x="730928" y="1079937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R0=</a:t>
            </a:r>
            <a:r>
              <a:rPr lang="en-US" sz="15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'MARTE_NODE_IVO3.DataCollection.Channel_083'</a:t>
            </a:r>
          </a:p>
          <a:p>
            <a:r>
              <a:rPr lang="it-IT" sz="1500" dirty="0">
                <a:solidFill>
                  <a:srgbClr val="000000"/>
                </a:solidFill>
                <a:latin typeface="Courier New" panose="02070309020205020404" pitchFamily="49" charset="0"/>
              </a:rPr>
              <a:t>z0=</a:t>
            </a:r>
            <a:r>
              <a:rPr lang="it-IT" sz="15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'MARTE_NODE_IVO3.DataCollection.Channel_084’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CBE669-5B85-4E8A-8123-9246B96D2A75}"/>
              </a:ext>
            </a:extLst>
          </p:cNvPr>
          <p:cNvSpPr/>
          <p:nvPr/>
        </p:nvSpPr>
        <p:spPr>
          <a:xfrm>
            <a:off x="730928" y="1653910"/>
            <a:ext cx="7099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R0_uncorr=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'MARTE_NODE_IVO3.DataCollection.Channel_226'</a:t>
            </a:r>
          </a:p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z0_uncorr=</a:t>
            </a:r>
            <a:r>
              <a:rPr lang="it-IT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'MARTE_NODE_IVO3.DataCollection.Channel_227'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F46B84-16EA-494A-A88C-F99CA688CD44}"/>
              </a:ext>
            </a:extLst>
          </p:cNvPr>
          <p:cNvSpPr/>
          <p:nvPr/>
        </p:nvSpPr>
        <p:spPr>
          <a:xfrm>
            <a:off x="730927" y="2519911"/>
            <a:ext cx="69305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sumIfil=</a:t>
            </a:r>
            <a:r>
              <a:rPr lang="it-IT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'MARTE_NODE_IVO3.DataCollection.Channel_230'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BE5C9-5FF3-4818-B7FE-ABC02C9E590C}"/>
              </a:ext>
            </a:extLst>
          </p:cNvPr>
          <p:cNvSpPr/>
          <p:nvPr/>
        </p:nvSpPr>
        <p:spPr>
          <a:xfrm>
            <a:off x="730927" y="2955384"/>
            <a:ext cx="79514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RMSE_mirnv=</a:t>
            </a:r>
            <a:r>
              <a:rPr lang="it-IT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'MARTE_NODE_IVO3.DataCollection.Channel_229'</a:t>
            </a:r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E32045-0E4F-4660-92E3-F56630E2B7BB}"/>
              </a:ext>
            </a:extLst>
          </p:cNvPr>
          <p:cNvSpPr/>
          <p:nvPr/>
        </p:nvSpPr>
        <p:spPr>
          <a:xfrm>
            <a:off x="674702" y="3319833"/>
            <a:ext cx="859950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mirnv_SVD_recon1=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'MARTE_NODE_IVO3.DataCollection.Channel_231'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mirnv_SVD_recon2=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'MARTE_NODE_IVO3.DataCollection.Channel_232'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mirnv_SVD_recon3=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'MARTE_NODE_IVO3.DataCollection.Channel_233'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mirnv_SVD_recon4=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'MARTE_NODE_IVO3.DataCollection.Channel_234'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mirnv_SVD_recon5=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'MARTE_NODE_IVO3.DataCollection.Channel_235'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mirnv_SVD_recon6=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'MARTE_NODE_IVO3.DataCollection.Channel_236'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mirnv_SVD_recon7=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'MARTE_NODE_IVO3.DataCollection.Channel_237'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mirnv_SVD_recon8=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'MARTE_NODE_IVO3.DataCollection.Channel_238'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mirnv_SVD_recon9=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'MARTE_NODE_IVO3.DataCollection.Channel_239'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mirnv_SVD_recon10=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'MARTE_NODE_IVO3.DataCollection.Channel_240'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mirnv_SVD_recon11=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'MARTE_NODE_IVO3.DataCollection.Channel_241'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mirnv_SVD_recon12=</a:t>
            </a:r>
            <a:r>
              <a:rPr lang="en-US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'MARTE_NODE_IVO3.DataCollection.Channel_242'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b="0" i="0" u="none" strike="noStrike" baseline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6F6DF-F9AA-4B70-B1B7-BB14C6465093}"/>
              </a:ext>
            </a:extLst>
          </p:cNvPr>
          <p:cNvSpPr txBox="1"/>
          <p:nvPr/>
        </p:nvSpPr>
        <p:spPr>
          <a:xfrm>
            <a:off x="136124" y="108476"/>
            <a:ext cx="296267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5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Signals </a:t>
            </a:r>
            <a:r>
              <a:rPr lang="es-MX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2500" b="1" dirty="0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SDAS</a:t>
            </a:r>
            <a:endParaRPr lang="en-US" sz="2500" b="1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48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ED390-D369-4B22-91F6-FEEE11FD7591}"/>
              </a:ext>
            </a:extLst>
          </p:cNvPr>
          <p:cNvSpPr txBox="1"/>
          <p:nvPr/>
        </p:nvSpPr>
        <p:spPr>
          <a:xfrm>
            <a:off x="136124" y="108476"/>
            <a:ext cx="13420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500" b="1" dirty="0" err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500" b="1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350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587</TotalTime>
  <Words>316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ISTTOK Centroid Position Reconstruction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Lilia Doménica Corona Rivera</dc:creator>
  <cp:lastModifiedBy>Lilia Doménica Corona Rivera</cp:lastModifiedBy>
  <cp:revision>5</cp:revision>
  <dcterms:created xsi:type="dcterms:W3CDTF">2019-03-27T11:07:01Z</dcterms:created>
  <dcterms:modified xsi:type="dcterms:W3CDTF">2019-03-27T20:54:47Z</dcterms:modified>
</cp:coreProperties>
</file>