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70"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Introduction</c:v>
                </c:pt>
                <c:pt idx="1">
                  <c:v>Growth</c:v>
                </c:pt>
                <c:pt idx="2">
                  <c:v>Maturity</c:v>
                </c:pt>
                <c:pt idx="3">
                  <c:v>Decline </c:v>
                </c:pt>
              </c:strCache>
            </c:strRef>
          </c:cat>
          <c:val>
            <c:numRef>
              <c:f>Sheet1!$B$2:$B$5</c:f>
              <c:numCache>
                <c:formatCode>General</c:formatCode>
                <c:ptCount val="4"/>
                <c:pt idx="0">
                  <c:v>2</c:v>
                </c:pt>
                <c:pt idx="1">
                  <c:v>4.5</c:v>
                </c:pt>
                <c:pt idx="2">
                  <c:v>6</c:v>
                </c:pt>
                <c:pt idx="3">
                  <c:v>4</c:v>
                </c:pt>
              </c:numCache>
            </c:numRef>
          </c:val>
          <c:smooth val="0"/>
          <c:extLst>
            <c:ext xmlns:c16="http://schemas.microsoft.com/office/drawing/2014/chart" uri="{C3380CC4-5D6E-409C-BE32-E72D297353CC}">
              <c16:uniqueId val="{00000000-179E-4895-9E0A-573AFB365DA9}"/>
            </c:ext>
          </c:extLst>
        </c:ser>
        <c:dLbls>
          <c:showLegendKey val="0"/>
          <c:showVal val="0"/>
          <c:showCatName val="0"/>
          <c:showSerName val="0"/>
          <c:showPercent val="0"/>
          <c:showBubbleSize val="0"/>
        </c:dLbls>
        <c:smooth val="0"/>
        <c:axId val="1072754191"/>
        <c:axId val="1348923391"/>
      </c:lineChart>
      <c:catAx>
        <c:axId val="1072754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1348923391"/>
        <c:crosses val="autoZero"/>
        <c:auto val="0"/>
        <c:lblAlgn val="ctr"/>
        <c:lblOffset val="100"/>
        <c:noMultiLvlLbl val="0"/>
      </c:catAx>
      <c:valAx>
        <c:axId val="134892339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072754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2BBB2-9010-4BF5-A8A8-78BFF2AC6CE4}" type="doc">
      <dgm:prSet loTypeId="urn:microsoft.com/office/officeart/2005/8/layout/cycle7" loCatId="cycle" qsTypeId="urn:microsoft.com/office/officeart/2005/8/quickstyle/3d1" qsCatId="3D" csTypeId="urn:microsoft.com/office/officeart/2005/8/colors/colorful4" csCatId="colorful" phldr="1"/>
      <dgm:spPr/>
      <dgm:t>
        <a:bodyPr/>
        <a:lstStyle/>
        <a:p>
          <a:endParaRPr lang="tr-TR"/>
        </a:p>
      </dgm:t>
    </dgm:pt>
    <dgm:pt modelId="{A85D735E-8F39-45EF-A04E-467934AB4486}">
      <dgm:prSet phldrT="[Text]" custT="1"/>
      <dgm:spPr/>
      <dgm:t>
        <a:bodyPr/>
        <a:lstStyle/>
        <a:p>
          <a:r>
            <a:rPr lang="tr-TR" sz="1200" dirty="0"/>
            <a:t>Tüketici</a:t>
          </a:r>
        </a:p>
      </dgm:t>
    </dgm:pt>
    <dgm:pt modelId="{E2C72FA6-CC76-4548-9F9D-FA661B8C7312}" type="parTrans" cxnId="{62FB0D55-0ACB-40C4-8700-C6F08955ABED}">
      <dgm:prSet/>
      <dgm:spPr/>
      <dgm:t>
        <a:bodyPr/>
        <a:lstStyle/>
        <a:p>
          <a:endParaRPr lang="tr-TR"/>
        </a:p>
      </dgm:t>
    </dgm:pt>
    <dgm:pt modelId="{E74BDB9B-B62F-4EB7-A734-8A34CD8AD555}" type="sibTrans" cxnId="{62FB0D55-0ACB-40C4-8700-C6F08955ABED}">
      <dgm:prSet/>
      <dgm:spPr/>
      <dgm:t>
        <a:bodyPr/>
        <a:lstStyle/>
        <a:p>
          <a:endParaRPr lang="tr-TR"/>
        </a:p>
      </dgm:t>
    </dgm:pt>
    <dgm:pt modelId="{0C201751-603D-4AB4-91CB-64B85E17E5E6}">
      <dgm:prSet phldrT="[Text]" custT="1"/>
      <dgm:spPr/>
      <dgm:t>
        <a:bodyPr/>
        <a:lstStyle/>
        <a:p>
          <a:r>
            <a:rPr lang="tr-TR" sz="1200" dirty="0"/>
            <a:t>Ürün</a:t>
          </a:r>
        </a:p>
      </dgm:t>
    </dgm:pt>
    <dgm:pt modelId="{DC0DF2DF-F569-4584-BCD5-A31C390BB099}" type="parTrans" cxnId="{78182DF7-1215-46A1-A69F-F92F54AF39C6}">
      <dgm:prSet/>
      <dgm:spPr/>
      <dgm:t>
        <a:bodyPr/>
        <a:lstStyle/>
        <a:p>
          <a:endParaRPr lang="tr-TR"/>
        </a:p>
      </dgm:t>
    </dgm:pt>
    <dgm:pt modelId="{66215BBA-9D6A-4BAA-A5A5-B902561FC667}" type="sibTrans" cxnId="{78182DF7-1215-46A1-A69F-F92F54AF39C6}">
      <dgm:prSet/>
      <dgm:spPr/>
      <dgm:t>
        <a:bodyPr/>
        <a:lstStyle/>
        <a:p>
          <a:endParaRPr lang="tr-TR"/>
        </a:p>
      </dgm:t>
    </dgm:pt>
    <dgm:pt modelId="{455D133C-426C-4000-8BEE-482C65C84ADA}">
      <dgm:prSet phldrT="[Text]" custT="1"/>
      <dgm:spPr/>
      <dgm:t>
        <a:bodyPr/>
        <a:lstStyle/>
        <a:p>
          <a:r>
            <a:rPr lang="tr-TR" sz="1200" dirty="0"/>
            <a:t>Zaman yönetimi  </a:t>
          </a:r>
          <a:r>
            <a:rPr lang="tr-TR" sz="1200" dirty="0">
              <a:sym typeface="Wingdings" panose="05000000000000000000" pitchFamily="2" charset="2"/>
            </a:rPr>
            <a:t>Bireyler artık hayatlarında çoğu şeyi yetiştirmeye çalışarak günlerini yoğun geçiriyorlar</a:t>
          </a:r>
          <a:br>
            <a:rPr lang="tr-TR" sz="1200" dirty="0"/>
          </a:br>
          <a:endParaRPr lang="tr-TR" sz="1200" dirty="0"/>
        </a:p>
      </dgm:t>
    </dgm:pt>
    <dgm:pt modelId="{A94AD8B0-4E4A-4DBB-A318-253DB950B6C3}" type="parTrans" cxnId="{D41D9F80-CBA0-433D-A7C1-4223A22362E0}">
      <dgm:prSet/>
      <dgm:spPr/>
      <dgm:t>
        <a:bodyPr/>
        <a:lstStyle/>
        <a:p>
          <a:endParaRPr lang="tr-TR"/>
        </a:p>
      </dgm:t>
    </dgm:pt>
    <dgm:pt modelId="{96A15C2E-F058-474D-B139-584D5708D39F}" type="sibTrans" cxnId="{D41D9F80-CBA0-433D-A7C1-4223A22362E0}">
      <dgm:prSet/>
      <dgm:spPr/>
      <dgm:t>
        <a:bodyPr/>
        <a:lstStyle/>
        <a:p>
          <a:endParaRPr lang="tr-TR"/>
        </a:p>
      </dgm:t>
    </dgm:pt>
    <dgm:pt modelId="{D2EE0451-B77B-4FA1-BFE7-7795BAB1B276}">
      <dgm:prSet phldrT="[Text]" custT="1"/>
      <dgm:spPr/>
      <dgm:t>
        <a:bodyPr/>
        <a:lstStyle/>
        <a:p>
          <a:r>
            <a:rPr lang="tr-TR" sz="1200" dirty="0"/>
            <a:t>Özellik eksikliği </a:t>
          </a:r>
          <a:r>
            <a:rPr lang="tr-TR" sz="1200" dirty="0">
              <a:sym typeface="Wingdings" panose="05000000000000000000" pitchFamily="2" charset="2"/>
            </a:rPr>
            <a:t> Bulunan ürünlerin tek bir alana yönelerek diğer ihtiyaçları karşılayamaması</a:t>
          </a:r>
          <a:endParaRPr lang="tr-TR" sz="1200" dirty="0"/>
        </a:p>
      </dgm:t>
    </dgm:pt>
    <dgm:pt modelId="{691AD77A-6A43-4452-9D2D-6CF8AEEBD0F3}" type="parTrans" cxnId="{D1B404EF-4E06-4ECE-9232-FA4D1AE300D4}">
      <dgm:prSet/>
      <dgm:spPr/>
      <dgm:t>
        <a:bodyPr/>
        <a:lstStyle/>
        <a:p>
          <a:endParaRPr lang="tr-TR"/>
        </a:p>
      </dgm:t>
    </dgm:pt>
    <dgm:pt modelId="{478BB6DD-7559-4E60-B56A-2A633D283484}" type="sibTrans" cxnId="{D1B404EF-4E06-4ECE-9232-FA4D1AE300D4}">
      <dgm:prSet/>
      <dgm:spPr/>
      <dgm:t>
        <a:bodyPr/>
        <a:lstStyle/>
        <a:p>
          <a:endParaRPr lang="tr-TR"/>
        </a:p>
      </dgm:t>
    </dgm:pt>
    <dgm:pt modelId="{A67EAD08-2586-4507-88A5-2585EA26E3D6}">
      <dgm:prSet phldrT="[Text]" custT="1"/>
      <dgm:spPr/>
      <dgm:t>
        <a:bodyPr/>
        <a:lstStyle/>
        <a:p>
          <a:r>
            <a:rPr lang="tr-TR" sz="1200" dirty="0"/>
            <a:t>Teknoloji</a:t>
          </a:r>
        </a:p>
      </dgm:t>
    </dgm:pt>
    <dgm:pt modelId="{8D486D46-5688-4A73-82C1-B3E8B627DA2D}" type="parTrans" cxnId="{F8CF42C0-FB8C-4C56-BE45-399D1ECD0CA4}">
      <dgm:prSet/>
      <dgm:spPr/>
      <dgm:t>
        <a:bodyPr/>
        <a:lstStyle/>
        <a:p>
          <a:endParaRPr lang="tr-TR"/>
        </a:p>
      </dgm:t>
    </dgm:pt>
    <dgm:pt modelId="{BEDEA2AD-9021-49E0-A059-9F4C21DD9D2E}" type="sibTrans" cxnId="{F8CF42C0-FB8C-4C56-BE45-399D1ECD0CA4}">
      <dgm:prSet/>
      <dgm:spPr/>
      <dgm:t>
        <a:bodyPr/>
        <a:lstStyle/>
        <a:p>
          <a:endParaRPr lang="tr-TR"/>
        </a:p>
      </dgm:t>
    </dgm:pt>
    <dgm:pt modelId="{297A85BA-A43A-486A-9A05-C5C1A1F643FF}">
      <dgm:prSet phldrT="[Text]" custT="1"/>
      <dgm:spPr/>
      <dgm:t>
        <a:bodyPr/>
        <a:lstStyle/>
        <a:p>
          <a:r>
            <a:rPr lang="tr-TR" sz="1200" dirty="0"/>
            <a:t>Platform </a:t>
          </a:r>
          <a:r>
            <a:rPr lang="tr-TR" sz="1200" dirty="0">
              <a:sym typeface="Wingdings" panose="05000000000000000000" pitchFamily="2" charset="2"/>
            </a:rPr>
            <a:t> Ürünlerin her işletim sistemine ve ürüne cevap veren şekilde olmaması</a:t>
          </a:r>
          <a:endParaRPr lang="tr-TR" sz="1200" dirty="0"/>
        </a:p>
      </dgm:t>
    </dgm:pt>
    <dgm:pt modelId="{BADD91E7-7898-4600-9A31-A7A1F4B2ED25}" type="parTrans" cxnId="{FC11D0A4-870A-4EF3-9620-C64FFB9D9DCB}">
      <dgm:prSet/>
      <dgm:spPr/>
      <dgm:t>
        <a:bodyPr/>
        <a:lstStyle/>
        <a:p>
          <a:endParaRPr lang="tr-TR"/>
        </a:p>
      </dgm:t>
    </dgm:pt>
    <dgm:pt modelId="{9EAC5904-74B5-4221-AA89-9B4DFA49CFA7}" type="sibTrans" cxnId="{FC11D0A4-870A-4EF3-9620-C64FFB9D9DCB}">
      <dgm:prSet/>
      <dgm:spPr/>
      <dgm:t>
        <a:bodyPr/>
        <a:lstStyle/>
        <a:p>
          <a:endParaRPr lang="tr-TR"/>
        </a:p>
      </dgm:t>
    </dgm:pt>
    <dgm:pt modelId="{61BF1C39-76B9-483C-B2F3-5FB2B8999744}" type="pres">
      <dgm:prSet presAssocID="{06A2BBB2-9010-4BF5-A8A8-78BFF2AC6CE4}" presName="Name0" presStyleCnt="0">
        <dgm:presLayoutVars>
          <dgm:dir/>
          <dgm:resizeHandles val="exact"/>
        </dgm:presLayoutVars>
      </dgm:prSet>
      <dgm:spPr/>
    </dgm:pt>
    <dgm:pt modelId="{01A734C5-04E1-4269-94DA-B2C6C53CFD92}" type="pres">
      <dgm:prSet presAssocID="{A85D735E-8F39-45EF-A04E-467934AB4486}" presName="node" presStyleLbl="node1" presStyleIdx="0" presStyleCnt="3">
        <dgm:presLayoutVars>
          <dgm:bulletEnabled val="1"/>
        </dgm:presLayoutVars>
      </dgm:prSet>
      <dgm:spPr/>
    </dgm:pt>
    <dgm:pt modelId="{7D73E189-8C5E-40CD-BA25-FC11C0167685}" type="pres">
      <dgm:prSet presAssocID="{E74BDB9B-B62F-4EB7-A734-8A34CD8AD555}" presName="sibTrans" presStyleLbl="sibTrans2D1" presStyleIdx="0" presStyleCnt="3"/>
      <dgm:spPr/>
    </dgm:pt>
    <dgm:pt modelId="{C4BE981F-39DC-4D6D-B23E-2DEB41BEF068}" type="pres">
      <dgm:prSet presAssocID="{E74BDB9B-B62F-4EB7-A734-8A34CD8AD555}" presName="connectorText" presStyleLbl="sibTrans2D1" presStyleIdx="0" presStyleCnt="3"/>
      <dgm:spPr/>
    </dgm:pt>
    <dgm:pt modelId="{0C6C7A74-6C73-4415-B73C-B3103A2B381D}" type="pres">
      <dgm:prSet presAssocID="{0C201751-603D-4AB4-91CB-64B85E17E5E6}" presName="node" presStyleLbl="node1" presStyleIdx="1" presStyleCnt="3">
        <dgm:presLayoutVars>
          <dgm:bulletEnabled val="1"/>
        </dgm:presLayoutVars>
      </dgm:prSet>
      <dgm:spPr/>
    </dgm:pt>
    <dgm:pt modelId="{6B36FBE9-70C7-4B01-BCA1-BAEC5041B02C}" type="pres">
      <dgm:prSet presAssocID="{66215BBA-9D6A-4BAA-A5A5-B902561FC667}" presName="sibTrans" presStyleLbl="sibTrans2D1" presStyleIdx="1" presStyleCnt="3"/>
      <dgm:spPr/>
    </dgm:pt>
    <dgm:pt modelId="{1B3BCAC9-B047-4335-BE77-E8C7F5122F7B}" type="pres">
      <dgm:prSet presAssocID="{66215BBA-9D6A-4BAA-A5A5-B902561FC667}" presName="connectorText" presStyleLbl="sibTrans2D1" presStyleIdx="1" presStyleCnt="3"/>
      <dgm:spPr/>
    </dgm:pt>
    <dgm:pt modelId="{1AFF9FE5-408C-4A0F-9B9D-611C63635574}" type="pres">
      <dgm:prSet presAssocID="{A67EAD08-2586-4507-88A5-2585EA26E3D6}" presName="node" presStyleLbl="node1" presStyleIdx="2" presStyleCnt="3">
        <dgm:presLayoutVars>
          <dgm:bulletEnabled val="1"/>
        </dgm:presLayoutVars>
      </dgm:prSet>
      <dgm:spPr/>
    </dgm:pt>
    <dgm:pt modelId="{66F8F640-6F5D-4131-BD5B-890A862F4B64}" type="pres">
      <dgm:prSet presAssocID="{BEDEA2AD-9021-49E0-A059-9F4C21DD9D2E}" presName="sibTrans" presStyleLbl="sibTrans2D1" presStyleIdx="2" presStyleCnt="3"/>
      <dgm:spPr/>
    </dgm:pt>
    <dgm:pt modelId="{B1274A9A-2B6B-4871-AC2F-E36569C83988}" type="pres">
      <dgm:prSet presAssocID="{BEDEA2AD-9021-49E0-A059-9F4C21DD9D2E}" presName="connectorText" presStyleLbl="sibTrans2D1" presStyleIdx="2" presStyleCnt="3"/>
      <dgm:spPr/>
    </dgm:pt>
  </dgm:ptLst>
  <dgm:cxnLst>
    <dgm:cxn modelId="{B2218709-8E29-436D-AB46-2EEFF642E085}" type="presOf" srcId="{A67EAD08-2586-4507-88A5-2585EA26E3D6}" destId="{1AFF9FE5-408C-4A0F-9B9D-611C63635574}" srcOrd="0" destOrd="0" presId="urn:microsoft.com/office/officeart/2005/8/layout/cycle7"/>
    <dgm:cxn modelId="{A4E69C0E-41B4-412F-A077-1D8510B1A540}" type="presOf" srcId="{BEDEA2AD-9021-49E0-A059-9F4C21DD9D2E}" destId="{66F8F640-6F5D-4131-BD5B-890A862F4B64}" srcOrd="0" destOrd="0" presId="urn:microsoft.com/office/officeart/2005/8/layout/cycle7"/>
    <dgm:cxn modelId="{7341ED28-5F8C-460D-86FB-B2F1319EB8B4}" type="presOf" srcId="{06A2BBB2-9010-4BF5-A8A8-78BFF2AC6CE4}" destId="{61BF1C39-76B9-483C-B2F3-5FB2B8999744}" srcOrd="0" destOrd="0" presId="urn:microsoft.com/office/officeart/2005/8/layout/cycle7"/>
    <dgm:cxn modelId="{1B75BC2F-156C-4B9A-B1FC-37044F88A88A}" type="presOf" srcId="{E74BDB9B-B62F-4EB7-A734-8A34CD8AD555}" destId="{7D73E189-8C5E-40CD-BA25-FC11C0167685}" srcOrd="0" destOrd="0" presId="urn:microsoft.com/office/officeart/2005/8/layout/cycle7"/>
    <dgm:cxn modelId="{D459F236-296F-45B4-94BA-D570F5A90387}" type="presOf" srcId="{0C201751-603D-4AB4-91CB-64B85E17E5E6}" destId="{0C6C7A74-6C73-4415-B73C-B3103A2B381D}" srcOrd="0" destOrd="0" presId="urn:microsoft.com/office/officeart/2005/8/layout/cycle7"/>
    <dgm:cxn modelId="{AD654961-A3A7-4AE6-A352-401C5E2AA6C5}" type="presOf" srcId="{455D133C-426C-4000-8BEE-482C65C84ADA}" destId="{01A734C5-04E1-4269-94DA-B2C6C53CFD92}" srcOrd="0" destOrd="1" presId="urn:microsoft.com/office/officeart/2005/8/layout/cycle7"/>
    <dgm:cxn modelId="{62FB0D55-0ACB-40C4-8700-C6F08955ABED}" srcId="{06A2BBB2-9010-4BF5-A8A8-78BFF2AC6CE4}" destId="{A85D735E-8F39-45EF-A04E-467934AB4486}" srcOrd="0" destOrd="0" parTransId="{E2C72FA6-CC76-4548-9F9D-FA661B8C7312}" sibTransId="{E74BDB9B-B62F-4EB7-A734-8A34CD8AD555}"/>
    <dgm:cxn modelId="{D41D9F80-CBA0-433D-A7C1-4223A22362E0}" srcId="{A85D735E-8F39-45EF-A04E-467934AB4486}" destId="{455D133C-426C-4000-8BEE-482C65C84ADA}" srcOrd="0" destOrd="0" parTransId="{A94AD8B0-4E4A-4DBB-A318-253DB950B6C3}" sibTransId="{96A15C2E-F058-474D-B139-584D5708D39F}"/>
    <dgm:cxn modelId="{A1CB2081-055E-4192-AA0B-8AD589E38169}" type="presOf" srcId="{BEDEA2AD-9021-49E0-A059-9F4C21DD9D2E}" destId="{B1274A9A-2B6B-4871-AC2F-E36569C83988}" srcOrd="1" destOrd="0" presId="urn:microsoft.com/office/officeart/2005/8/layout/cycle7"/>
    <dgm:cxn modelId="{BBCCB38D-E7B4-451F-872C-A619F2767D31}" type="presOf" srcId="{D2EE0451-B77B-4FA1-BFE7-7795BAB1B276}" destId="{0C6C7A74-6C73-4415-B73C-B3103A2B381D}" srcOrd="0" destOrd="1" presId="urn:microsoft.com/office/officeart/2005/8/layout/cycle7"/>
    <dgm:cxn modelId="{0CFEBE90-2289-4268-8C2D-AD41D74E42E0}" type="presOf" srcId="{297A85BA-A43A-486A-9A05-C5C1A1F643FF}" destId="{1AFF9FE5-408C-4A0F-9B9D-611C63635574}" srcOrd="0" destOrd="1" presId="urn:microsoft.com/office/officeart/2005/8/layout/cycle7"/>
    <dgm:cxn modelId="{FC11D0A4-870A-4EF3-9620-C64FFB9D9DCB}" srcId="{A67EAD08-2586-4507-88A5-2585EA26E3D6}" destId="{297A85BA-A43A-486A-9A05-C5C1A1F643FF}" srcOrd="0" destOrd="0" parTransId="{BADD91E7-7898-4600-9A31-A7A1F4B2ED25}" sibTransId="{9EAC5904-74B5-4221-AA89-9B4DFA49CFA7}"/>
    <dgm:cxn modelId="{F8CF42C0-FB8C-4C56-BE45-399D1ECD0CA4}" srcId="{06A2BBB2-9010-4BF5-A8A8-78BFF2AC6CE4}" destId="{A67EAD08-2586-4507-88A5-2585EA26E3D6}" srcOrd="2" destOrd="0" parTransId="{8D486D46-5688-4A73-82C1-B3E8B627DA2D}" sibTransId="{BEDEA2AD-9021-49E0-A059-9F4C21DD9D2E}"/>
    <dgm:cxn modelId="{50C172C1-8B26-49DD-B537-560A80CE94AD}" type="presOf" srcId="{66215BBA-9D6A-4BAA-A5A5-B902561FC667}" destId="{6B36FBE9-70C7-4B01-BCA1-BAEC5041B02C}" srcOrd="0" destOrd="0" presId="urn:microsoft.com/office/officeart/2005/8/layout/cycle7"/>
    <dgm:cxn modelId="{CE9D65D1-8D9E-4BCE-A90F-3D23D6191253}" type="presOf" srcId="{66215BBA-9D6A-4BAA-A5A5-B902561FC667}" destId="{1B3BCAC9-B047-4335-BE77-E8C7F5122F7B}" srcOrd="1" destOrd="0" presId="urn:microsoft.com/office/officeart/2005/8/layout/cycle7"/>
    <dgm:cxn modelId="{D1B404EF-4E06-4ECE-9232-FA4D1AE300D4}" srcId="{0C201751-603D-4AB4-91CB-64B85E17E5E6}" destId="{D2EE0451-B77B-4FA1-BFE7-7795BAB1B276}" srcOrd="0" destOrd="0" parTransId="{691AD77A-6A43-4452-9D2D-6CF8AEEBD0F3}" sibTransId="{478BB6DD-7559-4E60-B56A-2A633D283484}"/>
    <dgm:cxn modelId="{D0046CF2-7B21-42CC-BF12-FF9C89FE01A4}" type="presOf" srcId="{A85D735E-8F39-45EF-A04E-467934AB4486}" destId="{01A734C5-04E1-4269-94DA-B2C6C53CFD92}" srcOrd="0" destOrd="0" presId="urn:microsoft.com/office/officeart/2005/8/layout/cycle7"/>
    <dgm:cxn modelId="{78182DF7-1215-46A1-A69F-F92F54AF39C6}" srcId="{06A2BBB2-9010-4BF5-A8A8-78BFF2AC6CE4}" destId="{0C201751-603D-4AB4-91CB-64B85E17E5E6}" srcOrd="1" destOrd="0" parTransId="{DC0DF2DF-F569-4584-BCD5-A31C390BB099}" sibTransId="{66215BBA-9D6A-4BAA-A5A5-B902561FC667}"/>
    <dgm:cxn modelId="{14A077FB-99D2-4BB8-AFE8-6E1D6EF2CC7A}" type="presOf" srcId="{E74BDB9B-B62F-4EB7-A734-8A34CD8AD555}" destId="{C4BE981F-39DC-4D6D-B23E-2DEB41BEF068}" srcOrd="1" destOrd="0" presId="urn:microsoft.com/office/officeart/2005/8/layout/cycle7"/>
    <dgm:cxn modelId="{19C6AB10-E7A8-4C06-8318-301326922238}" type="presParOf" srcId="{61BF1C39-76B9-483C-B2F3-5FB2B8999744}" destId="{01A734C5-04E1-4269-94DA-B2C6C53CFD92}" srcOrd="0" destOrd="0" presId="urn:microsoft.com/office/officeart/2005/8/layout/cycle7"/>
    <dgm:cxn modelId="{1BA7F913-1CBB-49D3-A2C5-8D7A8ED6D8BB}" type="presParOf" srcId="{61BF1C39-76B9-483C-B2F3-5FB2B8999744}" destId="{7D73E189-8C5E-40CD-BA25-FC11C0167685}" srcOrd="1" destOrd="0" presId="urn:microsoft.com/office/officeart/2005/8/layout/cycle7"/>
    <dgm:cxn modelId="{58840D70-16D2-4BB7-942B-395D073699CA}" type="presParOf" srcId="{7D73E189-8C5E-40CD-BA25-FC11C0167685}" destId="{C4BE981F-39DC-4D6D-B23E-2DEB41BEF068}" srcOrd="0" destOrd="0" presId="urn:microsoft.com/office/officeart/2005/8/layout/cycle7"/>
    <dgm:cxn modelId="{0B9E4AD5-0E69-4A9B-A16C-5FCE83109838}" type="presParOf" srcId="{61BF1C39-76B9-483C-B2F3-5FB2B8999744}" destId="{0C6C7A74-6C73-4415-B73C-B3103A2B381D}" srcOrd="2" destOrd="0" presId="urn:microsoft.com/office/officeart/2005/8/layout/cycle7"/>
    <dgm:cxn modelId="{8D160B6F-EE39-45AB-9A1B-E1E76FC61440}" type="presParOf" srcId="{61BF1C39-76B9-483C-B2F3-5FB2B8999744}" destId="{6B36FBE9-70C7-4B01-BCA1-BAEC5041B02C}" srcOrd="3" destOrd="0" presId="urn:microsoft.com/office/officeart/2005/8/layout/cycle7"/>
    <dgm:cxn modelId="{6595BA05-DBF9-4FEA-9AA3-29B23DDE2B90}" type="presParOf" srcId="{6B36FBE9-70C7-4B01-BCA1-BAEC5041B02C}" destId="{1B3BCAC9-B047-4335-BE77-E8C7F5122F7B}" srcOrd="0" destOrd="0" presId="urn:microsoft.com/office/officeart/2005/8/layout/cycle7"/>
    <dgm:cxn modelId="{CC5A95E1-E535-482C-AF62-06B7615359E3}" type="presParOf" srcId="{61BF1C39-76B9-483C-B2F3-5FB2B8999744}" destId="{1AFF9FE5-408C-4A0F-9B9D-611C63635574}" srcOrd="4" destOrd="0" presId="urn:microsoft.com/office/officeart/2005/8/layout/cycle7"/>
    <dgm:cxn modelId="{D3FBC9E0-2C49-4662-AF84-1E0006A0F9FD}" type="presParOf" srcId="{61BF1C39-76B9-483C-B2F3-5FB2B8999744}" destId="{66F8F640-6F5D-4131-BD5B-890A862F4B64}" srcOrd="5" destOrd="0" presId="urn:microsoft.com/office/officeart/2005/8/layout/cycle7"/>
    <dgm:cxn modelId="{748DFD89-63DF-4B36-8968-01787A11C277}" type="presParOf" srcId="{66F8F640-6F5D-4131-BD5B-890A862F4B64}" destId="{B1274A9A-2B6B-4871-AC2F-E36569C83988}"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D41CE8-C726-4B9D-A4C0-9712B60AC5CD}"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tr-TR"/>
        </a:p>
      </dgm:t>
    </dgm:pt>
    <dgm:pt modelId="{B060E4CB-138F-458B-8A0C-D194EBEE0398}">
      <dgm:prSet phldrT="[Text]"/>
      <dgm:spPr/>
      <dgm:t>
        <a:bodyPr/>
        <a:lstStyle/>
        <a:p>
          <a:r>
            <a:rPr lang="tr-TR" dirty="0"/>
            <a:t>Öğrenci</a:t>
          </a:r>
        </a:p>
      </dgm:t>
    </dgm:pt>
    <dgm:pt modelId="{DC3119E1-3A91-4F21-9B9E-B3F526967DF3}" type="parTrans" cxnId="{C2F8A31A-AAC7-416F-A507-A40FB3A61BDB}">
      <dgm:prSet/>
      <dgm:spPr/>
      <dgm:t>
        <a:bodyPr/>
        <a:lstStyle/>
        <a:p>
          <a:endParaRPr lang="tr-TR"/>
        </a:p>
      </dgm:t>
    </dgm:pt>
    <dgm:pt modelId="{C247A038-F666-4E09-8298-E475A87A6F36}" type="sibTrans" cxnId="{C2F8A31A-AAC7-416F-A507-A40FB3A61BDB}">
      <dgm:prSet/>
      <dgm:spPr/>
      <dgm:t>
        <a:bodyPr/>
        <a:lstStyle/>
        <a:p>
          <a:endParaRPr lang="tr-TR"/>
        </a:p>
      </dgm:t>
    </dgm:pt>
    <dgm:pt modelId="{E8800BEA-104C-4571-AB2E-E03FA678E89B}">
      <dgm:prSet phldrT="[Text]"/>
      <dgm:spPr/>
      <dgm:t>
        <a:bodyPr/>
        <a:lstStyle/>
        <a:p>
          <a:r>
            <a:rPr lang="tr-TR" dirty="0"/>
            <a:t>Ders/çalışma programı</a:t>
          </a:r>
        </a:p>
      </dgm:t>
    </dgm:pt>
    <dgm:pt modelId="{3C712C29-0FB1-44D3-829F-C835737DDF77}" type="parTrans" cxnId="{7AACA561-3134-4C95-90EA-7D433907606E}">
      <dgm:prSet/>
      <dgm:spPr/>
      <dgm:t>
        <a:bodyPr/>
        <a:lstStyle/>
        <a:p>
          <a:endParaRPr lang="tr-TR"/>
        </a:p>
      </dgm:t>
    </dgm:pt>
    <dgm:pt modelId="{912D39A8-8951-45BE-9710-17057A71739D}" type="sibTrans" cxnId="{7AACA561-3134-4C95-90EA-7D433907606E}">
      <dgm:prSet/>
      <dgm:spPr/>
      <dgm:t>
        <a:bodyPr/>
        <a:lstStyle/>
        <a:p>
          <a:endParaRPr lang="tr-TR"/>
        </a:p>
      </dgm:t>
    </dgm:pt>
    <dgm:pt modelId="{555E310B-D2D9-41C1-96F3-61A7FA2B54B3}">
      <dgm:prSet phldrT="[Text]"/>
      <dgm:spPr/>
      <dgm:t>
        <a:bodyPr/>
        <a:lstStyle/>
        <a:p>
          <a:r>
            <a:rPr lang="tr-TR" dirty="0"/>
            <a:t>Kitap/Müzik/Dizi</a:t>
          </a:r>
        </a:p>
      </dgm:t>
    </dgm:pt>
    <dgm:pt modelId="{75E83532-FB0F-40EC-B74B-0E559239B4BA}" type="parTrans" cxnId="{9AC9D3C7-83DA-49B2-83B3-43B506D54238}">
      <dgm:prSet/>
      <dgm:spPr/>
      <dgm:t>
        <a:bodyPr/>
        <a:lstStyle/>
        <a:p>
          <a:endParaRPr lang="tr-TR"/>
        </a:p>
      </dgm:t>
    </dgm:pt>
    <dgm:pt modelId="{D7AA82BE-22AD-4EDC-BFBA-1EA411144707}" type="sibTrans" cxnId="{9AC9D3C7-83DA-49B2-83B3-43B506D54238}">
      <dgm:prSet/>
      <dgm:spPr/>
      <dgm:t>
        <a:bodyPr/>
        <a:lstStyle/>
        <a:p>
          <a:endParaRPr lang="tr-TR"/>
        </a:p>
      </dgm:t>
    </dgm:pt>
    <dgm:pt modelId="{1BD5D3C7-2245-4354-ABE6-A8977DB69DA9}">
      <dgm:prSet phldrT="[Text]"/>
      <dgm:spPr/>
      <dgm:t>
        <a:bodyPr/>
        <a:lstStyle/>
        <a:p>
          <a:r>
            <a:rPr lang="tr-TR" dirty="0"/>
            <a:t>Çalışan</a:t>
          </a:r>
        </a:p>
      </dgm:t>
    </dgm:pt>
    <dgm:pt modelId="{9B57AFDA-FB61-428A-A22B-49AA69CD4A69}" type="parTrans" cxnId="{CB2B13F5-B9EB-4AC8-935C-BBF6CB1E5B36}">
      <dgm:prSet/>
      <dgm:spPr/>
      <dgm:t>
        <a:bodyPr/>
        <a:lstStyle/>
        <a:p>
          <a:endParaRPr lang="tr-TR"/>
        </a:p>
      </dgm:t>
    </dgm:pt>
    <dgm:pt modelId="{C0FF6DB2-644B-4207-9985-CF7E6884C26D}" type="sibTrans" cxnId="{CB2B13F5-B9EB-4AC8-935C-BBF6CB1E5B36}">
      <dgm:prSet/>
      <dgm:spPr/>
      <dgm:t>
        <a:bodyPr/>
        <a:lstStyle/>
        <a:p>
          <a:endParaRPr lang="tr-TR"/>
        </a:p>
      </dgm:t>
    </dgm:pt>
    <dgm:pt modelId="{56EF9977-1FE4-4CEF-8322-1D4E036D0AD4}">
      <dgm:prSet phldrT="[Text]"/>
      <dgm:spPr/>
      <dgm:t>
        <a:bodyPr/>
        <a:lstStyle/>
        <a:p>
          <a:r>
            <a:rPr lang="tr-TR" dirty="0"/>
            <a:t>Toplantı takvimi</a:t>
          </a:r>
        </a:p>
      </dgm:t>
    </dgm:pt>
    <dgm:pt modelId="{0FC26701-7142-4071-B0AD-22757CFD3479}" type="parTrans" cxnId="{AAE39B44-9080-4340-8F9B-F57F0D47EE28}">
      <dgm:prSet/>
      <dgm:spPr/>
      <dgm:t>
        <a:bodyPr/>
        <a:lstStyle/>
        <a:p>
          <a:endParaRPr lang="tr-TR"/>
        </a:p>
      </dgm:t>
    </dgm:pt>
    <dgm:pt modelId="{809F3442-06BD-4560-8EE6-E824BBBE26D8}" type="sibTrans" cxnId="{AAE39B44-9080-4340-8F9B-F57F0D47EE28}">
      <dgm:prSet/>
      <dgm:spPr/>
      <dgm:t>
        <a:bodyPr/>
        <a:lstStyle/>
        <a:p>
          <a:endParaRPr lang="tr-TR"/>
        </a:p>
      </dgm:t>
    </dgm:pt>
    <dgm:pt modelId="{35CB6B59-638A-48CD-B948-67DAC919CCB7}">
      <dgm:prSet phldrT="[Text]"/>
      <dgm:spPr/>
      <dgm:t>
        <a:bodyPr/>
        <a:lstStyle/>
        <a:p>
          <a:r>
            <a:rPr lang="tr-TR" dirty="0"/>
            <a:t>İş planı</a:t>
          </a:r>
        </a:p>
      </dgm:t>
    </dgm:pt>
    <dgm:pt modelId="{4A1042BB-7743-4DFE-99F3-5BB418C40343}" type="parTrans" cxnId="{D3336DB6-4F96-404F-ABA3-44957627623E}">
      <dgm:prSet/>
      <dgm:spPr/>
      <dgm:t>
        <a:bodyPr/>
        <a:lstStyle/>
        <a:p>
          <a:endParaRPr lang="tr-TR"/>
        </a:p>
      </dgm:t>
    </dgm:pt>
    <dgm:pt modelId="{3C06F656-A44F-43FC-A40F-69610F49A91D}" type="sibTrans" cxnId="{D3336DB6-4F96-404F-ABA3-44957627623E}">
      <dgm:prSet/>
      <dgm:spPr/>
      <dgm:t>
        <a:bodyPr/>
        <a:lstStyle/>
        <a:p>
          <a:endParaRPr lang="tr-TR"/>
        </a:p>
      </dgm:t>
    </dgm:pt>
    <dgm:pt modelId="{99705B02-F3BB-44B0-B44D-0A1A10ACCBE0}">
      <dgm:prSet phldrT="[Text]"/>
      <dgm:spPr/>
      <dgm:t>
        <a:bodyPr/>
        <a:lstStyle/>
        <a:p>
          <a:r>
            <a:rPr lang="tr-TR" dirty="0"/>
            <a:t>Hatırlatıcı</a:t>
          </a:r>
        </a:p>
      </dgm:t>
    </dgm:pt>
    <dgm:pt modelId="{58F42271-3395-485D-8B17-48D750AC7630}" type="parTrans" cxnId="{80915562-3BBC-4C0B-9DA2-823D99C7D166}">
      <dgm:prSet/>
      <dgm:spPr/>
      <dgm:t>
        <a:bodyPr/>
        <a:lstStyle/>
        <a:p>
          <a:endParaRPr lang="tr-TR"/>
        </a:p>
      </dgm:t>
    </dgm:pt>
    <dgm:pt modelId="{5CCA6943-DD11-4829-96BD-8CD9899D2C56}" type="sibTrans" cxnId="{80915562-3BBC-4C0B-9DA2-823D99C7D166}">
      <dgm:prSet/>
      <dgm:spPr/>
      <dgm:t>
        <a:bodyPr/>
        <a:lstStyle/>
        <a:p>
          <a:endParaRPr lang="tr-TR"/>
        </a:p>
      </dgm:t>
    </dgm:pt>
    <dgm:pt modelId="{BA737C3C-DE2F-4ADB-B135-571EFDD49573}">
      <dgm:prSet phldrT="[Text]"/>
      <dgm:spPr/>
      <dgm:t>
        <a:bodyPr/>
        <a:lstStyle/>
        <a:p>
          <a:r>
            <a:rPr lang="tr-TR" dirty="0"/>
            <a:t>Notlar</a:t>
          </a:r>
        </a:p>
      </dgm:t>
    </dgm:pt>
    <dgm:pt modelId="{926DB528-19EC-4266-98AE-E75835A95F19}" type="parTrans" cxnId="{C0D0673F-E95E-40AA-94B6-2E6D02A0B77F}">
      <dgm:prSet/>
      <dgm:spPr/>
      <dgm:t>
        <a:bodyPr/>
        <a:lstStyle/>
        <a:p>
          <a:endParaRPr lang="tr-TR"/>
        </a:p>
      </dgm:t>
    </dgm:pt>
    <dgm:pt modelId="{5A83D592-D819-4FA8-BCF2-C1EDBAA93150}" type="sibTrans" cxnId="{C0D0673F-E95E-40AA-94B6-2E6D02A0B77F}">
      <dgm:prSet/>
      <dgm:spPr/>
      <dgm:t>
        <a:bodyPr/>
        <a:lstStyle/>
        <a:p>
          <a:endParaRPr lang="tr-TR"/>
        </a:p>
      </dgm:t>
    </dgm:pt>
    <dgm:pt modelId="{C447474E-C429-4F5B-B036-2A65BE8A2851}">
      <dgm:prSet phldrT="[Text]"/>
      <dgm:spPr/>
      <dgm:t>
        <a:bodyPr/>
        <a:lstStyle/>
        <a:p>
          <a:r>
            <a:rPr lang="tr-TR" dirty="0"/>
            <a:t>Notlar</a:t>
          </a:r>
        </a:p>
      </dgm:t>
    </dgm:pt>
    <dgm:pt modelId="{B0B5D378-1FC4-4609-A7F6-C2D0D6C0C52B}" type="parTrans" cxnId="{B6952CF7-4CAA-475A-81EF-29A8425EF459}">
      <dgm:prSet/>
      <dgm:spPr/>
      <dgm:t>
        <a:bodyPr/>
        <a:lstStyle/>
        <a:p>
          <a:endParaRPr lang="tr-TR"/>
        </a:p>
      </dgm:t>
    </dgm:pt>
    <dgm:pt modelId="{04F71E16-F5D9-437D-930A-B4A2F17F43BD}" type="sibTrans" cxnId="{B6952CF7-4CAA-475A-81EF-29A8425EF459}">
      <dgm:prSet/>
      <dgm:spPr/>
      <dgm:t>
        <a:bodyPr/>
        <a:lstStyle/>
        <a:p>
          <a:endParaRPr lang="tr-TR"/>
        </a:p>
      </dgm:t>
    </dgm:pt>
    <dgm:pt modelId="{0F9B24E1-0E60-4371-B69D-583616D18ED6}">
      <dgm:prSet phldrT="[Text]"/>
      <dgm:spPr/>
      <dgm:t>
        <a:bodyPr/>
        <a:lstStyle/>
        <a:p>
          <a:r>
            <a:rPr lang="tr-TR" dirty="0"/>
            <a:t>Faturalar</a:t>
          </a:r>
        </a:p>
      </dgm:t>
    </dgm:pt>
    <dgm:pt modelId="{30160943-21BA-4869-8C0A-49B28D51797C}" type="parTrans" cxnId="{12C53E52-2B44-49A4-B306-8D9F90A65898}">
      <dgm:prSet/>
      <dgm:spPr/>
      <dgm:t>
        <a:bodyPr/>
        <a:lstStyle/>
        <a:p>
          <a:endParaRPr lang="tr-TR"/>
        </a:p>
      </dgm:t>
    </dgm:pt>
    <dgm:pt modelId="{BCE29F95-742E-4742-A42A-A8FFACC26AD9}" type="sibTrans" cxnId="{12C53E52-2B44-49A4-B306-8D9F90A65898}">
      <dgm:prSet/>
      <dgm:spPr/>
      <dgm:t>
        <a:bodyPr/>
        <a:lstStyle/>
        <a:p>
          <a:endParaRPr lang="tr-TR"/>
        </a:p>
      </dgm:t>
    </dgm:pt>
    <dgm:pt modelId="{806EDE85-3CAF-4F45-853A-F2372176E101}">
      <dgm:prSet phldrT="[Text]"/>
      <dgm:spPr/>
      <dgm:t>
        <a:bodyPr/>
        <a:lstStyle/>
        <a:p>
          <a:r>
            <a:rPr lang="tr-TR" dirty="0"/>
            <a:t>Aktivite</a:t>
          </a:r>
        </a:p>
      </dgm:t>
    </dgm:pt>
    <dgm:pt modelId="{26F27134-CC53-4355-B9E5-4AD71B5786C1}" type="parTrans" cxnId="{EA372E58-EECD-4F83-861F-8FD515719338}">
      <dgm:prSet/>
      <dgm:spPr/>
      <dgm:t>
        <a:bodyPr/>
        <a:lstStyle/>
        <a:p>
          <a:endParaRPr lang="tr-TR"/>
        </a:p>
      </dgm:t>
    </dgm:pt>
    <dgm:pt modelId="{ABD1CE35-99E9-473B-B790-9181DFBA8213}" type="sibTrans" cxnId="{EA372E58-EECD-4F83-861F-8FD515719338}">
      <dgm:prSet/>
      <dgm:spPr/>
      <dgm:t>
        <a:bodyPr/>
        <a:lstStyle/>
        <a:p>
          <a:endParaRPr lang="tr-TR"/>
        </a:p>
      </dgm:t>
    </dgm:pt>
    <dgm:pt modelId="{694C45D0-347E-466B-A551-49C3094CFA65}">
      <dgm:prSet phldrT="[Text]"/>
      <dgm:spPr/>
      <dgm:t>
        <a:bodyPr/>
        <a:lstStyle/>
        <a:p>
          <a:r>
            <a:rPr lang="tr-TR" dirty="0"/>
            <a:t>İlaçlar</a:t>
          </a:r>
        </a:p>
      </dgm:t>
    </dgm:pt>
    <dgm:pt modelId="{B35F0D60-219A-4A91-BB95-430FF4590501}" type="parTrans" cxnId="{8E52012B-3750-453F-AAC5-AE55BC2FFB96}">
      <dgm:prSet/>
      <dgm:spPr/>
      <dgm:t>
        <a:bodyPr/>
        <a:lstStyle/>
        <a:p>
          <a:endParaRPr lang="tr-TR"/>
        </a:p>
      </dgm:t>
    </dgm:pt>
    <dgm:pt modelId="{FC16FB0A-FDFB-4114-AC31-D50304AC380B}" type="sibTrans" cxnId="{8E52012B-3750-453F-AAC5-AE55BC2FFB96}">
      <dgm:prSet/>
      <dgm:spPr/>
      <dgm:t>
        <a:bodyPr/>
        <a:lstStyle/>
        <a:p>
          <a:endParaRPr lang="tr-TR"/>
        </a:p>
      </dgm:t>
    </dgm:pt>
    <dgm:pt modelId="{7FFEF83F-0FFE-49FB-B3F9-04D79E231CB7}" type="pres">
      <dgm:prSet presAssocID="{3FD41CE8-C726-4B9D-A4C0-9712B60AC5CD}" presName="theList" presStyleCnt="0">
        <dgm:presLayoutVars>
          <dgm:dir/>
          <dgm:animLvl val="lvl"/>
          <dgm:resizeHandles val="exact"/>
        </dgm:presLayoutVars>
      </dgm:prSet>
      <dgm:spPr/>
    </dgm:pt>
    <dgm:pt modelId="{85A1027B-933C-4B19-9652-26E0FE1319F3}" type="pres">
      <dgm:prSet presAssocID="{B060E4CB-138F-458B-8A0C-D194EBEE0398}" presName="compNode" presStyleCnt="0"/>
      <dgm:spPr/>
    </dgm:pt>
    <dgm:pt modelId="{251FB9DF-5E0E-4CAA-AD30-DF4B4F454E44}" type="pres">
      <dgm:prSet presAssocID="{B060E4CB-138F-458B-8A0C-D194EBEE0398}" presName="aNode" presStyleLbl="bgShp" presStyleIdx="0" presStyleCnt="2"/>
      <dgm:spPr/>
    </dgm:pt>
    <dgm:pt modelId="{435FCE08-39C8-4FAF-8EF4-A774CBF98096}" type="pres">
      <dgm:prSet presAssocID="{B060E4CB-138F-458B-8A0C-D194EBEE0398}" presName="textNode" presStyleLbl="bgShp" presStyleIdx="0" presStyleCnt="2"/>
      <dgm:spPr/>
    </dgm:pt>
    <dgm:pt modelId="{FDF0AB80-4458-4A49-B9A0-FCEC0E8B6A49}" type="pres">
      <dgm:prSet presAssocID="{B060E4CB-138F-458B-8A0C-D194EBEE0398}" presName="compChildNode" presStyleCnt="0"/>
      <dgm:spPr/>
    </dgm:pt>
    <dgm:pt modelId="{9E4ACEE3-E332-49EC-AB22-028CBBBA9E79}" type="pres">
      <dgm:prSet presAssocID="{B060E4CB-138F-458B-8A0C-D194EBEE0398}" presName="theInnerList" presStyleCnt="0"/>
      <dgm:spPr/>
    </dgm:pt>
    <dgm:pt modelId="{BD18D93B-C5BB-46ED-BDB6-7D823D33CC70}" type="pres">
      <dgm:prSet presAssocID="{E8800BEA-104C-4571-AB2E-E03FA678E89B}" presName="childNode" presStyleLbl="node1" presStyleIdx="0" presStyleCnt="10">
        <dgm:presLayoutVars>
          <dgm:bulletEnabled val="1"/>
        </dgm:presLayoutVars>
      </dgm:prSet>
      <dgm:spPr/>
    </dgm:pt>
    <dgm:pt modelId="{E12E5224-A77E-4111-91A4-D1E32C14395A}" type="pres">
      <dgm:prSet presAssocID="{E8800BEA-104C-4571-AB2E-E03FA678E89B}" presName="aSpace2" presStyleCnt="0"/>
      <dgm:spPr/>
    </dgm:pt>
    <dgm:pt modelId="{BE1545ED-ACD4-45B3-93BA-1AD7965B52F1}" type="pres">
      <dgm:prSet presAssocID="{99705B02-F3BB-44B0-B44D-0A1A10ACCBE0}" presName="childNode" presStyleLbl="node1" presStyleIdx="1" presStyleCnt="10">
        <dgm:presLayoutVars>
          <dgm:bulletEnabled val="1"/>
        </dgm:presLayoutVars>
      </dgm:prSet>
      <dgm:spPr/>
    </dgm:pt>
    <dgm:pt modelId="{17AB308F-C99C-4BAB-8F2A-1B4841D8FB27}" type="pres">
      <dgm:prSet presAssocID="{99705B02-F3BB-44B0-B44D-0A1A10ACCBE0}" presName="aSpace2" presStyleCnt="0"/>
      <dgm:spPr/>
    </dgm:pt>
    <dgm:pt modelId="{62945816-24C6-4821-8F21-8F94B7136825}" type="pres">
      <dgm:prSet presAssocID="{BA737C3C-DE2F-4ADB-B135-571EFDD49573}" presName="childNode" presStyleLbl="node1" presStyleIdx="2" presStyleCnt="10">
        <dgm:presLayoutVars>
          <dgm:bulletEnabled val="1"/>
        </dgm:presLayoutVars>
      </dgm:prSet>
      <dgm:spPr/>
    </dgm:pt>
    <dgm:pt modelId="{ADDCABD2-5148-43EC-B4FF-5A0111EDC20B}" type="pres">
      <dgm:prSet presAssocID="{BA737C3C-DE2F-4ADB-B135-571EFDD49573}" presName="aSpace2" presStyleCnt="0"/>
      <dgm:spPr/>
    </dgm:pt>
    <dgm:pt modelId="{B9BA8D57-2705-4C91-9E4F-F3BFF4C4D98C}" type="pres">
      <dgm:prSet presAssocID="{555E310B-D2D9-41C1-96F3-61A7FA2B54B3}" presName="childNode" presStyleLbl="node1" presStyleIdx="3" presStyleCnt="10">
        <dgm:presLayoutVars>
          <dgm:bulletEnabled val="1"/>
        </dgm:presLayoutVars>
      </dgm:prSet>
      <dgm:spPr/>
    </dgm:pt>
    <dgm:pt modelId="{98C1E477-2473-4074-93EE-EA1FFA0D4F58}" type="pres">
      <dgm:prSet presAssocID="{555E310B-D2D9-41C1-96F3-61A7FA2B54B3}" presName="aSpace2" presStyleCnt="0"/>
      <dgm:spPr/>
    </dgm:pt>
    <dgm:pt modelId="{9ECC6EF1-892D-40EF-8A9E-7C2F67CB79A7}" type="pres">
      <dgm:prSet presAssocID="{806EDE85-3CAF-4F45-853A-F2372176E101}" presName="childNode" presStyleLbl="node1" presStyleIdx="4" presStyleCnt="10">
        <dgm:presLayoutVars>
          <dgm:bulletEnabled val="1"/>
        </dgm:presLayoutVars>
      </dgm:prSet>
      <dgm:spPr/>
    </dgm:pt>
    <dgm:pt modelId="{56B85478-730F-48E9-8D39-50A916D93BCC}" type="pres">
      <dgm:prSet presAssocID="{B060E4CB-138F-458B-8A0C-D194EBEE0398}" presName="aSpace" presStyleCnt="0"/>
      <dgm:spPr/>
    </dgm:pt>
    <dgm:pt modelId="{ED7483DF-A6CD-462B-ACDE-7C19BB510CC3}" type="pres">
      <dgm:prSet presAssocID="{1BD5D3C7-2245-4354-ABE6-A8977DB69DA9}" presName="compNode" presStyleCnt="0"/>
      <dgm:spPr/>
    </dgm:pt>
    <dgm:pt modelId="{4CB3D74A-7592-460A-A721-267FF5FCF306}" type="pres">
      <dgm:prSet presAssocID="{1BD5D3C7-2245-4354-ABE6-A8977DB69DA9}" presName="aNode" presStyleLbl="bgShp" presStyleIdx="1" presStyleCnt="2"/>
      <dgm:spPr/>
    </dgm:pt>
    <dgm:pt modelId="{51A98F7A-8EE5-46D1-8ED4-571537E8A736}" type="pres">
      <dgm:prSet presAssocID="{1BD5D3C7-2245-4354-ABE6-A8977DB69DA9}" presName="textNode" presStyleLbl="bgShp" presStyleIdx="1" presStyleCnt="2"/>
      <dgm:spPr/>
    </dgm:pt>
    <dgm:pt modelId="{7D9FD028-B9BE-4A60-9291-421F5A5691A5}" type="pres">
      <dgm:prSet presAssocID="{1BD5D3C7-2245-4354-ABE6-A8977DB69DA9}" presName="compChildNode" presStyleCnt="0"/>
      <dgm:spPr/>
    </dgm:pt>
    <dgm:pt modelId="{07E0733C-6E0C-44C2-A556-9F63CC4DDDE1}" type="pres">
      <dgm:prSet presAssocID="{1BD5D3C7-2245-4354-ABE6-A8977DB69DA9}" presName="theInnerList" presStyleCnt="0"/>
      <dgm:spPr/>
    </dgm:pt>
    <dgm:pt modelId="{12B43F26-3AB9-43EF-8F2F-E9C074B6B62D}" type="pres">
      <dgm:prSet presAssocID="{56EF9977-1FE4-4CEF-8322-1D4E036D0AD4}" presName="childNode" presStyleLbl="node1" presStyleIdx="5" presStyleCnt="10">
        <dgm:presLayoutVars>
          <dgm:bulletEnabled val="1"/>
        </dgm:presLayoutVars>
      </dgm:prSet>
      <dgm:spPr/>
    </dgm:pt>
    <dgm:pt modelId="{8A31FF7B-83ED-4BB9-BB35-7EC36017F99A}" type="pres">
      <dgm:prSet presAssocID="{56EF9977-1FE4-4CEF-8322-1D4E036D0AD4}" presName="aSpace2" presStyleCnt="0"/>
      <dgm:spPr/>
    </dgm:pt>
    <dgm:pt modelId="{5E42BE2E-C467-4C02-9981-04F2E6EBA565}" type="pres">
      <dgm:prSet presAssocID="{35CB6B59-638A-48CD-B948-67DAC919CCB7}" presName="childNode" presStyleLbl="node1" presStyleIdx="6" presStyleCnt="10">
        <dgm:presLayoutVars>
          <dgm:bulletEnabled val="1"/>
        </dgm:presLayoutVars>
      </dgm:prSet>
      <dgm:spPr/>
    </dgm:pt>
    <dgm:pt modelId="{3FF113D3-789C-469B-83C5-21302A28CDCE}" type="pres">
      <dgm:prSet presAssocID="{35CB6B59-638A-48CD-B948-67DAC919CCB7}" presName="aSpace2" presStyleCnt="0"/>
      <dgm:spPr/>
    </dgm:pt>
    <dgm:pt modelId="{5123383E-E59B-42EE-9EFB-D200AC00F68E}" type="pres">
      <dgm:prSet presAssocID="{C447474E-C429-4F5B-B036-2A65BE8A2851}" presName="childNode" presStyleLbl="node1" presStyleIdx="7" presStyleCnt="10">
        <dgm:presLayoutVars>
          <dgm:bulletEnabled val="1"/>
        </dgm:presLayoutVars>
      </dgm:prSet>
      <dgm:spPr/>
    </dgm:pt>
    <dgm:pt modelId="{7ADF9E69-F561-4E2E-A302-A6B2817625CE}" type="pres">
      <dgm:prSet presAssocID="{C447474E-C429-4F5B-B036-2A65BE8A2851}" presName="aSpace2" presStyleCnt="0"/>
      <dgm:spPr/>
    </dgm:pt>
    <dgm:pt modelId="{7B76E8C2-F097-47CD-8A93-FE783262F4FC}" type="pres">
      <dgm:prSet presAssocID="{0F9B24E1-0E60-4371-B69D-583616D18ED6}" presName="childNode" presStyleLbl="node1" presStyleIdx="8" presStyleCnt="10">
        <dgm:presLayoutVars>
          <dgm:bulletEnabled val="1"/>
        </dgm:presLayoutVars>
      </dgm:prSet>
      <dgm:spPr/>
    </dgm:pt>
    <dgm:pt modelId="{E295CE33-BBF7-4AA5-A209-328EA3516285}" type="pres">
      <dgm:prSet presAssocID="{0F9B24E1-0E60-4371-B69D-583616D18ED6}" presName="aSpace2" presStyleCnt="0"/>
      <dgm:spPr/>
    </dgm:pt>
    <dgm:pt modelId="{4AB0FDE5-EB5C-4FB7-829F-0D771B4456CC}" type="pres">
      <dgm:prSet presAssocID="{694C45D0-347E-466B-A551-49C3094CFA65}" presName="childNode" presStyleLbl="node1" presStyleIdx="9" presStyleCnt="10">
        <dgm:presLayoutVars>
          <dgm:bulletEnabled val="1"/>
        </dgm:presLayoutVars>
      </dgm:prSet>
      <dgm:spPr/>
    </dgm:pt>
  </dgm:ptLst>
  <dgm:cxnLst>
    <dgm:cxn modelId="{357AB803-5ECF-45FC-B3C2-28E452949FB4}" type="presOf" srcId="{E8800BEA-104C-4571-AB2E-E03FA678E89B}" destId="{BD18D93B-C5BB-46ED-BDB6-7D823D33CC70}" srcOrd="0" destOrd="0" presId="urn:microsoft.com/office/officeart/2005/8/layout/lProcess2"/>
    <dgm:cxn modelId="{F0205504-55CD-40AF-8EFE-FDA8ABC1B818}" type="presOf" srcId="{B060E4CB-138F-458B-8A0C-D194EBEE0398}" destId="{251FB9DF-5E0E-4CAA-AD30-DF4B4F454E44}" srcOrd="0" destOrd="0" presId="urn:microsoft.com/office/officeart/2005/8/layout/lProcess2"/>
    <dgm:cxn modelId="{5197F104-5DE1-4772-8901-42AC5539FC60}" type="presOf" srcId="{0F9B24E1-0E60-4371-B69D-583616D18ED6}" destId="{7B76E8C2-F097-47CD-8A93-FE783262F4FC}" srcOrd="0" destOrd="0" presId="urn:microsoft.com/office/officeart/2005/8/layout/lProcess2"/>
    <dgm:cxn modelId="{B9543615-B574-403B-AF0F-51E8A2359831}" type="presOf" srcId="{555E310B-D2D9-41C1-96F3-61A7FA2B54B3}" destId="{B9BA8D57-2705-4C91-9E4F-F3BFF4C4D98C}" srcOrd="0" destOrd="0" presId="urn:microsoft.com/office/officeart/2005/8/layout/lProcess2"/>
    <dgm:cxn modelId="{C2F8A31A-AAC7-416F-A507-A40FB3A61BDB}" srcId="{3FD41CE8-C726-4B9D-A4C0-9712B60AC5CD}" destId="{B060E4CB-138F-458B-8A0C-D194EBEE0398}" srcOrd="0" destOrd="0" parTransId="{DC3119E1-3A91-4F21-9B9E-B3F526967DF3}" sibTransId="{C247A038-F666-4E09-8298-E475A87A6F36}"/>
    <dgm:cxn modelId="{8E52012B-3750-453F-AAC5-AE55BC2FFB96}" srcId="{1BD5D3C7-2245-4354-ABE6-A8977DB69DA9}" destId="{694C45D0-347E-466B-A551-49C3094CFA65}" srcOrd="4" destOrd="0" parTransId="{B35F0D60-219A-4A91-BB95-430FF4590501}" sibTransId="{FC16FB0A-FDFB-4114-AC31-D50304AC380B}"/>
    <dgm:cxn modelId="{C3BCF535-FA12-4475-A7F6-EC7331E223A3}" type="presOf" srcId="{806EDE85-3CAF-4F45-853A-F2372176E101}" destId="{9ECC6EF1-892D-40EF-8A9E-7C2F67CB79A7}" srcOrd="0" destOrd="0" presId="urn:microsoft.com/office/officeart/2005/8/layout/lProcess2"/>
    <dgm:cxn modelId="{CB372F37-383B-4F96-96DE-299E0AC21A51}" type="presOf" srcId="{C447474E-C429-4F5B-B036-2A65BE8A2851}" destId="{5123383E-E59B-42EE-9EFB-D200AC00F68E}" srcOrd="0" destOrd="0" presId="urn:microsoft.com/office/officeart/2005/8/layout/lProcess2"/>
    <dgm:cxn modelId="{C0D0673F-E95E-40AA-94B6-2E6D02A0B77F}" srcId="{B060E4CB-138F-458B-8A0C-D194EBEE0398}" destId="{BA737C3C-DE2F-4ADB-B135-571EFDD49573}" srcOrd="2" destOrd="0" parTransId="{926DB528-19EC-4266-98AE-E75835A95F19}" sibTransId="{5A83D592-D819-4FA8-BCF2-C1EDBAA93150}"/>
    <dgm:cxn modelId="{E774B460-DDB9-4224-BEB0-DD214D0D6907}" type="presOf" srcId="{35CB6B59-638A-48CD-B948-67DAC919CCB7}" destId="{5E42BE2E-C467-4C02-9981-04F2E6EBA565}" srcOrd="0" destOrd="0" presId="urn:microsoft.com/office/officeart/2005/8/layout/lProcess2"/>
    <dgm:cxn modelId="{7AACA561-3134-4C95-90EA-7D433907606E}" srcId="{B060E4CB-138F-458B-8A0C-D194EBEE0398}" destId="{E8800BEA-104C-4571-AB2E-E03FA678E89B}" srcOrd="0" destOrd="0" parTransId="{3C712C29-0FB1-44D3-829F-C835737DDF77}" sibTransId="{912D39A8-8951-45BE-9710-17057A71739D}"/>
    <dgm:cxn modelId="{80915562-3BBC-4C0B-9DA2-823D99C7D166}" srcId="{B060E4CB-138F-458B-8A0C-D194EBEE0398}" destId="{99705B02-F3BB-44B0-B44D-0A1A10ACCBE0}" srcOrd="1" destOrd="0" parTransId="{58F42271-3395-485D-8B17-48D750AC7630}" sibTransId="{5CCA6943-DD11-4829-96BD-8CD9899D2C56}"/>
    <dgm:cxn modelId="{4A29C963-3541-46AE-B421-B80C4BD6B5F9}" type="presOf" srcId="{B060E4CB-138F-458B-8A0C-D194EBEE0398}" destId="{435FCE08-39C8-4FAF-8EF4-A774CBF98096}" srcOrd="1" destOrd="0" presId="urn:microsoft.com/office/officeart/2005/8/layout/lProcess2"/>
    <dgm:cxn modelId="{AAE39B44-9080-4340-8F9B-F57F0D47EE28}" srcId="{1BD5D3C7-2245-4354-ABE6-A8977DB69DA9}" destId="{56EF9977-1FE4-4CEF-8322-1D4E036D0AD4}" srcOrd="0" destOrd="0" parTransId="{0FC26701-7142-4071-B0AD-22757CFD3479}" sibTransId="{809F3442-06BD-4560-8EE6-E824BBBE26D8}"/>
    <dgm:cxn modelId="{12C53E52-2B44-49A4-B306-8D9F90A65898}" srcId="{1BD5D3C7-2245-4354-ABE6-A8977DB69DA9}" destId="{0F9B24E1-0E60-4371-B69D-583616D18ED6}" srcOrd="3" destOrd="0" parTransId="{30160943-21BA-4869-8C0A-49B28D51797C}" sibTransId="{BCE29F95-742E-4742-A42A-A8FFACC26AD9}"/>
    <dgm:cxn modelId="{EA372E58-EECD-4F83-861F-8FD515719338}" srcId="{B060E4CB-138F-458B-8A0C-D194EBEE0398}" destId="{806EDE85-3CAF-4F45-853A-F2372176E101}" srcOrd="4" destOrd="0" parTransId="{26F27134-CC53-4355-B9E5-4AD71B5786C1}" sibTransId="{ABD1CE35-99E9-473B-B790-9181DFBA8213}"/>
    <dgm:cxn modelId="{609EA078-9F9F-4C17-A3D2-BA986EA2CABC}" type="presOf" srcId="{1BD5D3C7-2245-4354-ABE6-A8977DB69DA9}" destId="{4CB3D74A-7592-460A-A721-267FF5FCF306}" srcOrd="0" destOrd="0" presId="urn:microsoft.com/office/officeart/2005/8/layout/lProcess2"/>
    <dgm:cxn modelId="{6CF26A7E-B74A-455E-BFE8-53AE25F098FA}" type="presOf" srcId="{BA737C3C-DE2F-4ADB-B135-571EFDD49573}" destId="{62945816-24C6-4821-8F21-8F94B7136825}" srcOrd="0" destOrd="0" presId="urn:microsoft.com/office/officeart/2005/8/layout/lProcess2"/>
    <dgm:cxn modelId="{B3356D8D-7D5B-4A4A-88A7-01C52B5884B4}" type="presOf" srcId="{99705B02-F3BB-44B0-B44D-0A1A10ACCBE0}" destId="{BE1545ED-ACD4-45B3-93BA-1AD7965B52F1}" srcOrd="0" destOrd="0" presId="urn:microsoft.com/office/officeart/2005/8/layout/lProcess2"/>
    <dgm:cxn modelId="{D3336DB6-4F96-404F-ABA3-44957627623E}" srcId="{1BD5D3C7-2245-4354-ABE6-A8977DB69DA9}" destId="{35CB6B59-638A-48CD-B948-67DAC919CCB7}" srcOrd="1" destOrd="0" parTransId="{4A1042BB-7743-4DFE-99F3-5BB418C40343}" sibTransId="{3C06F656-A44F-43FC-A40F-69610F49A91D}"/>
    <dgm:cxn modelId="{9AC9D3C7-83DA-49B2-83B3-43B506D54238}" srcId="{B060E4CB-138F-458B-8A0C-D194EBEE0398}" destId="{555E310B-D2D9-41C1-96F3-61A7FA2B54B3}" srcOrd="3" destOrd="0" parTransId="{75E83532-FB0F-40EC-B74B-0E559239B4BA}" sibTransId="{D7AA82BE-22AD-4EDC-BFBA-1EA411144707}"/>
    <dgm:cxn modelId="{01114ECB-EA6A-4019-BBF9-892C346F0BC8}" type="presOf" srcId="{694C45D0-347E-466B-A551-49C3094CFA65}" destId="{4AB0FDE5-EB5C-4FB7-829F-0D771B4456CC}" srcOrd="0" destOrd="0" presId="urn:microsoft.com/office/officeart/2005/8/layout/lProcess2"/>
    <dgm:cxn modelId="{C44DD6CF-0468-4A94-9E06-7C3F7A2F8D25}" type="presOf" srcId="{3FD41CE8-C726-4B9D-A4C0-9712B60AC5CD}" destId="{7FFEF83F-0FFE-49FB-B3F9-04D79E231CB7}" srcOrd="0" destOrd="0" presId="urn:microsoft.com/office/officeart/2005/8/layout/lProcess2"/>
    <dgm:cxn modelId="{DBC53CD6-FFF7-431B-9073-E789EAF946DC}" type="presOf" srcId="{1BD5D3C7-2245-4354-ABE6-A8977DB69DA9}" destId="{51A98F7A-8EE5-46D1-8ED4-571537E8A736}" srcOrd="1" destOrd="0" presId="urn:microsoft.com/office/officeart/2005/8/layout/lProcess2"/>
    <dgm:cxn modelId="{068719DE-DE8D-49D3-82BB-A9997A31FCE7}" type="presOf" srcId="{56EF9977-1FE4-4CEF-8322-1D4E036D0AD4}" destId="{12B43F26-3AB9-43EF-8F2F-E9C074B6B62D}" srcOrd="0" destOrd="0" presId="urn:microsoft.com/office/officeart/2005/8/layout/lProcess2"/>
    <dgm:cxn modelId="{CB2B13F5-B9EB-4AC8-935C-BBF6CB1E5B36}" srcId="{3FD41CE8-C726-4B9D-A4C0-9712B60AC5CD}" destId="{1BD5D3C7-2245-4354-ABE6-A8977DB69DA9}" srcOrd="1" destOrd="0" parTransId="{9B57AFDA-FB61-428A-A22B-49AA69CD4A69}" sibTransId="{C0FF6DB2-644B-4207-9985-CF7E6884C26D}"/>
    <dgm:cxn modelId="{B6952CF7-4CAA-475A-81EF-29A8425EF459}" srcId="{1BD5D3C7-2245-4354-ABE6-A8977DB69DA9}" destId="{C447474E-C429-4F5B-B036-2A65BE8A2851}" srcOrd="2" destOrd="0" parTransId="{B0B5D378-1FC4-4609-A7F6-C2D0D6C0C52B}" sibTransId="{04F71E16-F5D9-437D-930A-B4A2F17F43BD}"/>
    <dgm:cxn modelId="{258875EA-016F-4BAB-9632-0C868AB074DD}" type="presParOf" srcId="{7FFEF83F-0FFE-49FB-B3F9-04D79E231CB7}" destId="{85A1027B-933C-4B19-9652-26E0FE1319F3}" srcOrd="0" destOrd="0" presId="urn:microsoft.com/office/officeart/2005/8/layout/lProcess2"/>
    <dgm:cxn modelId="{D197127E-CAAB-4FAF-A139-26F9C848D1C4}" type="presParOf" srcId="{85A1027B-933C-4B19-9652-26E0FE1319F3}" destId="{251FB9DF-5E0E-4CAA-AD30-DF4B4F454E44}" srcOrd="0" destOrd="0" presId="urn:microsoft.com/office/officeart/2005/8/layout/lProcess2"/>
    <dgm:cxn modelId="{6EE13D52-615F-4B4F-B3ED-9EDC03F369A9}" type="presParOf" srcId="{85A1027B-933C-4B19-9652-26E0FE1319F3}" destId="{435FCE08-39C8-4FAF-8EF4-A774CBF98096}" srcOrd="1" destOrd="0" presId="urn:microsoft.com/office/officeart/2005/8/layout/lProcess2"/>
    <dgm:cxn modelId="{D10C6D06-130F-42BE-BDA8-3AAF6E37A310}" type="presParOf" srcId="{85A1027B-933C-4B19-9652-26E0FE1319F3}" destId="{FDF0AB80-4458-4A49-B9A0-FCEC0E8B6A49}" srcOrd="2" destOrd="0" presId="urn:microsoft.com/office/officeart/2005/8/layout/lProcess2"/>
    <dgm:cxn modelId="{D4DEE722-F3F8-4AA6-9851-83191FA7BA2E}" type="presParOf" srcId="{FDF0AB80-4458-4A49-B9A0-FCEC0E8B6A49}" destId="{9E4ACEE3-E332-49EC-AB22-028CBBBA9E79}" srcOrd="0" destOrd="0" presId="urn:microsoft.com/office/officeart/2005/8/layout/lProcess2"/>
    <dgm:cxn modelId="{E0911907-A49F-48AF-A6E7-C5168531D27E}" type="presParOf" srcId="{9E4ACEE3-E332-49EC-AB22-028CBBBA9E79}" destId="{BD18D93B-C5BB-46ED-BDB6-7D823D33CC70}" srcOrd="0" destOrd="0" presId="urn:microsoft.com/office/officeart/2005/8/layout/lProcess2"/>
    <dgm:cxn modelId="{6DF1EB03-B454-43CD-8EB1-9A7D1A0C67AE}" type="presParOf" srcId="{9E4ACEE3-E332-49EC-AB22-028CBBBA9E79}" destId="{E12E5224-A77E-4111-91A4-D1E32C14395A}" srcOrd="1" destOrd="0" presId="urn:microsoft.com/office/officeart/2005/8/layout/lProcess2"/>
    <dgm:cxn modelId="{586C7272-479A-4033-B36E-F8E975F86C9F}" type="presParOf" srcId="{9E4ACEE3-E332-49EC-AB22-028CBBBA9E79}" destId="{BE1545ED-ACD4-45B3-93BA-1AD7965B52F1}" srcOrd="2" destOrd="0" presId="urn:microsoft.com/office/officeart/2005/8/layout/lProcess2"/>
    <dgm:cxn modelId="{B3427800-1746-4B4A-927E-2D2D375531C0}" type="presParOf" srcId="{9E4ACEE3-E332-49EC-AB22-028CBBBA9E79}" destId="{17AB308F-C99C-4BAB-8F2A-1B4841D8FB27}" srcOrd="3" destOrd="0" presId="urn:microsoft.com/office/officeart/2005/8/layout/lProcess2"/>
    <dgm:cxn modelId="{F33E11AC-6D17-478A-B4D2-79C787896614}" type="presParOf" srcId="{9E4ACEE3-E332-49EC-AB22-028CBBBA9E79}" destId="{62945816-24C6-4821-8F21-8F94B7136825}" srcOrd="4" destOrd="0" presId="urn:microsoft.com/office/officeart/2005/8/layout/lProcess2"/>
    <dgm:cxn modelId="{8622BB49-CA2C-49D9-95AB-0F87248112E6}" type="presParOf" srcId="{9E4ACEE3-E332-49EC-AB22-028CBBBA9E79}" destId="{ADDCABD2-5148-43EC-B4FF-5A0111EDC20B}" srcOrd="5" destOrd="0" presId="urn:microsoft.com/office/officeart/2005/8/layout/lProcess2"/>
    <dgm:cxn modelId="{123AACF1-50C3-4202-8A79-AE0E5C1349DE}" type="presParOf" srcId="{9E4ACEE3-E332-49EC-AB22-028CBBBA9E79}" destId="{B9BA8D57-2705-4C91-9E4F-F3BFF4C4D98C}" srcOrd="6" destOrd="0" presId="urn:microsoft.com/office/officeart/2005/8/layout/lProcess2"/>
    <dgm:cxn modelId="{531A606F-6DFB-4B80-93E7-C3FC418EF54A}" type="presParOf" srcId="{9E4ACEE3-E332-49EC-AB22-028CBBBA9E79}" destId="{98C1E477-2473-4074-93EE-EA1FFA0D4F58}" srcOrd="7" destOrd="0" presId="urn:microsoft.com/office/officeart/2005/8/layout/lProcess2"/>
    <dgm:cxn modelId="{6BCF968F-A7DE-46BE-A770-F507D86BE502}" type="presParOf" srcId="{9E4ACEE3-E332-49EC-AB22-028CBBBA9E79}" destId="{9ECC6EF1-892D-40EF-8A9E-7C2F67CB79A7}" srcOrd="8" destOrd="0" presId="urn:microsoft.com/office/officeart/2005/8/layout/lProcess2"/>
    <dgm:cxn modelId="{0F74CAAA-586F-4051-A4B3-BF84858A201A}" type="presParOf" srcId="{7FFEF83F-0FFE-49FB-B3F9-04D79E231CB7}" destId="{56B85478-730F-48E9-8D39-50A916D93BCC}" srcOrd="1" destOrd="0" presId="urn:microsoft.com/office/officeart/2005/8/layout/lProcess2"/>
    <dgm:cxn modelId="{19E4C269-2C0E-457C-9752-77704AB3865F}" type="presParOf" srcId="{7FFEF83F-0FFE-49FB-B3F9-04D79E231CB7}" destId="{ED7483DF-A6CD-462B-ACDE-7C19BB510CC3}" srcOrd="2" destOrd="0" presId="urn:microsoft.com/office/officeart/2005/8/layout/lProcess2"/>
    <dgm:cxn modelId="{F5951C90-6469-4D69-96AC-2435B21D72AF}" type="presParOf" srcId="{ED7483DF-A6CD-462B-ACDE-7C19BB510CC3}" destId="{4CB3D74A-7592-460A-A721-267FF5FCF306}" srcOrd="0" destOrd="0" presId="urn:microsoft.com/office/officeart/2005/8/layout/lProcess2"/>
    <dgm:cxn modelId="{E880CC1F-845B-455B-A158-7BBA147A7F4D}" type="presParOf" srcId="{ED7483DF-A6CD-462B-ACDE-7C19BB510CC3}" destId="{51A98F7A-8EE5-46D1-8ED4-571537E8A736}" srcOrd="1" destOrd="0" presId="urn:microsoft.com/office/officeart/2005/8/layout/lProcess2"/>
    <dgm:cxn modelId="{A996ED7B-9C42-4E44-8CC0-3F259E0F69D1}" type="presParOf" srcId="{ED7483DF-A6CD-462B-ACDE-7C19BB510CC3}" destId="{7D9FD028-B9BE-4A60-9291-421F5A5691A5}" srcOrd="2" destOrd="0" presId="urn:microsoft.com/office/officeart/2005/8/layout/lProcess2"/>
    <dgm:cxn modelId="{11434181-7C53-4D5C-A1F3-7AC6B7728457}" type="presParOf" srcId="{7D9FD028-B9BE-4A60-9291-421F5A5691A5}" destId="{07E0733C-6E0C-44C2-A556-9F63CC4DDDE1}" srcOrd="0" destOrd="0" presId="urn:microsoft.com/office/officeart/2005/8/layout/lProcess2"/>
    <dgm:cxn modelId="{88BC6A9B-847F-4D3F-8475-59B829EED051}" type="presParOf" srcId="{07E0733C-6E0C-44C2-A556-9F63CC4DDDE1}" destId="{12B43F26-3AB9-43EF-8F2F-E9C074B6B62D}" srcOrd="0" destOrd="0" presId="urn:microsoft.com/office/officeart/2005/8/layout/lProcess2"/>
    <dgm:cxn modelId="{26213C95-881C-4007-A316-5768B7FF2A64}" type="presParOf" srcId="{07E0733C-6E0C-44C2-A556-9F63CC4DDDE1}" destId="{8A31FF7B-83ED-4BB9-BB35-7EC36017F99A}" srcOrd="1" destOrd="0" presId="urn:microsoft.com/office/officeart/2005/8/layout/lProcess2"/>
    <dgm:cxn modelId="{66C73191-F4B6-4A1A-AB88-6531867F05B6}" type="presParOf" srcId="{07E0733C-6E0C-44C2-A556-9F63CC4DDDE1}" destId="{5E42BE2E-C467-4C02-9981-04F2E6EBA565}" srcOrd="2" destOrd="0" presId="urn:microsoft.com/office/officeart/2005/8/layout/lProcess2"/>
    <dgm:cxn modelId="{3269399B-01C8-43E5-AF55-A711D6CC5949}" type="presParOf" srcId="{07E0733C-6E0C-44C2-A556-9F63CC4DDDE1}" destId="{3FF113D3-789C-469B-83C5-21302A28CDCE}" srcOrd="3" destOrd="0" presId="urn:microsoft.com/office/officeart/2005/8/layout/lProcess2"/>
    <dgm:cxn modelId="{57A8EDC4-61F0-4F9D-AE07-BEE95F1D04C0}" type="presParOf" srcId="{07E0733C-6E0C-44C2-A556-9F63CC4DDDE1}" destId="{5123383E-E59B-42EE-9EFB-D200AC00F68E}" srcOrd="4" destOrd="0" presId="urn:microsoft.com/office/officeart/2005/8/layout/lProcess2"/>
    <dgm:cxn modelId="{1C07148B-C7ED-4938-B5F6-498B49D12DF2}" type="presParOf" srcId="{07E0733C-6E0C-44C2-A556-9F63CC4DDDE1}" destId="{7ADF9E69-F561-4E2E-A302-A6B2817625CE}" srcOrd="5" destOrd="0" presId="urn:microsoft.com/office/officeart/2005/8/layout/lProcess2"/>
    <dgm:cxn modelId="{38B8FAFE-C3E4-417A-B460-F28C61C706FA}" type="presParOf" srcId="{07E0733C-6E0C-44C2-A556-9F63CC4DDDE1}" destId="{7B76E8C2-F097-47CD-8A93-FE783262F4FC}" srcOrd="6" destOrd="0" presId="urn:microsoft.com/office/officeart/2005/8/layout/lProcess2"/>
    <dgm:cxn modelId="{61FFD9BD-1263-4EC4-9D17-CFC2CDAFFC3F}" type="presParOf" srcId="{07E0733C-6E0C-44C2-A556-9F63CC4DDDE1}" destId="{E295CE33-BBF7-4AA5-A209-328EA3516285}" srcOrd="7" destOrd="0" presId="urn:microsoft.com/office/officeart/2005/8/layout/lProcess2"/>
    <dgm:cxn modelId="{E73B5D30-8CE3-4EE5-9488-2299E967FDD5}" type="presParOf" srcId="{07E0733C-6E0C-44C2-A556-9F63CC4DDDE1}" destId="{4AB0FDE5-EB5C-4FB7-829F-0D771B4456CC}"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C6F855-5B9A-4CEE-8CBB-413653B0B909}" type="doc">
      <dgm:prSet loTypeId="urn:microsoft.com/office/officeart/2005/8/layout/cycle4" loCatId="matrix" qsTypeId="urn:microsoft.com/office/officeart/2005/8/quickstyle/3d2" qsCatId="3D" csTypeId="urn:microsoft.com/office/officeart/2005/8/colors/colorful4" csCatId="colorful" phldr="1"/>
      <dgm:spPr/>
      <dgm:t>
        <a:bodyPr/>
        <a:lstStyle/>
        <a:p>
          <a:endParaRPr lang="tr-TR"/>
        </a:p>
      </dgm:t>
    </dgm:pt>
    <dgm:pt modelId="{B0D92226-81DD-44F6-9113-F874A677551F}">
      <dgm:prSet phldrT="[Text]" custT="1"/>
      <dgm:spPr/>
      <dgm:t>
        <a:bodyPr/>
        <a:lstStyle/>
        <a:p>
          <a:r>
            <a:rPr lang="tr-TR" sz="1100" dirty="0"/>
            <a:t>Rakipler</a:t>
          </a:r>
        </a:p>
      </dgm:t>
    </dgm:pt>
    <dgm:pt modelId="{26EE1866-DB1D-4289-9590-68855B13878E}" type="parTrans" cxnId="{4D4575D2-5356-409E-82FE-B1AD5C40BC0D}">
      <dgm:prSet/>
      <dgm:spPr/>
      <dgm:t>
        <a:bodyPr/>
        <a:lstStyle/>
        <a:p>
          <a:endParaRPr lang="tr-TR"/>
        </a:p>
      </dgm:t>
    </dgm:pt>
    <dgm:pt modelId="{0F13C29D-CA04-41EC-B82D-E0F0EDB83131}" type="sibTrans" cxnId="{4D4575D2-5356-409E-82FE-B1AD5C40BC0D}">
      <dgm:prSet/>
      <dgm:spPr/>
      <dgm:t>
        <a:bodyPr/>
        <a:lstStyle/>
        <a:p>
          <a:endParaRPr lang="tr-TR"/>
        </a:p>
      </dgm:t>
    </dgm:pt>
    <dgm:pt modelId="{08638836-E04F-4A52-ABEF-F6E830BDE903}">
      <dgm:prSet phldrT="[Text]" custT="1"/>
      <dgm:spPr/>
      <dgm:t>
        <a:bodyPr/>
        <a:lstStyle/>
        <a:p>
          <a:r>
            <a:rPr lang="tr-TR" sz="1100" dirty="0"/>
            <a:t>Takvim</a:t>
          </a:r>
        </a:p>
      </dgm:t>
    </dgm:pt>
    <dgm:pt modelId="{909DAA1E-AF0E-49D6-A255-B321B8C7044E}" type="parTrans" cxnId="{27ED7757-7085-4F2F-9C0C-B1BC050A3751}">
      <dgm:prSet/>
      <dgm:spPr/>
      <dgm:t>
        <a:bodyPr/>
        <a:lstStyle/>
        <a:p>
          <a:endParaRPr lang="tr-TR"/>
        </a:p>
      </dgm:t>
    </dgm:pt>
    <dgm:pt modelId="{D6A926F9-5A97-4A3C-8A3F-DA95C3EB3C83}" type="sibTrans" cxnId="{27ED7757-7085-4F2F-9C0C-B1BC050A3751}">
      <dgm:prSet/>
      <dgm:spPr/>
      <dgm:t>
        <a:bodyPr/>
        <a:lstStyle/>
        <a:p>
          <a:endParaRPr lang="tr-TR"/>
        </a:p>
      </dgm:t>
    </dgm:pt>
    <dgm:pt modelId="{1A22AE1A-031E-4B4B-A453-4F5B394B06DD}">
      <dgm:prSet phldrT="[Text]" custT="1"/>
      <dgm:spPr/>
      <dgm:t>
        <a:bodyPr/>
        <a:lstStyle/>
        <a:p>
          <a:r>
            <a:rPr lang="tr-TR" sz="1100" dirty="0"/>
            <a:t>Pazardaki yer</a:t>
          </a:r>
        </a:p>
      </dgm:t>
    </dgm:pt>
    <dgm:pt modelId="{FC28CA21-B432-4849-80AC-C6DCD7E7FD78}" type="parTrans" cxnId="{50E3F224-C840-41BE-B642-CEABDEB1CEC2}">
      <dgm:prSet/>
      <dgm:spPr/>
      <dgm:t>
        <a:bodyPr/>
        <a:lstStyle/>
        <a:p>
          <a:endParaRPr lang="tr-TR"/>
        </a:p>
      </dgm:t>
    </dgm:pt>
    <dgm:pt modelId="{B3F51E63-9306-4606-A7DF-55BD2638D50F}" type="sibTrans" cxnId="{50E3F224-C840-41BE-B642-CEABDEB1CEC2}">
      <dgm:prSet/>
      <dgm:spPr/>
      <dgm:t>
        <a:bodyPr/>
        <a:lstStyle/>
        <a:p>
          <a:endParaRPr lang="tr-TR"/>
        </a:p>
      </dgm:t>
    </dgm:pt>
    <dgm:pt modelId="{DDA10DFA-8AF7-4360-B4B7-6AC6B1E00EAE}">
      <dgm:prSet phldrT="[Text]" custT="1"/>
      <dgm:spPr/>
      <dgm:t>
        <a:bodyPr/>
        <a:lstStyle/>
        <a:p>
          <a:pPr>
            <a:buFont typeface="Arial" panose="020B0604020202020204" pitchFamily="34" charset="0"/>
            <a:buChar char="•"/>
          </a:pPr>
          <a:r>
            <a:rPr lang="tr-TR" sz="1100" b="0" i="0" dirty="0"/>
            <a:t>Doğru ve yeterli sayıda müşteri kitlesi</a:t>
          </a:r>
          <a:endParaRPr lang="tr-TR" sz="1100" dirty="0"/>
        </a:p>
      </dgm:t>
    </dgm:pt>
    <dgm:pt modelId="{B95C211B-736C-4DF6-AEE6-B59E9249DF6A}" type="parTrans" cxnId="{69024DAC-3628-4828-8985-827A1D919CD9}">
      <dgm:prSet/>
      <dgm:spPr/>
      <dgm:t>
        <a:bodyPr/>
        <a:lstStyle/>
        <a:p>
          <a:endParaRPr lang="tr-TR"/>
        </a:p>
      </dgm:t>
    </dgm:pt>
    <dgm:pt modelId="{774904F3-7F04-493B-87E6-7AFF546368A3}" type="sibTrans" cxnId="{69024DAC-3628-4828-8985-827A1D919CD9}">
      <dgm:prSet/>
      <dgm:spPr/>
      <dgm:t>
        <a:bodyPr/>
        <a:lstStyle/>
        <a:p>
          <a:endParaRPr lang="tr-TR"/>
        </a:p>
      </dgm:t>
    </dgm:pt>
    <dgm:pt modelId="{06934028-4772-4AE5-BA68-244873E964D6}">
      <dgm:prSet phldrT="[Text]" custT="1"/>
      <dgm:spPr/>
      <dgm:t>
        <a:bodyPr/>
        <a:lstStyle/>
        <a:p>
          <a:r>
            <a:rPr lang="tr-TR" sz="1100" dirty="0"/>
            <a:t>Güçlendirecek alternatifler</a:t>
          </a:r>
        </a:p>
      </dgm:t>
    </dgm:pt>
    <dgm:pt modelId="{F0C5EB9A-DECE-4389-AFF1-F85E57132008}" type="parTrans" cxnId="{6A7032A6-747F-43BE-9871-12C000AEF09B}">
      <dgm:prSet/>
      <dgm:spPr/>
      <dgm:t>
        <a:bodyPr/>
        <a:lstStyle/>
        <a:p>
          <a:endParaRPr lang="tr-TR"/>
        </a:p>
      </dgm:t>
    </dgm:pt>
    <dgm:pt modelId="{4398163E-73E4-4C81-930A-B9D7E3515E6D}" type="sibTrans" cxnId="{6A7032A6-747F-43BE-9871-12C000AEF09B}">
      <dgm:prSet/>
      <dgm:spPr/>
      <dgm:t>
        <a:bodyPr/>
        <a:lstStyle/>
        <a:p>
          <a:endParaRPr lang="tr-TR"/>
        </a:p>
      </dgm:t>
    </dgm:pt>
    <dgm:pt modelId="{00A38B3F-7CCA-4BF1-87C3-85506951DA23}">
      <dgm:prSet phldrT="[Text]" custT="1"/>
      <dgm:spPr/>
      <dgm:t>
        <a:bodyPr/>
        <a:lstStyle/>
        <a:p>
          <a:r>
            <a:rPr lang="tr-TR" sz="1100" dirty="0"/>
            <a:t>Ürünün daha çok kullanılan alanına göre orada derinleştirme yapmaya müsait olması</a:t>
          </a:r>
        </a:p>
      </dgm:t>
    </dgm:pt>
    <dgm:pt modelId="{D8A81AD9-6C98-4646-80C8-31F32DFCB14D}" type="parTrans" cxnId="{67C4B372-0A72-4D62-8D48-BF6D76C4ADCE}">
      <dgm:prSet/>
      <dgm:spPr/>
      <dgm:t>
        <a:bodyPr/>
        <a:lstStyle/>
        <a:p>
          <a:endParaRPr lang="tr-TR"/>
        </a:p>
      </dgm:t>
    </dgm:pt>
    <dgm:pt modelId="{2DA8EB24-C796-4D7E-9C9E-C76685C1CC6D}" type="sibTrans" cxnId="{67C4B372-0A72-4D62-8D48-BF6D76C4ADCE}">
      <dgm:prSet/>
      <dgm:spPr/>
      <dgm:t>
        <a:bodyPr/>
        <a:lstStyle/>
        <a:p>
          <a:endParaRPr lang="tr-TR"/>
        </a:p>
      </dgm:t>
    </dgm:pt>
    <dgm:pt modelId="{EF596D8D-2A01-4C14-8C60-2C75ECE644E8}">
      <dgm:prSet phldrT="[Text]" custT="1"/>
      <dgm:spPr/>
      <dgm:t>
        <a:bodyPr/>
        <a:lstStyle/>
        <a:p>
          <a:r>
            <a:rPr lang="tr-TR" sz="1100" dirty="0"/>
            <a:t>Ürünün daha iyi ve kötü yanları</a:t>
          </a:r>
        </a:p>
      </dgm:t>
    </dgm:pt>
    <dgm:pt modelId="{0B6BD8F0-E7D5-4D5F-AE8C-448E4375A37E}" type="parTrans" cxnId="{DD70A00F-1A60-4AFB-8D36-981BB6F1B607}">
      <dgm:prSet/>
      <dgm:spPr/>
      <dgm:t>
        <a:bodyPr/>
        <a:lstStyle/>
        <a:p>
          <a:endParaRPr lang="tr-TR"/>
        </a:p>
      </dgm:t>
    </dgm:pt>
    <dgm:pt modelId="{8321AA7A-D602-4D1A-AACD-4384AD57D26C}" type="sibTrans" cxnId="{DD70A00F-1A60-4AFB-8D36-981BB6F1B607}">
      <dgm:prSet/>
      <dgm:spPr/>
      <dgm:t>
        <a:bodyPr/>
        <a:lstStyle/>
        <a:p>
          <a:endParaRPr lang="tr-TR"/>
        </a:p>
      </dgm:t>
    </dgm:pt>
    <dgm:pt modelId="{2C858105-1F69-4259-87AC-179B42F9F1F1}">
      <dgm:prSet phldrT="[Text]" custT="1"/>
      <dgm:spPr/>
      <dgm:t>
        <a:bodyPr/>
        <a:lstStyle/>
        <a:p>
          <a:pPr algn="l"/>
          <a:r>
            <a:rPr lang="tr-TR" sz="1000" dirty="0"/>
            <a:t>Rakiplerimiz tek bir alana yöneldiği için o alana uygun analizler yaparak daha ayrıntılı bir ürün ortaya çıkarabilir.</a:t>
          </a:r>
        </a:p>
      </dgm:t>
    </dgm:pt>
    <dgm:pt modelId="{170F4937-AC3E-40E1-BB91-E3924BA9C736}" type="parTrans" cxnId="{F6AF6E7D-A25E-4234-8BE7-EE0ECD10A6E3}">
      <dgm:prSet/>
      <dgm:spPr/>
      <dgm:t>
        <a:bodyPr/>
        <a:lstStyle/>
        <a:p>
          <a:endParaRPr lang="tr-TR"/>
        </a:p>
      </dgm:t>
    </dgm:pt>
    <dgm:pt modelId="{F09A4426-1164-4EC7-8E9B-A23CA8E23BDF}" type="sibTrans" cxnId="{F6AF6E7D-A25E-4234-8BE7-EE0ECD10A6E3}">
      <dgm:prSet/>
      <dgm:spPr/>
      <dgm:t>
        <a:bodyPr/>
        <a:lstStyle/>
        <a:p>
          <a:endParaRPr lang="tr-TR"/>
        </a:p>
      </dgm:t>
    </dgm:pt>
    <dgm:pt modelId="{A7F564BB-9C51-4DBF-A6A7-48C929E3B543}">
      <dgm:prSet phldrT="[Text]" custT="1"/>
      <dgm:spPr/>
      <dgm:t>
        <a:bodyPr/>
        <a:lstStyle/>
        <a:p>
          <a:r>
            <a:rPr lang="tr-TR" sz="1100" dirty="0"/>
            <a:t>Aktivite</a:t>
          </a:r>
        </a:p>
      </dgm:t>
    </dgm:pt>
    <dgm:pt modelId="{D85D2807-A976-4DB8-8373-EA5B20B44835}" type="parTrans" cxnId="{486730D6-D32B-45A8-8876-0AF422492080}">
      <dgm:prSet/>
      <dgm:spPr/>
      <dgm:t>
        <a:bodyPr/>
        <a:lstStyle/>
        <a:p>
          <a:endParaRPr lang="tr-TR"/>
        </a:p>
      </dgm:t>
    </dgm:pt>
    <dgm:pt modelId="{CD769E13-5F7B-49AC-B618-7E32B294308A}" type="sibTrans" cxnId="{486730D6-D32B-45A8-8876-0AF422492080}">
      <dgm:prSet/>
      <dgm:spPr/>
      <dgm:t>
        <a:bodyPr/>
        <a:lstStyle/>
        <a:p>
          <a:endParaRPr lang="tr-TR"/>
        </a:p>
      </dgm:t>
    </dgm:pt>
    <dgm:pt modelId="{FB022625-13C5-451E-82D4-F45BDFEF271E}">
      <dgm:prSet phldrT="[Text]" custT="1"/>
      <dgm:spPr/>
      <dgm:t>
        <a:bodyPr/>
        <a:lstStyle/>
        <a:p>
          <a:r>
            <a:rPr lang="tr-TR" sz="1100" dirty="0"/>
            <a:t>Ajanda/not defteri uygulamaları</a:t>
          </a:r>
        </a:p>
      </dgm:t>
    </dgm:pt>
    <dgm:pt modelId="{EA8E02C1-2499-40DE-B677-E8A3F2286919}" type="parTrans" cxnId="{4B6972CF-51BA-4DF3-BF63-1DDC15FDDB5D}">
      <dgm:prSet/>
      <dgm:spPr/>
      <dgm:t>
        <a:bodyPr/>
        <a:lstStyle/>
        <a:p>
          <a:endParaRPr lang="tr-TR"/>
        </a:p>
      </dgm:t>
    </dgm:pt>
    <dgm:pt modelId="{930308B0-04A1-4094-BA52-3D923E62D029}" type="sibTrans" cxnId="{4B6972CF-51BA-4DF3-BF63-1DDC15FDDB5D}">
      <dgm:prSet/>
      <dgm:spPr/>
      <dgm:t>
        <a:bodyPr/>
        <a:lstStyle/>
        <a:p>
          <a:endParaRPr lang="tr-TR"/>
        </a:p>
      </dgm:t>
    </dgm:pt>
    <dgm:pt modelId="{EBF1566C-4344-476D-B1CD-B92AF42A42E7}">
      <dgm:prSet phldrT="[Text]" custT="1"/>
      <dgm:spPr/>
      <dgm:t>
        <a:bodyPr/>
        <a:lstStyle/>
        <a:p>
          <a:r>
            <a:rPr lang="tr-TR" sz="1100" dirty="0"/>
            <a:t>Hatırlatıcı/alarmlar</a:t>
          </a:r>
        </a:p>
      </dgm:t>
    </dgm:pt>
    <dgm:pt modelId="{0D7D8490-9E34-4121-849B-756699017E5E}" type="parTrans" cxnId="{DD928F8C-522D-4D41-8B94-616863DA762B}">
      <dgm:prSet/>
      <dgm:spPr/>
      <dgm:t>
        <a:bodyPr/>
        <a:lstStyle/>
        <a:p>
          <a:endParaRPr lang="tr-TR"/>
        </a:p>
      </dgm:t>
    </dgm:pt>
    <dgm:pt modelId="{5E141728-0DA7-42FE-B9B2-5F3490D4EC6C}" type="sibTrans" cxnId="{DD928F8C-522D-4D41-8B94-616863DA762B}">
      <dgm:prSet/>
      <dgm:spPr/>
      <dgm:t>
        <a:bodyPr/>
        <a:lstStyle/>
        <a:p>
          <a:endParaRPr lang="tr-TR"/>
        </a:p>
      </dgm:t>
    </dgm:pt>
    <dgm:pt modelId="{3E7A44AA-B181-4AEB-8C6A-D15346D20FDD}">
      <dgm:prSet phldrT="[Text]" custT="1"/>
      <dgm:spPr/>
      <dgm:t>
        <a:bodyPr/>
        <a:lstStyle/>
        <a:p>
          <a:pPr algn="l"/>
          <a:r>
            <a:rPr lang="tr-TR" sz="1000" dirty="0"/>
            <a:t>İnsanlar kolaya daha çabuk alıştığı için çok ayrıntılı ve zor kullanan ürünler yerine , tek bir yerden ulaşabildikleri ve kullanımı kolay ürünlere yönelirler</a:t>
          </a:r>
          <a:r>
            <a:rPr lang="tr-TR" sz="800" dirty="0"/>
            <a:t>.</a:t>
          </a:r>
        </a:p>
      </dgm:t>
    </dgm:pt>
    <dgm:pt modelId="{1ECE57B9-EB5D-47F4-A3D4-DC61DB428067}" type="parTrans" cxnId="{C3FC4AC4-D17C-4CB1-98E0-7271BA067518}">
      <dgm:prSet/>
      <dgm:spPr/>
      <dgm:t>
        <a:bodyPr/>
        <a:lstStyle/>
        <a:p>
          <a:endParaRPr lang="tr-TR"/>
        </a:p>
      </dgm:t>
    </dgm:pt>
    <dgm:pt modelId="{7C72E4A3-54E2-4F9B-9D15-1019CFB7A898}" type="sibTrans" cxnId="{C3FC4AC4-D17C-4CB1-98E0-7271BA067518}">
      <dgm:prSet/>
      <dgm:spPr/>
      <dgm:t>
        <a:bodyPr/>
        <a:lstStyle/>
        <a:p>
          <a:endParaRPr lang="tr-TR"/>
        </a:p>
      </dgm:t>
    </dgm:pt>
    <dgm:pt modelId="{8DE8C861-E0D5-4F19-9824-687D5CD5E5CF}">
      <dgm:prSet custT="1"/>
      <dgm:spPr/>
      <dgm:t>
        <a:bodyPr/>
        <a:lstStyle/>
        <a:p>
          <a:pPr>
            <a:buFont typeface="Arial" panose="020B0604020202020204" pitchFamily="34" charset="0"/>
            <a:buChar char="•"/>
          </a:pPr>
          <a:r>
            <a:rPr lang="tr-TR" sz="1100" b="0" i="0" dirty="0"/>
            <a:t>Gerçek bir problem</a:t>
          </a:r>
        </a:p>
      </dgm:t>
    </dgm:pt>
    <dgm:pt modelId="{90F74D60-A4FB-4BF4-8DE3-E6F264A7705D}" type="parTrans" cxnId="{A460518C-56C0-47EB-998C-098C63EED7D8}">
      <dgm:prSet/>
      <dgm:spPr/>
      <dgm:t>
        <a:bodyPr/>
        <a:lstStyle/>
        <a:p>
          <a:endParaRPr lang="tr-TR"/>
        </a:p>
      </dgm:t>
    </dgm:pt>
    <dgm:pt modelId="{FFACC07B-A77E-4E41-B25C-C36BF7354820}" type="sibTrans" cxnId="{A460518C-56C0-47EB-998C-098C63EED7D8}">
      <dgm:prSet/>
      <dgm:spPr/>
      <dgm:t>
        <a:bodyPr/>
        <a:lstStyle/>
        <a:p>
          <a:endParaRPr lang="tr-TR"/>
        </a:p>
      </dgm:t>
    </dgm:pt>
    <dgm:pt modelId="{6EBAE5A4-8A58-40CC-B96C-CC3A8A66FADE}">
      <dgm:prSet custT="1"/>
      <dgm:spPr/>
      <dgm:t>
        <a:bodyPr/>
        <a:lstStyle/>
        <a:p>
          <a:pPr>
            <a:buFont typeface="Arial" panose="020B0604020202020204" pitchFamily="34" charset="0"/>
            <a:buChar char="•"/>
          </a:pPr>
          <a:r>
            <a:rPr lang="tr-TR" sz="1100" b="0" i="0" dirty="0"/>
            <a:t>Değerli bir çözüm</a:t>
          </a:r>
        </a:p>
      </dgm:t>
    </dgm:pt>
    <dgm:pt modelId="{ED5015C9-DFC6-4E16-8EB8-2FA14FA8C494}" type="parTrans" cxnId="{A7D8E104-6E78-42C2-8B4A-64A00AD33B21}">
      <dgm:prSet/>
      <dgm:spPr/>
      <dgm:t>
        <a:bodyPr/>
        <a:lstStyle/>
        <a:p>
          <a:endParaRPr lang="tr-TR"/>
        </a:p>
      </dgm:t>
    </dgm:pt>
    <dgm:pt modelId="{D82CADA2-3F1A-49E5-9891-F025430DA5C5}" type="sibTrans" cxnId="{A7D8E104-6E78-42C2-8B4A-64A00AD33B21}">
      <dgm:prSet/>
      <dgm:spPr/>
      <dgm:t>
        <a:bodyPr/>
        <a:lstStyle/>
        <a:p>
          <a:endParaRPr lang="tr-TR"/>
        </a:p>
      </dgm:t>
    </dgm:pt>
    <dgm:pt modelId="{9749116C-1830-4D98-9680-3029FBE437A1}" type="pres">
      <dgm:prSet presAssocID="{08C6F855-5B9A-4CEE-8CBB-413653B0B909}" presName="cycleMatrixDiagram" presStyleCnt="0">
        <dgm:presLayoutVars>
          <dgm:chMax val="1"/>
          <dgm:dir/>
          <dgm:animLvl val="lvl"/>
          <dgm:resizeHandles val="exact"/>
        </dgm:presLayoutVars>
      </dgm:prSet>
      <dgm:spPr/>
    </dgm:pt>
    <dgm:pt modelId="{1E26D647-1C33-4201-BAA2-FEB29E652DA1}" type="pres">
      <dgm:prSet presAssocID="{08C6F855-5B9A-4CEE-8CBB-413653B0B909}" presName="children" presStyleCnt="0"/>
      <dgm:spPr/>
    </dgm:pt>
    <dgm:pt modelId="{FDE96602-AEB9-438D-B0CA-1CA58834728E}" type="pres">
      <dgm:prSet presAssocID="{08C6F855-5B9A-4CEE-8CBB-413653B0B909}" presName="child1group" presStyleCnt="0"/>
      <dgm:spPr/>
    </dgm:pt>
    <dgm:pt modelId="{8A235FF9-579F-4F1C-8000-5AAD69039107}" type="pres">
      <dgm:prSet presAssocID="{08C6F855-5B9A-4CEE-8CBB-413653B0B909}" presName="child1" presStyleLbl="bgAcc1" presStyleIdx="0" presStyleCnt="4" custScaleX="110027" custScaleY="130147" custLinFactNeighborX="-14832" custLinFactNeighborY="-1675"/>
      <dgm:spPr/>
    </dgm:pt>
    <dgm:pt modelId="{897578E1-CED3-41E9-B1C3-6AC5A116D683}" type="pres">
      <dgm:prSet presAssocID="{08C6F855-5B9A-4CEE-8CBB-413653B0B909}" presName="child1Text" presStyleLbl="bgAcc1" presStyleIdx="0" presStyleCnt="4">
        <dgm:presLayoutVars>
          <dgm:bulletEnabled val="1"/>
        </dgm:presLayoutVars>
      </dgm:prSet>
      <dgm:spPr/>
    </dgm:pt>
    <dgm:pt modelId="{0AD7BAFB-2F5D-4C5C-A5D8-BCD80A895565}" type="pres">
      <dgm:prSet presAssocID="{08C6F855-5B9A-4CEE-8CBB-413653B0B909}" presName="child2group" presStyleCnt="0"/>
      <dgm:spPr/>
    </dgm:pt>
    <dgm:pt modelId="{F318865F-9066-477B-9D86-6DAAEA8921C7}" type="pres">
      <dgm:prSet presAssocID="{08C6F855-5B9A-4CEE-8CBB-413653B0B909}" presName="child2" presStyleLbl="bgAcc1" presStyleIdx="1" presStyleCnt="4" custScaleY="138468" custLinFactNeighborX="13747"/>
      <dgm:spPr/>
    </dgm:pt>
    <dgm:pt modelId="{017CDBA1-44B6-463A-8BCA-A4BFA146CB33}" type="pres">
      <dgm:prSet presAssocID="{08C6F855-5B9A-4CEE-8CBB-413653B0B909}" presName="child2Text" presStyleLbl="bgAcc1" presStyleIdx="1" presStyleCnt="4">
        <dgm:presLayoutVars>
          <dgm:bulletEnabled val="1"/>
        </dgm:presLayoutVars>
      </dgm:prSet>
      <dgm:spPr/>
    </dgm:pt>
    <dgm:pt modelId="{74150001-4195-4E0D-9355-AD4D6028ED0B}" type="pres">
      <dgm:prSet presAssocID="{08C6F855-5B9A-4CEE-8CBB-413653B0B909}" presName="child3group" presStyleCnt="0"/>
      <dgm:spPr/>
    </dgm:pt>
    <dgm:pt modelId="{32793348-9303-4C5C-8296-677A87918DBD}" type="pres">
      <dgm:prSet presAssocID="{08C6F855-5B9A-4CEE-8CBB-413653B0B909}" presName="child3" presStyleLbl="bgAcc1" presStyleIdx="2" presStyleCnt="4" custScaleY="135140" custLinFactNeighborX="14832" custLinFactNeighborY="0"/>
      <dgm:spPr/>
    </dgm:pt>
    <dgm:pt modelId="{130063E3-CC3E-4A1B-A3C6-4C74BDD3FFE6}" type="pres">
      <dgm:prSet presAssocID="{08C6F855-5B9A-4CEE-8CBB-413653B0B909}" presName="child3Text" presStyleLbl="bgAcc1" presStyleIdx="2" presStyleCnt="4">
        <dgm:presLayoutVars>
          <dgm:bulletEnabled val="1"/>
        </dgm:presLayoutVars>
      </dgm:prSet>
      <dgm:spPr/>
    </dgm:pt>
    <dgm:pt modelId="{FAC24CA8-96CF-48D9-94ED-F2AF369B4FA9}" type="pres">
      <dgm:prSet presAssocID="{08C6F855-5B9A-4CEE-8CBB-413653B0B909}" presName="child4group" presStyleCnt="0"/>
      <dgm:spPr/>
    </dgm:pt>
    <dgm:pt modelId="{156B8B98-9346-422B-9EF9-77947C935AFD}" type="pres">
      <dgm:prSet presAssocID="{08C6F855-5B9A-4CEE-8CBB-413653B0B909}" presName="child4" presStyleLbl="bgAcc1" presStyleIdx="3" presStyleCnt="4" custScaleY="142637" custLinFactNeighborX="-20621" custLinFactNeighborY="-3909"/>
      <dgm:spPr/>
    </dgm:pt>
    <dgm:pt modelId="{EED9DA57-DBBD-44DC-9401-DA9CBF10CA92}" type="pres">
      <dgm:prSet presAssocID="{08C6F855-5B9A-4CEE-8CBB-413653B0B909}" presName="child4Text" presStyleLbl="bgAcc1" presStyleIdx="3" presStyleCnt="4">
        <dgm:presLayoutVars>
          <dgm:bulletEnabled val="1"/>
        </dgm:presLayoutVars>
      </dgm:prSet>
      <dgm:spPr/>
    </dgm:pt>
    <dgm:pt modelId="{959412D7-5959-414A-B15C-44F26472926A}" type="pres">
      <dgm:prSet presAssocID="{08C6F855-5B9A-4CEE-8CBB-413653B0B909}" presName="childPlaceholder" presStyleCnt="0"/>
      <dgm:spPr/>
    </dgm:pt>
    <dgm:pt modelId="{610987BD-6F7F-4CA9-B501-BDBE790F3F1B}" type="pres">
      <dgm:prSet presAssocID="{08C6F855-5B9A-4CEE-8CBB-413653B0B909}" presName="circle" presStyleCnt="0"/>
      <dgm:spPr/>
    </dgm:pt>
    <dgm:pt modelId="{4EE61D4F-D56A-4002-8154-C71E438BB2A7}" type="pres">
      <dgm:prSet presAssocID="{08C6F855-5B9A-4CEE-8CBB-413653B0B909}" presName="quadrant1" presStyleLbl="node1" presStyleIdx="0" presStyleCnt="4">
        <dgm:presLayoutVars>
          <dgm:chMax val="1"/>
          <dgm:bulletEnabled val="1"/>
        </dgm:presLayoutVars>
      </dgm:prSet>
      <dgm:spPr/>
    </dgm:pt>
    <dgm:pt modelId="{C5D548F7-22CB-4CDB-90C9-A6A1DF9D976F}" type="pres">
      <dgm:prSet presAssocID="{08C6F855-5B9A-4CEE-8CBB-413653B0B909}" presName="quadrant2" presStyleLbl="node1" presStyleIdx="1" presStyleCnt="4">
        <dgm:presLayoutVars>
          <dgm:chMax val="1"/>
          <dgm:bulletEnabled val="1"/>
        </dgm:presLayoutVars>
      </dgm:prSet>
      <dgm:spPr/>
    </dgm:pt>
    <dgm:pt modelId="{B2AD9E14-E564-4A26-8796-C88C088BBFDC}" type="pres">
      <dgm:prSet presAssocID="{08C6F855-5B9A-4CEE-8CBB-413653B0B909}" presName="quadrant3" presStyleLbl="node1" presStyleIdx="2" presStyleCnt="4">
        <dgm:presLayoutVars>
          <dgm:chMax val="1"/>
          <dgm:bulletEnabled val="1"/>
        </dgm:presLayoutVars>
      </dgm:prSet>
      <dgm:spPr/>
    </dgm:pt>
    <dgm:pt modelId="{90855B4F-DCEC-45BA-A074-A8187B5584E8}" type="pres">
      <dgm:prSet presAssocID="{08C6F855-5B9A-4CEE-8CBB-413653B0B909}" presName="quadrant4" presStyleLbl="node1" presStyleIdx="3" presStyleCnt="4">
        <dgm:presLayoutVars>
          <dgm:chMax val="1"/>
          <dgm:bulletEnabled val="1"/>
        </dgm:presLayoutVars>
      </dgm:prSet>
      <dgm:spPr/>
    </dgm:pt>
    <dgm:pt modelId="{6CB87054-4BEF-482C-8D22-18D232AD49B8}" type="pres">
      <dgm:prSet presAssocID="{08C6F855-5B9A-4CEE-8CBB-413653B0B909}" presName="quadrantPlaceholder" presStyleCnt="0"/>
      <dgm:spPr/>
    </dgm:pt>
    <dgm:pt modelId="{F196B1AA-3483-4C47-A41A-F1B98C52D816}" type="pres">
      <dgm:prSet presAssocID="{08C6F855-5B9A-4CEE-8CBB-413653B0B909}" presName="center1" presStyleLbl="fgShp" presStyleIdx="0" presStyleCnt="2"/>
      <dgm:spPr/>
    </dgm:pt>
    <dgm:pt modelId="{7861845A-4285-4773-906C-AD8A17DB917B}" type="pres">
      <dgm:prSet presAssocID="{08C6F855-5B9A-4CEE-8CBB-413653B0B909}" presName="center2" presStyleLbl="fgShp" presStyleIdx="1" presStyleCnt="2"/>
      <dgm:spPr/>
    </dgm:pt>
  </dgm:ptLst>
  <dgm:cxnLst>
    <dgm:cxn modelId="{A7D8E104-6E78-42C2-8B4A-64A00AD33B21}" srcId="{1A22AE1A-031E-4B4B-A453-4F5B394B06DD}" destId="{6EBAE5A4-8A58-40CC-B96C-CC3A8A66FADE}" srcOrd="2" destOrd="0" parTransId="{ED5015C9-DFC6-4E16-8EB8-2FA14FA8C494}" sibTransId="{D82CADA2-3F1A-49E5-9891-F025430DA5C5}"/>
    <dgm:cxn modelId="{9B5B970D-621C-4F24-B099-892935F5C6A8}" type="presOf" srcId="{3E7A44AA-B181-4AEB-8C6A-D15346D20FDD}" destId="{EED9DA57-DBBD-44DC-9401-DA9CBF10CA92}" srcOrd="1" destOrd="1" presId="urn:microsoft.com/office/officeart/2005/8/layout/cycle4"/>
    <dgm:cxn modelId="{DD70A00F-1A60-4AFB-8D36-981BB6F1B607}" srcId="{08C6F855-5B9A-4CEE-8CBB-413653B0B909}" destId="{EF596D8D-2A01-4C14-8C60-2C75ECE644E8}" srcOrd="3" destOrd="0" parTransId="{0B6BD8F0-E7D5-4D5F-AE8C-448E4375A37E}" sibTransId="{8321AA7A-D602-4D1A-AACD-4384AD57D26C}"/>
    <dgm:cxn modelId="{7A40AA18-31B3-46F0-B435-36E6486EBDBF}" type="presOf" srcId="{A7F564BB-9C51-4DBF-A6A7-48C929E3B543}" destId="{8A235FF9-579F-4F1C-8000-5AAD69039107}" srcOrd="0" destOrd="1" presId="urn:microsoft.com/office/officeart/2005/8/layout/cycle4"/>
    <dgm:cxn modelId="{FDD3BB20-FF64-4F7F-95EA-93B0C577CB08}" type="presOf" srcId="{8DE8C861-E0D5-4F19-9824-687D5CD5E5CF}" destId="{017CDBA1-44B6-463A-8BCA-A4BFA146CB33}" srcOrd="1" destOrd="1" presId="urn:microsoft.com/office/officeart/2005/8/layout/cycle4"/>
    <dgm:cxn modelId="{50E3F224-C840-41BE-B642-CEABDEB1CEC2}" srcId="{08C6F855-5B9A-4CEE-8CBB-413653B0B909}" destId="{1A22AE1A-031E-4B4B-A453-4F5B394B06DD}" srcOrd="1" destOrd="0" parTransId="{FC28CA21-B432-4849-80AC-C6DCD7E7FD78}" sibTransId="{B3F51E63-9306-4606-A7DF-55BD2638D50F}"/>
    <dgm:cxn modelId="{2EB90126-05E2-4922-85FC-C90FD929507C}" type="presOf" srcId="{FB022625-13C5-451E-82D4-F45BDFEF271E}" destId="{8A235FF9-579F-4F1C-8000-5AAD69039107}" srcOrd="0" destOrd="2" presId="urn:microsoft.com/office/officeart/2005/8/layout/cycle4"/>
    <dgm:cxn modelId="{3464E92E-B79D-451C-AA06-DAC331F56517}" type="presOf" srcId="{EF596D8D-2A01-4C14-8C60-2C75ECE644E8}" destId="{90855B4F-DCEC-45BA-A074-A8187B5584E8}" srcOrd="0" destOrd="0" presId="urn:microsoft.com/office/officeart/2005/8/layout/cycle4"/>
    <dgm:cxn modelId="{722BA82F-A49D-4CFA-BF5B-59481AEE2619}" type="presOf" srcId="{B0D92226-81DD-44F6-9113-F874A677551F}" destId="{4EE61D4F-D56A-4002-8154-C71E438BB2A7}" srcOrd="0" destOrd="0" presId="urn:microsoft.com/office/officeart/2005/8/layout/cycle4"/>
    <dgm:cxn modelId="{0A783C35-5C6B-487F-AF0F-D5AED7E8886F}" type="presOf" srcId="{DDA10DFA-8AF7-4360-B4B7-6AC6B1E00EAE}" destId="{017CDBA1-44B6-463A-8BCA-A4BFA146CB33}" srcOrd="1" destOrd="0" presId="urn:microsoft.com/office/officeart/2005/8/layout/cycle4"/>
    <dgm:cxn modelId="{CFC2513E-E9E8-425B-8656-BFADCD9F0CEA}" type="presOf" srcId="{6EBAE5A4-8A58-40CC-B96C-CC3A8A66FADE}" destId="{F318865F-9066-477B-9D86-6DAAEA8921C7}" srcOrd="0" destOrd="2" presId="urn:microsoft.com/office/officeart/2005/8/layout/cycle4"/>
    <dgm:cxn modelId="{F4349145-E513-4656-9EAC-D64DB7047A79}" type="presOf" srcId="{2C858105-1F69-4259-87AC-179B42F9F1F1}" destId="{156B8B98-9346-422B-9EF9-77947C935AFD}" srcOrd="0" destOrd="0" presId="urn:microsoft.com/office/officeart/2005/8/layout/cycle4"/>
    <dgm:cxn modelId="{1F7CAF48-D45E-415E-8E35-5557316F6261}" type="presOf" srcId="{3E7A44AA-B181-4AEB-8C6A-D15346D20FDD}" destId="{156B8B98-9346-422B-9EF9-77947C935AFD}" srcOrd="0" destOrd="1" presId="urn:microsoft.com/office/officeart/2005/8/layout/cycle4"/>
    <dgm:cxn modelId="{747D8649-3504-469C-B726-698B2C1CFEF9}" type="presOf" srcId="{6EBAE5A4-8A58-40CC-B96C-CC3A8A66FADE}" destId="{017CDBA1-44B6-463A-8BCA-A4BFA146CB33}" srcOrd="1" destOrd="2" presId="urn:microsoft.com/office/officeart/2005/8/layout/cycle4"/>
    <dgm:cxn modelId="{9946F649-A702-41D0-B444-D3EBC4B81D7B}" type="presOf" srcId="{EBF1566C-4344-476D-B1CD-B92AF42A42E7}" destId="{897578E1-CED3-41E9-B1C3-6AC5A116D683}" srcOrd="1" destOrd="3" presId="urn:microsoft.com/office/officeart/2005/8/layout/cycle4"/>
    <dgm:cxn modelId="{D5E99D6F-6DC2-4BCC-BB76-B6690279DA3A}" type="presOf" srcId="{2C858105-1F69-4259-87AC-179B42F9F1F1}" destId="{EED9DA57-DBBD-44DC-9401-DA9CBF10CA92}" srcOrd="1" destOrd="0" presId="urn:microsoft.com/office/officeart/2005/8/layout/cycle4"/>
    <dgm:cxn modelId="{67C4B372-0A72-4D62-8D48-BF6D76C4ADCE}" srcId="{06934028-4772-4AE5-BA68-244873E964D6}" destId="{00A38B3F-7CCA-4BF1-87C3-85506951DA23}" srcOrd="0" destOrd="0" parTransId="{D8A81AD9-6C98-4646-80C8-31F32DFCB14D}" sibTransId="{2DA8EB24-C796-4D7E-9C9E-C76685C1CC6D}"/>
    <dgm:cxn modelId="{27ED7757-7085-4F2F-9C0C-B1BC050A3751}" srcId="{B0D92226-81DD-44F6-9113-F874A677551F}" destId="{08638836-E04F-4A52-ABEF-F6E830BDE903}" srcOrd="0" destOrd="0" parTransId="{909DAA1E-AF0E-49D6-A255-B321B8C7044E}" sibTransId="{D6A926F9-5A97-4A3C-8A3F-DA95C3EB3C83}"/>
    <dgm:cxn modelId="{A1F49D57-8699-4585-B1F1-48BF0ECCBF67}" type="presOf" srcId="{EBF1566C-4344-476D-B1CD-B92AF42A42E7}" destId="{8A235FF9-579F-4F1C-8000-5AAD69039107}" srcOrd="0" destOrd="3" presId="urn:microsoft.com/office/officeart/2005/8/layout/cycle4"/>
    <dgm:cxn modelId="{F6AF6E7D-A25E-4234-8BE7-EE0ECD10A6E3}" srcId="{EF596D8D-2A01-4C14-8C60-2C75ECE644E8}" destId="{2C858105-1F69-4259-87AC-179B42F9F1F1}" srcOrd="0" destOrd="0" parTransId="{170F4937-AC3E-40E1-BB91-E3924BA9C736}" sibTransId="{F09A4426-1164-4EC7-8E9B-A23CA8E23BDF}"/>
    <dgm:cxn modelId="{A460518C-56C0-47EB-998C-098C63EED7D8}" srcId="{1A22AE1A-031E-4B4B-A453-4F5B394B06DD}" destId="{8DE8C861-E0D5-4F19-9824-687D5CD5E5CF}" srcOrd="1" destOrd="0" parTransId="{90F74D60-A4FB-4BF4-8DE3-E6F264A7705D}" sibTransId="{FFACC07B-A77E-4E41-B25C-C36BF7354820}"/>
    <dgm:cxn modelId="{DD928F8C-522D-4D41-8B94-616863DA762B}" srcId="{B0D92226-81DD-44F6-9113-F874A677551F}" destId="{EBF1566C-4344-476D-B1CD-B92AF42A42E7}" srcOrd="3" destOrd="0" parTransId="{0D7D8490-9E34-4121-849B-756699017E5E}" sibTransId="{5E141728-0DA7-42FE-B9B2-5F3490D4EC6C}"/>
    <dgm:cxn modelId="{A8A42D8E-9312-44AD-8560-CC2B8D49E607}" type="presOf" srcId="{08C6F855-5B9A-4CEE-8CBB-413653B0B909}" destId="{9749116C-1830-4D98-9680-3029FBE437A1}" srcOrd="0" destOrd="0" presId="urn:microsoft.com/office/officeart/2005/8/layout/cycle4"/>
    <dgm:cxn modelId="{69ADAF98-AE07-404C-9089-FE2E0985D0B8}" type="presOf" srcId="{1A22AE1A-031E-4B4B-A453-4F5B394B06DD}" destId="{C5D548F7-22CB-4CDB-90C9-A6A1DF9D976F}" srcOrd="0" destOrd="0" presId="urn:microsoft.com/office/officeart/2005/8/layout/cycle4"/>
    <dgm:cxn modelId="{C2A1FC9A-7CF2-48CA-AB02-844EE84FF67B}" type="presOf" srcId="{00A38B3F-7CCA-4BF1-87C3-85506951DA23}" destId="{130063E3-CC3E-4A1B-A3C6-4C74BDD3FFE6}" srcOrd="1" destOrd="0" presId="urn:microsoft.com/office/officeart/2005/8/layout/cycle4"/>
    <dgm:cxn modelId="{B3BA3D9D-FDCA-4E91-87BF-A6D91BB378D1}" type="presOf" srcId="{DDA10DFA-8AF7-4360-B4B7-6AC6B1E00EAE}" destId="{F318865F-9066-477B-9D86-6DAAEA8921C7}" srcOrd="0" destOrd="0" presId="urn:microsoft.com/office/officeart/2005/8/layout/cycle4"/>
    <dgm:cxn modelId="{B95729A1-B8E5-4107-BB2B-754102040A22}" type="presOf" srcId="{FB022625-13C5-451E-82D4-F45BDFEF271E}" destId="{897578E1-CED3-41E9-B1C3-6AC5A116D683}" srcOrd="1" destOrd="2" presId="urn:microsoft.com/office/officeart/2005/8/layout/cycle4"/>
    <dgm:cxn modelId="{6A7032A6-747F-43BE-9871-12C000AEF09B}" srcId="{08C6F855-5B9A-4CEE-8CBB-413653B0B909}" destId="{06934028-4772-4AE5-BA68-244873E964D6}" srcOrd="2" destOrd="0" parTransId="{F0C5EB9A-DECE-4389-AFF1-F85E57132008}" sibTransId="{4398163E-73E4-4C81-930A-B9D7E3515E6D}"/>
    <dgm:cxn modelId="{69024DAC-3628-4828-8985-827A1D919CD9}" srcId="{1A22AE1A-031E-4B4B-A453-4F5B394B06DD}" destId="{DDA10DFA-8AF7-4360-B4B7-6AC6B1E00EAE}" srcOrd="0" destOrd="0" parTransId="{B95C211B-736C-4DF6-AEE6-B59E9249DF6A}" sibTransId="{774904F3-7F04-493B-87E6-7AFF546368A3}"/>
    <dgm:cxn modelId="{BBDA77BF-6ABD-40A8-B814-637F164AC549}" type="presOf" srcId="{06934028-4772-4AE5-BA68-244873E964D6}" destId="{B2AD9E14-E564-4A26-8796-C88C088BBFDC}" srcOrd="0" destOrd="0" presId="urn:microsoft.com/office/officeart/2005/8/layout/cycle4"/>
    <dgm:cxn modelId="{C3FC4AC4-D17C-4CB1-98E0-7271BA067518}" srcId="{EF596D8D-2A01-4C14-8C60-2C75ECE644E8}" destId="{3E7A44AA-B181-4AEB-8C6A-D15346D20FDD}" srcOrd="1" destOrd="0" parTransId="{1ECE57B9-EB5D-47F4-A3D4-DC61DB428067}" sibTransId="{7C72E4A3-54E2-4F9B-9D15-1019CFB7A898}"/>
    <dgm:cxn modelId="{74F1BBC4-818E-46A2-871A-472F8694EC94}" type="presOf" srcId="{00A38B3F-7CCA-4BF1-87C3-85506951DA23}" destId="{32793348-9303-4C5C-8296-677A87918DBD}" srcOrd="0" destOrd="0" presId="urn:microsoft.com/office/officeart/2005/8/layout/cycle4"/>
    <dgm:cxn modelId="{4B6972CF-51BA-4DF3-BF63-1DDC15FDDB5D}" srcId="{B0D92226-81DD-44F6-9113-F874A677551F}" destId="{FB022625-13C5-451E-82D4-F45BDFEF271E}" srcOrd="2" destOrd="0" parTransId="{EA8E02C1-2499-40DE-B677-E8A3F2286919}" sibTransId="{930308B0-04A1-4094-BA52-3D923E62D029}"/>
    <dgm:cxn modelId="{4D4575D2-5356-409E-82FE-B1AD5C40BC0D}" srcId="{08C6F855-5B9A-4CEE-8CBB-413653B0B909}" destId="{B0D92226-81DD-44F6-9113-F874A677551F}" srcOrd="0" destOrd="0" parTransId="{26EE1866-DB1D-4289-9590-68855B13878E}" sibTransId="{0F13C29D-CA04-41EC-B82D-E0F0EDB83131}"/>
    <dgm:cxn modelId="{486730D6-D32B-45A8-8876-0AF422492080}" srcId="{B0D92226-81DD-44F6-9113-F874A677551F}" destId="{A7F564BB-9C51-4DBF-A6A7-48C929E3B543}" srcOrd="1" destOrd="0" parTransId="{D85D2807-A976-4DB8-8373-EA5B20B44835}" sibTransId="{CD769E13-5F7B-49AC-B618-7E32B294308A}"/>
    <dgm:cxn modelId="{CA4F4FE8-0A93-4B3B-BF43-F00DCABED261}" type="presOf" srcId="{A7F564BB-9C51-4DBF-A6A7-48C929E3B543}" destId="{897578E1-CED3-41E9-B1C3-6AC5A116D683}" srcOrd="1" destOrd="1" presId="urn:microsoft.com/office/officeart/2005/8/layout/cycle4"/>
    <dgm:cxn modelId="{DFB77DF3-F685-4C41-8BC2-CB0AEA3FF778}" type="presOf" srcId="{08638836-E04F-4A52-ABEF-F6E830BDE903}" destId="{8A235FF9-579F-4F1C-8000-5AAD69039107}" srcOrd="0" destOrd="0" presId="urn:microsoft.com/office/officeart/2005/8/layout/cycle4"/>
    <dgm:cxn modelId="{8797D7F7-C208-43EA-A9F6-F5559CB23A12}" type="presOf" srcId="{8DE8C861-E0D5-4F19-9824-687D5CD5E5CF}" destId="{F318865F-9066-477B-9D86-6DAAEA8921C7}" srcOrd="0" destOrd="1" presId="urn:microsoft.com/office/officeart/2005/8/layout/cycle4"/>
    <dgm:cxn modelId="{4218C2FF-9B24-480D-9D57-3958D738BF35}" type="presOf" srcId="{08638836-E04F-4A52-ABEF-F6E830BDE903}" destId="{897578E1-CED3-41E9-B1C3-6AC5A116D683}" srcOrd="1" destOrd="0" presId="urn:microsoft.com/office/officeart/2005/8/layout/cycle4"/>
    <dgm:cxn modelId="{FC841197-4528-43E4-BD4A-6BCF8C5A4534}" type="presParOf" srcId="{9749116C-1830-4D98-9680-3029FBE437A1}" destId="{1E26D647-1C33-4201-BAA2-FEB29E652DA1}" srcOrd="0" destOrd="0" presId="urn:microsoft.com/office/officeart/2005/8/layout/cycle4"/>
    <dgm:cxn modelId="{346BB6D7-65EC-4174-ABF8-C73DFD99FC26}" type="presParOf" srcId="{1E26D647-1C33-4201-BAA2-FEB29E652DA1}" destId="{FDE96602-AEB9-438D-B0CA-1CA58834728E}" srcOrd="0" destOrd="0" presId="urn:microsoft.com/office/officeart/2005/8/layout/cycle4"/>
    <dgm:cxn modelId="{BC5027D0-4B3E-49EF-B631-4BCEB9110539}" type="presParOf" srcId="{FDE96602-AEB9-438D-B0CA-1CA58834728E}" destId="{8A235FF9-579F-4F1C-8000-5AAD69039107}" srcOrd="0" destOrd="0" presId="urn:microsoft.com/office/officeart/2005/8/layout/cycle4"/>
    <dgm:cxn modelId="{CC96D888-E0FB-4137-B670-57B9D660F8E8}" type="presParOf" srcId="{FDE96602-AEB9-438D-B0CA-1CA58834728E}" destId="{897578E1-CED3-41E9-B1C3-6AC5A116D683}" srcOrd="1" destOrd="0" presId="urn:microsoft.com/office/officeart/2005/8/layout/cycle4"/>
    <dgm:cxn modelId="{584A79C0-A89C-45DF-B33A-18016D63757E}" type="presParOf" srcId="{1E26D647-1C33-4201-BAA2-FEB29E652DA1}" destId="{0AD7BAFB-2F5D-4C5C-A5D8-BCD80A895565}" srcOrd="1" destOrd="0" presId="urn:microsoft.com/office/officeart/2005/8/layout/cycle4"/>
    <dgm:cxn modelId="{D13E67D3-0505-4934-85B9-4298FA3688E2}" type="presParOf" srcId="{0AD7BAFB-2F5D-4C5C-A5D8-BCD80A895565}" destId="{F318865F-9066-477B-9D86-6DAAEA8921C7}" srcOrd="0" destOrd="0" presId="urn:microsoft.com/office/officeart/2005/8/layout/cycle4"/>
    <dgm:cxn modelId="{47B72F63-3C1D-4252-9049-4C4F35BC6047}" type="presParOf" srcId="{0AD7BAFB-2F5D-4C5C-A5D8-BCD80A895565}" destId="{017CDBA1-44B6-463A-8BCA-A4BFA146CB33}" srcOrd="1" destOrd="0" presId="urn:microsoft.com/office/officeart/2005/8/layout/cycle4"/>
    <dgm:cxn modelId="{BB963036-303F-4437-B1F3-5F098922FBE3}" type="presParOf" srcId="{1E26D647-1C33-4201-BAA2-FEB29E652DA1}" destId="{74150001-4195-4E0D-9355-AD4D6028ED0B}" srcOrd="2" destOrd="0" presId="urn:microsoft.com/office/officeart/2005/8/layout/cycle4"/>
    <dgm:cxn modelId="{AA629D1B-8B78-47ED-AACA-BEC8DDCC7601}" type="presParOf" srcId="{74150001-4195-4E0D-9355-AD4D6028ED0B}" destId="{32793348-9303-4C5C-8296-677A87918DBD}" srcOrd="0" destOrd="0" presId="urn:microsoft.com/office/officeart/2005/8/layout/cycle4"/>
    <dgm:cxn modelId="{B9A7FCEC-763B-4429-89EF-4A4100B6A09A}" type="presParOf" srcId="{74150001-4195-4E0D-9355-AD4D6028ED0B}" destId="{130063E3-CC3E-4A1B-A3C6-4C74BDD3FFE6}" srcOrd="1" destOrd="0" presId="urn:microsoft.com/office/officeart/2005/8/layout/cycle4"/>
    <dgm:cxn modelId="{473809C2-99DF-4493-B390-6F3A95186BA3}" type="presParOf" srcId="{1E26D647-1C33-4201-BAA2-FEB29E652DA1}" destId="{FAC24CA8-96CF-48D9-94ED-F2AF369B4FA9}" srcOrd="3" destOrd="0" presId="urn:microsoft.com/office/officeart/2005/8/layout/cycle4"/>
    <dgm:cxn modelId="{DC9DBBB8-8475-483F-B72B-5177F86E7C10}" type="presParOf" srcId="{FAC24CA8-96CF-48D9-94ED-F2AF369B4FA9}" destId="{156B8B98-9346-422B-9EF9-77947C935AFD}" srcOrd="0" destOrd="0" presId="urn:microsoft.com/office/officeart/2005/8/layout/cycle4"/>
    <dgm:cxn modelId="{90080332-E4CE-4661-8F86-5EFB147C3CEC}" type="presParOf" srcId="{FAC24CA8-96CF-48D9-94ED-F2AF369B4FA9}" destId="{EED9DA57-DBBD-44DC-9401-DA9CBF10CA92}" srcOrd="1" destOrd="0" presId="urn:microsoft.com/office/officeart/2005/8/layout/cycle4"/>
    <dgm:cxn modelId="{CEC974CA-F671-43F1-A40A-5BC0A4CAF436}" type="presParOf" srcId="{1E26D647-1C33-4201-BAA2-FEB29E652DA1}" destId="{959412D7-5959-414A-B15C-44F26472926A}" srcOrd="4" destOrd="0" presId="urn:microsoft.com/office/officeart/2005/8/layout/cycle4"/>
    <dgm:cxn modelId="{E54349F2-2333-418B-9108-40B63BBC232D}" type="presParOf" srcId="{9749116C-1830-4D98-9680-3029FBE437A1}" destId="{610987BD-6F7F-4CA9-B501-BDBE790F3F1B}" srcOrd="1" destOrd="0" presId="urn:microsoft.com/office/officeart/2005/8/layout/cycle4"/>
    <dgm:cxn modelId="{D088F4E8-C9FF-4279-A003-6F8B6708ED05}" type="presParOf" srcId="{610987BD-6F7F-4CA9-B501-BDBE790F3F1B}" destId="{4EE61D4F-D56A-4002-8154-C71E438BB2A7}" srcOrd="0" destOrd="0" presId="urn:microsoft.com/office/officeart/2005/8/layout/cycle4"/>
    <dgm:cxn modelId="{8ECD3056-9874-4A78-BF13-3CC75B506F34}" type="presParOf" srcId="{610987BD-6F7F-4CA9-B501-BDBE790F3F1B}" destId="{C5D548F7-22CB-4CDB-90C9-A6A1DF9D976F}" srcOrd="1" destOrd="0" presId="urn:microsoft.com/office/officeart/2005/8/layout/cycle4"/>
    <dgm:cxn modelId="{14B96B4E-0A21-4964-8BD6-AB901BB954E1}" type="presParOf" srcId="{610987BD-6F7F-4CA9-B501-BDBE790F3F1B}" destId="{B2AD9E14-E564-4A26-8796-C88C088BBFDC}" srcOrd="2" destOrd="0" presId="urn:microsoft.com/office/officeart/2005/8/layout/cycle4"/>
    <dgm:cxn modelId="{48409C9A-CDEA-4AA4-8952-82B982DEDAA9}" type="presParOf" srcId="{610987BD-6F7F-4CA9-B501-BDBE790F3F1B}" destId="{90855B4F-DCEC-45BA-A074-A8187B5584E8}" srcOrd="3" destOrd="0" presId="urn:microsoft.com/office/officeart/2005/8/layout/cycle4"/>
    <dgm:cxn modelId="{8A16CAA5-2EAA-4064-A4FC-B2C2FAFDD501}" type="presParOf" srcId="{610987BD-6F7F-4CA9-B501-BDBE790F3F1B}" destId="{6CB87054-4BEF-482C-8D22-18D232AD49B8}" srcOrd="4" destOrd="0" presId="urn:microsoft.com/office/officeart/2005/8/layout/cycle4"/>
    <dgm:cxn modelId="{5A287B1E-DE7F-4850-AF5B-B3178A3DFAAF}" type="presParOf" srcId="{9749116C-1830-4D98-9680-3029FBE437A1}" destId="{F196B1AA-3483-4C47-A41A-F1B98C52D816}" srcOrd="2" destOrd="0" presId="urn:microsoft.com/office/officeart/2005/8/layout/cycle4"/>
    <dgm:cxn modelId="{8FF900AC-1C33-4FED-92BF-348775A78B3A}" type="presParOf" srcId="{9749116C-1830-4D98-9680-3029FBE437A1}" destId="{7861845A-4285-4773-906C-AD8A17DB917B}"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734C5-04E1-4269-94DA-B2C6C53CFD92}">
      <dsp:nvSpPr>
        <dsp:cNvPr id="0" name=""/>
        <dsp:cNvSpPr/>
      </dsp:nvSpPr>
      <dsp:spPr>
        <a:xfrm>
          <a:off x="3052090" y="1824"/>
          <a:ext cx="2291629" cy="1145814"/>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dirty="0"/>
            <a:t>Tüketici</a:t>
          </a:r>
        </a:p>
        <a:p>
          <a:pPr marL="114300" lvl="1" indent="-114300" algn="l" defTabSz="533400">
            <a:lnSpc>
              <a:spcPct val="90000"/>
            </a:lnSpc>
            <a:spcBef>
              <a:spcPct val="0"/>
            </a:spcBef>
            <a:spcAft>
              <a:spcPct val="15000"/>
            </a:spcAft>
            <a:buChar char="•"/>
          </a:pPr>
          <a:r>
            <a:rPr lang="tr-TR" sz="1200" kern="1200" dirty="0"/>
            <a:t>Zaman yönetimi  </a:t>
          </a:r>
          <a:r>
            <a:rPr lang="tr-TR" sz="1200" kern="1200" dirty="0">
              <a:sym typeface="Wingdings" panose="05000000000000000000" pitchFamily="2" charset="2"/>
            </a:rPr>
            <a:t>Bireyler artık hayatlarında çoğu şeyi yetiştirmeye çalışarak günlerini yoğun geçiriyorlar</a:t>
          </a:r>
          <a:br>
            <a:rPr lang="tr-TR" sz="1200" kern="1200" dirty="0"/>
          </a:br>
          <a:endParaRPr lang="tr-TR" sz="1200" kern="1200" dirty="0"/>
        </a:p>
      </dsp:txBody>
      <dsp:txXfrm>
        <a:off x="3085650" y="35384"/>
        <a:ext cx="2224509" cy="1078694"/>
      </dsp:txXfrm>
    </dsp:sp>
    <dsp:sp modelId="{7D73E189-8C5E-40CD-BA25-FC11C0167685}">
      <dsp:nvSpPr>
        <dsp:cNvPr id="0" name=""/>
        <dsp:cNvSpPr/>
      </dsp:nvSpPr>
      <dsp:spPr>
        <a:xfrm rot="3600000">
          <a:off x="4546358" y="2014460"/>
          <a:ext cx="1197086" cy="401035"/>
        </a:xfrm>
        <a:prstGeom prst="leftRightArrow">
          <a:avLst>
            <a:gd name="adj1" fmla="val 60000"/>
            <a:gd name="adj2" fmla="val 5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tr-TR" sz="1700" kern="1200"/>
        </a:p>
      </dsp:txBody>
      <dsp:txXfrm>
        <a:off x="4666669" y="2094667"/>
        <a:ext cx="956465" cy="240621"/>
      </dsp:txXfrm>
    </dsp:sp>
    <dsp:sp modelId="{0C6C7A74-6C73-4415-B73C-B3103A2B381D}">
      <dsp:nvSpPr>
        <dsp:cNvPr id="0" name=""/>
        <dsp:cNvSpPr/>
      </dsp:nvSpPr>
      <dsp:spPr>
        <a:xfrm>
          <a:off x="4946083" y="3282317"/>
          <a:ext cx="2291629" cy="1145814"/>
        </a:xfrm>
        <a:prstGeom prst="roundRect">
          <a:avLst>
            <a:gd name="adj" fmla="val 10000"/>
          </a:avLst>
        </a:prstGeom>
        <a:gradFill rotWithShape="0">
          <a:gsLst>
            <a:gs pos="0">
              <a:schemeClr val="accent4">
                <a:hueOff val="10211516"/>
                <a:satOff val="-11993"/>
                <a:lumOff val="4608"/>
                <a:alphaOff val="0"/>
                <a:shade val="85000"/>
                <a:satMod val="130000"/>
              </a:schemeClr>
            </a:gs>
            <a:gs pos="34000">
              <a:schemeClr val="accent4">
                <a:hueOff val="10211516"/>
                <a:satOff val="-11993"/>
                <a:lumOff val="4608"/>
                <a:alphaOff val="0"/>
                <a:shade val="87000"/>
                <a:satMod val="125000"/>
              </a:schemeClr>
            </a:gs>
            <a:gs pos="70000">
              <a:schemeClr val="accent4">
                <a:hueOff val="10211516"/>
                <a:satOff val="-11993"/>
                <a:lumOff val="4608"/>
                <a:alphaOff val="0"/>
                <a:tint val="100000"/>
                <a:shade val="90000"/>
                <a:satMod val="130000"/>
              </a:schemeClr>
            </a:gs>
            <a:gs pos="100000">
              <a:schemeClr val="accent4">
                <a:hueOff val="10211516"/>
                <a:satOff val="-11993"/>
                <a:lumOff val="460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dirty="0"/>
            <a:t>Ürün</a:t>
          </a:r>
        </a:p>
        <a:p>
          <a:pPr marL="114300" lvl="1" indent="-114300" algn="l" defTabSz="533400">
            <a:lnSpc>
              <a:spcPct val="90000"/>
            </a:lnSpc>
            <a:spcBef>
              <a:spcPct val="0"/>
            </a:spcBef>
            <a:spcAft>
              <a:spcPct val="15000"/>
            </a:spcAft>
            <a:buChar char="•"/>
          </a:pPr>
          <a:r>
            <a:rPr lang="tr-TR" sz="1200" kern="1200" dirty="0"/>
            <a:t>Özellik eksikliği </a:t>
          </a:r>
          <a:r>
            <a:rPr lang="tr-TR" sz="1200" kern="1200" dirty="0">
              <a:sym typeface="Wingdings" panose="05000000000000000000" pitchFamily="2" charset="2"/>
            </a:rPr>
            <a:t> Bulunan ürünlerin tek bir alana yönelerek diğer ihtiyaçları karşılayamaması</a:t>
          </a:r>
          <a:endParaRPr lang="tr-TR" sz="1200" kern="1200" dirty="0"/>
        </a:p>
      </dsp:txBody>
      <dsp:txXfrm>
        <a:off x="4979643" y="3315877"/>
        <a:ext cx="2224509" cy="1078694"/>
      </dsp:txXfrm>
    </dsp:sp>
    <dsp:sp modelId="{6B36FBE9-70C7-4B01-BCA1-BAEC5041B02C}">
      <dsp:nvSpPr>
        <dsp:cNvPr id="0" name=""/>
        <dsp:cNvSpPr/>
      </dsp:nvSpPr>
      <dsp:spPr>
        <a:xfrm rot="10800000">
          <a:off x="3599361" y="3654707"/>
          <a:ext cx="1197086" cy="401035"/>
        </a:xfrm>
        <a:prstGeom prst="leftRightArrow">
          <a:avLst>
            <a:gd name="adj1" fmla="val 60000"/>
            <a:gd name="adj2" fmla="val 50000"/>
          </a:avLst>
        </a:prstGeom>
        <a:gradFill rotWithShape="0">
          <a:gsLst>
            <a:gs pos="0">
              <a:schemeClr val="accent4">
                <a:hueOff val="10211516"/>
                <a:satOff val="-11993"/>
                <a:lumOff val="4608"/>
                <a:alphaOff val="0"/>
                <a:shade val="85000"/>
                <a:satMod val="130000"/>
              </a:schemeClr>
            </a:gs>
            <a:gs pos="34000">
              <a:schemeClr val="accent4">
                <a:hueOff val="10211516"/>
                <a:satOff val="-11993"/>
                <a:lumOff val="4608"/>
                <a:alphaOff val="0"/>
                <a:shade val="87000"/>
                <a:satMod val="125000"/>
              </a:schemeClr>
            </a:gs>
            <a:gs pos="70000">
              <a:schemeClr val="accent4">
                <a:hueOff val="10211516"/>
                <a:satOff val="-11993"/>
                <a:lumOff val="4608"/>
                <a:alphaOff val="0"/>
                <a:tint val="100000"/>
                <a:shade val="90000"/>
                <a:satMod val="130000"/>
              </a:schemeClr>
            </a:gs>
            <a:gs pos="100000">
              <a:schemeClr val="accent4">
                <a:hueOff val="10211516"/>
                <a:satOff val="-11993"/>
                <a:lumOff val="460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tr-TR" sz="1700" kern="1200"/>
        </a:p>
      </dsp:txBody>
      <dsp:txXfrm rot="10800000">
        <a:off x="3719671" y="3734914"/>
        <a:ext cx="956465" cy="240621"/>
      </dsp:txXfrm>
    </dsp:sp>
    <dsp:sp modelId="{1AFF9FE5-408C-4A0F-9B9D-611C63635574}">
      <dsp:nvSpPr>
        <dsp:cNvPr id="0" name=""/>
        <dsp:cNvSpPr/>
      </dsp:nvSpPr>
      <dsp:spPr>
        <a:xfrm>
          <a:off x="1158096" y="3282317"/>
          <a:ext cx="2291629" cy="1145814"/>
        </a:xfrm>
        <a:prstGeom prst="roundRect">
          <a:avLst>
            <a:gd name="adj" fmla="val 10000"/>
          </a:avLst>
        </a:prstGeom>
        <a:gradFill rotWithShape="0">
          <a:gsLst>
            <a:gs pos="0">
              <a:schemeClr val="accent4">
                <a:hueOff val="20423033"/>
                <a:satOff val="-23986"/>
                <a:lumOff val="9216"/>
                <a:alphaOff val="0"/>
                <a:shade val="85000"/>
                <a:satMod val="130000"/>
              </a:schemeClr>
            </a:gs>
            <a:gs pos="34000">
              <a:schemeClr val="accent4">
                <a:hueOff val="20423033"/>
                <a:satOff val="-23986"/>
                <a:lumOff val="9216"/>
                <a:alphaOff val="0"/>
                <a:shade val="87000"/>
                <a:satMod val="125000"/>
              </a:schemeClr>
            </a:gs>
            <a:gs pos="70000">
              <a:schemeClr val="accent4">
                <a:hueOff val="20423033"/>
                <a:satOff val="-23986"/>
                <a:lumOff val="9216"/>
                <a:alphaOff val="0"/>
                <a:tint val="100000"/>
                <a:shade val="90000"/>
                <a:satMod val="130000"/>
              </a:schemeClr>
            </a:gs>
            <a:gs pos="100000">
              <a:schemeClr val="accent4">
                <a:hueOff val="20423033"/>
                <a:satOff val="-23986"/>
                <a:lumOff val="921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dirty="0"/>
            <a:t>Teknoloji</a:t>
          </a:r>
        </a:p>
        <a:p>
          <a:pPr marL="114300" lvl="1" indent="-114300" algn="l" defTabSz="533400">
            <a:lnSpc>
              <a:spcPct val="90000"/>
            </a:lnSpc>
            <a:spcBef>
              <a:spcPct val="0"/>
            </a:spcBef>
            <a:spcAft>
              <a:spcPct val="15000"/>
            </a:spcAft>
            <a:buChar char="•"/>
          </a:pPr>
          <a:r>
            <a:rPr lang="tr-TR" sz="1200" kern="1200" dirty="0"/>
            <a:t>Platform </a:t>
          </a:r>
          <a:r>
            <a:rPr lang="tr-TR" sz="1200" kern="1200" dirty="0">
              <a:sym typeface="Wingdings" panose="05000000000000000000" pitchFamily="2" charset="2"/>
            </a:rPr>
            <a:t> Ürünlerin her işletim sistemine ve ürüne cevap veren şekilde olmaması</a:t>
          </a:r>
          <a:endParaRPr lang="tr-TR" sz="1200" kern="1200" dirty="0"/>
        </a:p>
      </dsp:txBody>
      <dsp:txXfrm>
        <a:off x="1191656" y="3315877"/>
        <a:ext cx="2224509" cy="1078694"/>
      </dsp:txXfrm>
    </dsp:sp>
    <dsp:sp modelId="{66F8F640-6F5D-4131-BD5B-890A862F4B64}">
      <dsp:nvSpPr>
        <dsp:cNvPr id="0" name=""/>
        <dsp:cNvSpPr/>
      </dsp:nvSpPr>
      <dsp:spPr>
        <a:xfrm rot="18000000">
          <a:off x="2652365" y="2014460"/>
          <a:ext cx="1197086" cy="401035"/>
        </a:xfrm>
        <a:prstGeom prst="leftRightArrow">
          <a:avLst>
            <a:gd name="adj1" fmla="val 60000"/>
            <a:gd name="adj2" fmla="val 50000"/>
          </a:avLst>
        </a:prstGeom>
        <a:gradFill rotWithShape="0">
          <a:gsLst>
            <a:gs pos="0">
              <a:schemeClr val="accent4">
                <a:hueOff val="20423033"/>
                <a:satOff val="-23986"/>
                <a:lumOff val="9216"/>
                <a:alphaOff val="0"/>
                <a:shade val="85000"/>
                <a:satMod val="130000"/>
              </a:schemeClr>
            </a:gs>
            <a:gs pos="34000">
              <a:schemeClr val="accent4">
                <a:hueOff val="20423033"/>
                <a:satOff val="-23986"/>
                <a:lumOff val="9216"/>
                <a:alphaOff val="0"/>
                <a:shade val="87000"/>
                <a:satMod val="125000"/>
              </a:schemeClr>
            </a:gs>
            <a:gs pos="70000">
              <a:schemeClr val="accent4">
                <a:hueOff val="20423033"/>
                <a:satOff val="-23986"/>
                <a:lumOff val="9216"/>
                <a:alphaOff val="0"/>
                <a:tint val="100000"/>
                <a:shade val="90000"/>
                <a:satMod val="130000"/>
              </a:schemeClr>
            </a:gs>
            <a:gs pos="100000">
              <a:schemeClr val="accent4">
                <a:hueOff val="20423033"/>
                <a:satOff val="-23986"/>
                <a:lumOff val="921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tr-TR" sz="1700" kern="1200"/>
        </a:p>
      </dsp:txBody>
      <dsp:txXfrm>
        <a:off x="2772676" y="2094667"/>
        <a:ext cx="956465" cy="240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FB9DF-5E0E-4CAA-AD30-DF4B4F454E44}">
      <dsp:nvSpPr>
        <dsp:cNvPr id="0" name=""/>
        <dsp:cNvSpPr/>
      </dsp:nvSpPr>
      <dsp:spPr>
        <a:xfrm>
          <a:off x="3194" y="0"/>
          <a:ext cx="3073087" cy="30482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tr-TR" sz="4200" kern="1200" dirty="0"/>
            <a:t>Öğrenci</a:t>
          </a:r>
        </a:p>
      </dsp:txBody>
      <dsp:txXfrm>
        <a:off x="3194" y="0"/>
        <a:ext cx="3073087" cy="914464"/>
      </dsp:txXfrm>
    </dsp:sp>
    <dsp:sp modelId="{BD18D93B-C5BB-46ED-BDB6-7D823D33CC70}">
      <dsp:nvSpPr>
        <dsp:cNvPr id="0" name=""/>
        <dsp:cNvSpPr/>
      </dsp:nvSpPr>
      <dsp:spPr>
        <a:xfrm>
          <a:off x="310503" y="915041"/>
          <a:ext cx="2458469" cy="35263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Ders/çalışma programı</a:t>
          </a:r>
        </a:p>
      </dsp:txBody>
      <dsp:txXfrm>
        <a:off x="320831" y="925369"/>
        <a:ext cx="2437813" cy="331980"/>
      </dsp:txXfrm>
    </dsp:sp>
    <dsp:sp modelId="{BE1545ED-ACD4-45B3-93BA-1AD7965B52F1}">
      <dsp:nvSpPr>
        <dsp:cNvPr id="0" name=""/>
        <dsp:cNvSpPr/>
      </dsp:nvSpPr>
      <dsp:spPr>
        <a:xfrm>
          <a:off x="310503" y="1321929"/>
          <a:ext cx="2458469" cy="352636"/>
        </a:xfrm>
        <a:prstGeom prst="roundRect">
          <a:avLst>
            <a:gd name="adj" fmla="val 10000"/>
          </a:avLst>
        </a:prstGeom>
        <a:solidFill>
          <a:schemeClr val="accent5">
            <a:hueOff val="-2369236"/>
            <a:satOff val="1347"/>
            <a:lumOff val="-11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Hatırlatıcı</a:t>
          </a:r>
        </a:p>
      </dsp:txBody>
      <dsp:txXfrm>
        <a:off x="320831" y="1332257"/>
        <a:ext cx="2437813" cy="331980"/>
      </dsp:txXfrm>
    </dsp:sp>
    <dsp:sp modelId="{62945816-24C6-4821-8F21-8F94B7136825}">
      <dsp:nvSpPr>
        <dsp:cNvPr id="0" name=""/>
        <dsp:cNvSpPr/>
      </dsp:nvSpPr>
      <dsp:spPr>
        <a:xfrm>
          <a:off x="310503" y="1728816"/>
          <a:ext cx="2458469" cy="352636"/>
        </a:xfrm>
        <a:prstGeom prst="roundRect">
          <a:avLst>
            <a:gd name="adj" fmla="val 10000"/>
          </a:avLst>
        </a:prstGeom>
        <a:solidFill>
          <a:schemeClr val="accent5">
            <a:hueOff val="-4738472"/>
            <a:satOff val="2693"/>
            <a:lumOff val="-222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Notlar</a:t>
          </a:r>
        </a:p>
      </dsp:txBody>
      <dsp:txXfrm>
        <a:off x="320831" y="1739144"/>
        <a:ext cx="2437813" cy="331980"/>
      </dsp:txXfrm>
    </dsp:sp>
    <dsp:sp modelId="{B9BA8D57-2705-4C91-9E4F-F3BFF4C4D98C}">
      <dsp:nvSpPr>
        <dsp:cNvPr id="0" name=""/>
        <dsp:cNvSpPr/>
      </dsp:nvSpPr>
      <dsp:spPr>
        <a:xfrm>
          <a:off x="310503" y="2135704"/>
          <a:ext cx="2458469" cy="352636"/>
        </a:xfrm>
        <a:prstGeom prst="roundRect">
          <a:avLst>
            <a:gd name="adj" fmla="val 10000"/>
          </a:avLst>
        </a:prstGeom>
        <a:solidFill>
          <a:schemeClr val="accent5">
            <a:hueOff val="-7107707"/>
            <a:satOff val="4040"/>
            <a:lumOff val="-3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Kitap/Müzik/Dizi</a:t>
          </a:r>
        </a:p>
      </dsp:txBody>
      <dsp:txXfrm>
        <a:off x="320831" y="2146032"/>
        <a:ext cx="2437813" cy="331980"/>
      </dsp:txXfrm>
    </dsp:sp>
    <dsp:sp modelId="{9ECC6EF1-892D-40EF-8A9E-7C2F67CB79A7}">
      <dsp:nvSpPr>
        <dsp:cNvPr id="0" name=""/>
        <dsp:cNvSpPr/>
      </dsp:nvSpPr>
      <dsp:spPr>
        <a:xfrm>
          <a:off x="310503" y="2542592"/>
          <a:ext cx="2458469" cy="352636"/>
        </a:xfrm>
        <a:prstGeom prst="roundRect">
          <a:avLst>
            <a:gd name="adj" fmla="val 10000"/>
          </a:avLst>
        </a:prstGeom>
        <a:solidFill>
          <a:schemeClr val="accent5">
            <a:hueOff val="-9476943"/>
            <a:satOff val="5386"/>
            <a:lumOff val="-44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Aktivite</a:t>
          </a:r>
        </a:p>
      </dsp:txBody>
      <dsp:txXfrm>
        <a:off x="320831" y="2552920"/>
        <a:ext cx="2437813" cy="331980"/>
      </dsp:txXfrm>
    </dsp:sp>
    <dsp:sp modelId="{4CB3D74A-7592-460A-A721-267FF5FCF306}">
      <dsp:nvSpPr>
        <dsp:cNvPr id="0" name=""/>
        <dsp:cNvSpPr/>
      </dsp:nvSpPr>
      <dsp:spPr>
        <a:xfrm>
          <a:off x="3306763" y="0"/>
          <a:ext cx="3073087" cy="30482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tr-TR" sz="4200" kern="1200" dirty="0"/>
            <a:t>Çalışan</a:t>
          </a:r>
        </a:p>
      </dsp:txBody>
      <dsp:txXfrm>
        <a:off x="3306763" y="0"/>
        <a:ext cx="3073087" cy="914464"/>
      </dsp:txXfrm>
    </dsp:sp>
    <dsp:sp modelId="{12B43F26-3AB9-43EF-8F2F-E9C074B6B62D}">
      <dsp:nvSpPr>
        <dsp:cNvPr id="0" name=""/>
        <dsp:cNvSpPr/>
      </dsp:nvSpPr>
      <dsp:spPr>
        <a:xfrm>
          <a:off x="3614071" y="915041"/>
          <a:ext cx="2458469" cy="352636"/>
        </a:xfrm>
        <a:prstGeom prst="roundRect">
          <a:avLst>
            <a:gd name="adj" fmla="val 10000"/>
          </a:avLst>
        </a:prstGeom>
        <a:solidFill>
          <a:schemeClr val="accent5">
            <a:hueOff val="-11846179"/>
            <a:satOff val="6733"/>
            <a:lumOff val="-555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Toplantı takvimi</a:t>
          </a:r>
        </a:p>
      </dsp:txBody>
      <dsp:txXfrm>
        <a:off x="3624399" y="925369"/>
        <a:ext cx="2437813" cy="331980"/>
      </dsp:txXfrm>
    </dsp:sp>
    <dsp:sp modelId="{5E42BE2E-C467-4C02-9981-04F2E6EBA565}">
      <dsp:nvSpPr>
        <dsp:cNvPr id="0" name=""/>
        <dsp:cNvSpPr/>
      </dsp:nvSpPr>
      <dsp:spPr>
        <a:xfrm>
          <a:off x="3614071" y="1321929"/>
          <a:ext cx="2458469" cy="352636"/>
        </a:xfrm>
        <a:prstGeom prst="roundRect">
          <a:avLst>
            <a:gd name="adj" fmla="val 10000"/>
          </a:avLst>
        </a:prstGeom>
        <a:solidFill>
          <a:schemeClr val="accent5">
            <a:hueOff val="-14215414"/>
            <a:satOff val="8079"/>
            <a:lumOff val="-666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İş planı</a:t>
          </a:r>
        </a:p>
      </dsp:txBody>
      <dsp:txXfrm>
        <a:off x="3624399" y="1332257"/>
        <a:ext cx="2437813" cy="331980"/>
      </dsp:txXfrm>
    </dsp:sp>
    <dsp:sp modelId="{5123383E-E59B-42EE-9EFB-D200AC00F68E}">
      <dsp:nvSpPr>
        <dsp:cNvPr id="0" name=""/>
        <dsp:cNvSpPr/>
      </dsp:nvSpPr>
      <dsp:spPr>
        <a:xfrm>
          <a:off x="3614071" y="1728816"/>
          <a:ext cx="2458469" cy="352636"/>
        </a:xfrm>
        <a:prstGeom prst="roundRect">
          <a:avLst>
            <a:gd name="adj" fmla="val 10000"/>
          </a:avLst>
        </a:prstGeom>
        <a:solidFill>
          <a:schemeClr val="accent5">
            <a:hueOff val="-16584650"/>
            <a:satOff val="9426"/>
            <a:lumOff val="-77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Notlar</a:t>
          </a:r>
        </a:p>
      </dsp:txBody>
      <dsp:txXfrm>
        <a:off x="3624399" y="1739144"/>
        <a:ext cx="2437813" cy="331980"/>
      </dsp:txXfrm>
    </dsp:sp>
    <dsp:sp modelId="{7B76E8C2-F097-47CD-8A93-FE783262F4FC}">
      <dsp:nvSpPr>
        <dsp:cNvPr id="0" name=""/>
        <dsp:cNvSpPr/>
      </dsp:nvSpPr>
      <dsp:spPr>
        <a:xfrm>
          <a:off x="3614071" y="2135704"/>
          <a:ext cx="2458469" cy="352636"/>
        </a:xfrm>
        <a:prstGeom prst="roundRect">
          <a:avLst>
            <a:gd name="adj" fmla="val 10000"/>
          </a:avLst>
        </a:prstGeom>
        <a:solidFill>
          <a:schemeClr val="accent5">
            <a:hueOff val="-18953886"/>
            <a:satOff val="10772"/>
            <a:lumOff val="-88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Faturalar</a:t>
          </a:r>
        </a:p>
      </dsp:txBody>
      <dsp:txXfrm>
        <a:off x="3624399" y="2146032"/>
        <a:ext cx="2437813" cy="331980"/>
      </dsp:txXfrm>
    </dsp:sp>
    <dsp:sp modelId="{4AB0FDE5-EB5C-4FB7-829F-0D771B4456CC}">
      <dsp:nvSpPr>
        <dsp:cNvPr id="0" name=""/>
        <dsp:cNvSpPr/>
      </dsp:nvSpPr>
      <dsp:spPr>
        <a:xfrm>
          <a:off x="3614071" y="2542592"/>
          <a:ext cx="2458469" cy="352636"/>
        </a:xfrm>
        <a:prstGeom prst="roundRect">
          <a:avLst>
            <a:gd name="adj" fmla="val 10000"/>
          </a:avLst>
        </a:prstGeom>
        <a:solidFill>
          <a:schemeClr val="accent5">
            <a:hueOff val="-21323121"/>
            <a:satOff val="12119"/>
            <a:lumOff val="-10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tr-TR" sz="1800" kern="1200" dirty="0"/>
            <a:t>İlaçlar</a:t>
          </a:r>
        </a:p>
      </dsp:txBody>
      <dsp:txXfrm>
        <a:off x="3624399" y="2552920"/>
        <a:ext cx="2437813" cy="3319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93348-9303-4C5C-8296-677A87918DBD}">
      <dsp:nvSpPr>
        <dsp:cNvPr id="0" name=""/>
        <dsp:cNvSpPr/>
      </dsp:nvSpPr>
      <dsp:spPr>
        <a:xfrm>
          <a:off x="4736216" y="3080090"/>
          <a:ext cx="2445819" cy="214107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3615356"/>
              <a:satOff val="-15991"/>
              <a:lumOff val="6144"/>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tr-TR" sz="1100" kern="1200" dirty="0"/>
            <a:t>Ürünün daha çok kullanılan alanına göre orada derinleştirme yapmaya müsait olması</a:t>
          </a:r>
        </a:p>
      </dsp:txBody>
      <dsp:txXfrm>
        <a:off x="5516994" y="3662390"/>
        <a:ext cx="1618009" cy="1511740"/>
      </dsp:txXfrm>
    </dsp:sp>
    <dsp:sp modelId="{156B8B98-9346-422B-9EF9-77947C935AFD}">
      <dsp:nvSpPr>
        <dsp:cNvPr id="0" name=""/>
        <dsp:cNvSpPr/>
      </dsp:nvSpPr>
      <dsp:spPr>
        <a:xfrm>
          <a:off x="0" y="2958770"/>
          <a:ext cx="2445819" cy="225984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423033"/>
              <a:satOff val="-23986"/>
              <a:lumOff val="9216"/>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tr-TR" sz="1000" kern="1200" dirty="0"/>
            <a:t>Rakiplerimiz tek bir alana yöneldiği için o alana uygun analizler yaparak daha ayrıntılı bir ürün ortaya çıkarabilir.</a:t>
          </a:r>
        </a:p>
        <a:p>
          <a:pPr marL="57150" lvl="1" indent="-57150" algn="l" defTabSz="444500">
            <a:lnSpc>
              <a:spcPct val="90000"/>
            </a:lnSpc>
            <a:spcBef>
              <a:spcPct val="0"/>
            </a:spcBef>
            <a:spcAft>
              <a:spcPct val="15000"/>
            </a:spcAft>
            <a:buChar char="•"/>
          </a:pPr>
          <a:r>
            <a:rPr lang="tr-TR" sz="1000" kern="1200" dirty="0"/>
            <a:t>İnsanlar kolaya daha çabuk alıştığı için çok ayrıntılı ve zor kullanan ürünler yerine , tek bir yerden ulaşabildikleri ve kullanımı kolay ürünlere yönelirler</a:t>
          </a:r>
          <a:r>
            <a:rPr lang="tr-TR" sz="800" kern="1200" dirty="0"/>
            <a:t>.</a:t>
          </a:r>
        </a:p>
      </dsp:txBody>
      <dsp:txXfrm>
        <a:off x="49642" y="3573374"/>
        <a:ext cx="1612789" cy="1595603"/>
      </dsp:txXfrm>
    </dsp:sp>
    <dsp:sp modelId="{F318865F-9066-477B-9D86-6DAAEA8921C7}">
      <dsp:nvSpPr>
        <dsp:cNvPr id="0" name=""/>
        <dsp:cNvSpPr/>
      </dsp:nvSpPr>
      <dsp:spPr>
        <a:xfrm>
          <a:off x="4736216" y="-312987"/>
          <a:ext cx="2445819" cy="219379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807678"/>
              <a:satOff val="-7995"/>
              <a:lumOff val="3072"/>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tr-TR" sz="1100" b="0" i="0" kern="1200" dirty="0"/>
            <a:t>Doğru ve yeterli sayıda müşteri kitlesi</a:t>
          </a:r>
          <a:endParaRPr lang="tr-TR" sz="1100" kern="1200" dirty="0"/>
        </a:p>
        <a:p>
          <a:pPr marL="57150" lvl="1" indent="-57150" algn="l" defTabSz="488950">
            <a:lnSpc>
              <a:spcPct val="90000"/>
            </a:lnSpc>
            <a:spcBef>
              <a:spcPct val="0"/>
            </a:spcBef>
            <a:spcAft>
              <a:spcPct val="15000"/>
            </a:spcAft>
            <a:buFont typeface="Arial" panose="020B0604020202020204" pitchFamily="34" charset="0"/>
            <a:buChar char="•"/>
          </a:pPr>
          <a:r>
            <a:rPr lang="tr-TR" sz="1100" b="0" i="0" kern="1200" dirty="0"/>
            <a:t>Gerçek bir problem</a:t>
          </a:r>
        </a:p>
        <a:p>
          <a:pPr marL="57150" lvl="1" indent="-57150" algn="l" defTabSz="488950">
            <a:lnSpc>
              <a:spcPct val="90000"/>
            </a:lnSpc>
            <a:spcBef>
              <a:spcPct val="0"/>
            </a:spcBef>
            <a:spcAft>
              <a:spcPct val="15000"/>
            </a:spcAft>
            <a:buFont typeface="Arial" panose="020B0604020202020204" pitchFamily="34" charset="0"/>
            <a:buChar char="•"/>
          </a:pPr>
          <a:r>
            <a:rPr lang="tr-TR" sz="1100" b="0" i="0" kern="1200" dirty="0"/>
            <a:t>Değerli bir çözüm</a:t>
          </a:r>
        </a:p>
      </dsp:txBody>
      <dsp:txXfrm>
        <a:off x="5518153" y="-264796"/>
        <a:ext cx="1615691" cy="1548967"/>
      </dsp:txXfrm>
    </dsp:sp>
    <dsp:sp modelId="{8A235FF9-579F-4F1C-8000-5AAD69039107}">
      <dsp:nvSpPr>
        <dsp:cNvPr id="0" name=""/>
        <dsp:cNvSpPr/>
      </dsp:nvSpPr>
      <dsp:spPr>
        <a:xfrm>
          <a:off x="0" y="-247071"/>
          <a:ext cx="2691061" cy="206196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tr-TR" sz="1100" kern="1200" dirty="0"/>
            <a:t>Takvim</a:t>
          </a:r>
        </a:p>
        <a:p>
          <a:pPr marL="57150" lvl="1" indent="-57150" algn="l" defTabSz="488950">
            <a:lnSpc>
              <a:spcPct val="90000"/>
            </a:lnSpc>
            <a:spcBef>
              <a:spcPct val="0"/>
            </a:spcBef>
            <a:spcAft>
              <a:spcPct val="15000"/>
            </a:spcAft>
            <a:buChar char="•"/>
          </a:pPr>
          <a:r>
            <a:rPr lang="tr-TR" sz="1100" kern="1200" dirty="0"/>
            <a:t>Aktivite</a:t>
          </a:r>
        </a:p>
        <a:p>
          <a:pPr marL="57150" lvl="1" indent="-57150" algn="l" defTabSz="488950">
            <a:lnSpc>
              <a:spcPct val="90000"/>
            </a:lnSpc>
            <a:spcBef>
              <a:spcPct val="0"/>
            </a:spcBef>
            <a:spcAft>
              <a:spcPct val="15000"/>
            </a:spcAft>
            <a:buChar char="•"/>
          </a:pPr>
          <a:r>
            <a:rPr lang="tr-TR" sz="1100" kern="1200" dirty="0"/>
            <a:t>Ajanda/not defteri uygulamaları</a:t>
          </a:r>
        </a:p>
        <a:p>
          <a:pPr marL="57150" lvl="1" indent="-57150" algn="l" defTabSz="488950">
            <a:lnSpc>
              <a:spcPct val="90000"/>
            </a:lnSpc>
            <a:spcBef>
              <a:spcPct val="0"/>
            </a:spcBef>
            <a:spcAft>
              <a:spcPct val="15000"/>
            </a:spcAft>
            <a:buChar char="•"/>
          </a:pPr>
          <a:r>
            <a:rPr lang="tr-TR" sz="1100" kern="1200" dirty="0"/>
            <a:t>Hatırlatıcı/alarmlar</a:t>
          </a:r>
        </a:p>
      </dsp:txBody>
      <dsp:txXfrm>
        <a:off x="45295" y="-201776"/>
        <a:ext cx="1793153" cy="1455884"/>
      </dsp:txXfrm>
    </dsp:sp>
    <dsp:sp modelId="{4EE61D4F-D56A-4002-8154-C71E438BB2A7}">
      <dsp:nvSpPr>
        <dsp:cNvPr id="0" name=""/>
        <dsp:cNvSpPr/>
      </dsp:nvSpPr>
      <dsp:spPr>
        <a:xfrm>
          <a:off x="1397702" y="290466"/>
          <a:ext cx="2143805" cy="2143805"/>
        </a:xfrm>
        <a:prstGeom prst="pieWedg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tr-TR" sz="1100" kern="1200" dirty="0"/>
            <a:t>Rakipler</a:t>
          </a:r>
        </a:p>
      </dsp:txBody>
      <dsp:txXfrm>
        <a:off x="2025608" y="918372"/>
        <a:ext cx="1515899" cy="1515899"/>
      </dsp:txXfrm>
    </dsp:sp>
    <dsp:sp modelId="{C5D548F7-22CB-4CDB-90C9-A6A1DF9D976F}">
      <dsp:nvSpPr>
        <dsp:cNvPr id="0" name=""/>
        <dsp:cNvSpPr/>
      </dsp:nvSpPr>
      <dsp:spPr>
        <a:xfrm rot="5400000">
          <a:off x="3640528" y="290466"/>
          <a:ext cx="2143805" cy="2143805"/>
        </a:xfrm>
        <a:prstGeom prst="pieWedge">
          <a:avLst/>
        </a:prstGeom>
        <a:gradFill rotWithShape="0">
          <a:gsLst>
            <a:gs pos="0">
              <a:schemeClr val="accent4">
                <a:hueOff val="6807678"/>
                <a:satOff val="-7995"/>
                <a:lumOff val="3072"/>
                <a:alphaOff val="0"/>
                <a:shade val="85000"/>
                <a:satMod val="130000"/>
              </a:schemeClr>
            </a:gs>
            <a:gs pos="34000">
              <a:schemeClr val="accent4">
                <a:hueOff val="6807678"/>
                <a:satOff val="-7995"/>
                <a:lumOff val="3072"/>
                <a:alphaOff val="0"/>
                <a:shade val="87000"/>
                <a:satMod val="125000"/>
              </a:schemeClr>
            </a:gs>
            <a:gs pos="70000">
              <a:schemeClr val="accent4">
                <a:hueOff val="6807678"/>
                <a:satOff val="-7995"/>
                <a:lumOff val="3072"/>
                <a:alphaOff val="0"/>
                <a:tint val="100000"/>
                <a:shade val="90000"/>
                <a:satMod val="130000"/>
              </a:schemeClr>
            </a:gs>
            <a:gs pos="100000">
              <a:schemeClr val="accent4">
                <a:hueOff val="6807678"/>
                <a:satOff val="-7995"/>
                <a:lumOff val="3072"/>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tr-TR" sz="1100" kern="1200" dirty="0"/>
            <a:t>Pazardaki yer</a:t>
          </a:r>
        </a:p>
      </dsp:txBody>
      <dsp:txXfrm rot="-5400000">
        <a:off x="3640528" y="918372"/>
        <a:ext cx="1515899" cy="1515899"/>
      </dsp:txXfrm>
    </dsp:sp>
    <dsp:sp modelId="{B2AD9E14-E564-4A26-8796-C88C088BBFDC}">
      <dsp:nvSpPr>
        <dsp:cNvPr id="0" name=""/>
        <dsp:cNvSpPr/>
      </dsp:nvSpPr>
      <dsp:spPr>
        <a:xfrm rot="10800000">
          <a:off x="3640528" y="2533292"/>
          <a:ext cx="2143805" cy="2143805"/>
        </a:xfrm>
        <a:prstGeom prst="pieWedge">
          <a:avLst/>
        </a:prstGeom>
        <a:gradFill rotWithShape="0">
          <a:gsLst>
            <a:gs pos="0">
              <a:schemeClr val="accent4">
                <a:hueOff val="13615356"/>
                <a:satOff val="-15991"/>
                <a:lumOff val="6144"/>
                <a:alphaOff val="0"/>
                <a:shade val="85000"/>
                <a:satMod val="130000"/>
              </a:schemeClr>
            </a:gs>
            <a:gs pos="34000">
              <a:schemeClr val="accent4">
                <a:hueOff val="13615356"/>
                <a:satOff val="-15991"/>
                <a:lumOff val="6144"/>
                <a:alphaOff val="0"/>
                <a:shade val="87000"/>
                <a:satMod val="125000"/>
              </a:schemeClr>
            </a:gs>
            <a:gs pos="70000">
              <a:schemeClr val="accent4">
                <a:hueOff val="13615356"/>
                <a:satOff val="-15991"/>
                <a:lumOff val="6144"/>
                <a:alphaOff val="0"/>
                <a:tint val="100000"/>
                <a:shade val="90000"/>
                <a:satMod val="130000"/>
              </a:schemeClr>
            </a:gs>
            <a:gs pos="100000">
              <a:schemeClr val="accent4">
                <a:hueOff val="13615356"/>
                <a:satOff val="-15991"/>
                <a:lumOff val="614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tr-TR" sz="1100" kern="1200" dirty="0"/>
            <a:t>Güçlendirecek alternatifler</a:t>
          </a:r>
        </a:p>
      </dsp:txBody>
      <dsp:txXfrm rot="10800000">
        <a:off x="3640528" y="2533292"/>
        <a:ext cx="1515899" cy="1515899"/>
      </dsp:txXfrm>
    </dsp:sp>
    <dsp:sp modelId="{90855B4F-DCEC-45BA-A074-A8187B5584E8}">
      <dsp:nvSpPr>
        <dsp:cNvPr id="0" name=""/>
        <dsp:cNvSpPr/>
      </dsp:nvSpPr>
      <dsp:spPr>
        <a:xfrm rot="16200000">
          <a:off x="1397702" y="2533292"/>
          <a:ext cx="2143805" cy="2143805"/>
        </a:xfrm>
        <a:prstGeom prst="pieWedge">
          <a:avLst/>
        </a:prstGeom>
        <a:gradFill rotWithShape="0">
          <a:gsLst>
            <a:gs pos="0">
              <a:schemeClr val="accent4">
                <a:hueOff val="20423033"/>
                <a:satOff val="-23986"/>
                <a:lumOff val="9216"/>
                <a:alphaOff val="0"/>
                <a:shade val="85000"/>
                <a:satMod val="130000"/>
              </a:schemeClr>
            </a:gs>
            <a:gs pos="34000">
              <a:schemeClr val="accent4">
                <a:hueOff val="20423033"/>
                <a:satOff val="-23986"/>
                <a:lumOff val="9216"/>
                <a:alphaOff val="0"/>
                <a:shade val="87000"/>
                <a:satMod val="125000"/>
              </a:schemeClr>
            </a:gs>
            <a:gs pos="70000">
              <a:schemeClr val="accent4">
                <a:hueOff val="20423033"/>
                <a:satOff val="-23986"/>
                <a:lumOff val="9216"/>
                <a:alphaOff val="0"/>
                <a:tint val="100000"/>
                <a:shade val="90000"/>
                <a:satMod val="130000"/>
              </a:schemeClr>
            </a:gs>
            <a:gs pos="100000">
              <a:schemeClr val="accent4">
                <a:hueOff val="20423033"/>
                <a:satOff val="-23986"/>
                <a:lumOff val="921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tr-TR" sz="1100" kern="1200" dirty="0"/>
            <a:t>Ürünün daha iyi ve kötü yanları</a:t>
          </a:r>
        </a:p>
      </dsp:txBody>
      <dsp:txXfrm rot="5400000">
        <a:off x="2025608" y="2533292"/>
        <a:ext cx="1515899" cy="1515899"/>
      </dsp:txXfrm>
    </dsp:sp>
    <dsp:sp modelId="{F196B1AA-3483-4C47-A41A-F1B98C52D816}">
      <dsp:nvSpPr>
        <dsp:cNvPr id="0" name=""/>
        <dsp:cNvSpPr/>
      </dsp:nvSpPr>
      <dsp:spPr>
        <a:xfrm>
          <a:off x="3220926" y="2038187"/>
          <a:ext cx="740182" cy="643636"/>
        </a:xfrm>
        <a:prstGeom prst="circularArrow">
          <a:avLst/>
        </a:prstGeom>
        <a:solidFill>
          <a:schemeClr val="accent4">
            <a:tint val="40000"/>
            <a:hueOff val="0"/>
            <a:satOff val="0"/>
            <a:lumOff val="0"/>
            <a:alphaOff val="0"/>
          </a:schemeClr>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861845A-4285-4773-906C-AD8A17DB917B}">
      <dsp:nvSpPr>
        <dsp:cNvPr id="0" name=""/>
        <dsp:cNvSpPr/>
      </dsp:nvSpPr>
      <dsp:spPr>
        <a:xfrm rot="10800000">
          <a:off x="3220926" y="2285739"/>
          <a:ext cx="740182" cy="643636"/>
        </a:xfrm>
        <a:prstGeom prst="circularArrow">
          <a:avLst/>
        </a:prstGeom>
        <a:solidFill>
          <a:schemeClr val="accent4">
            <a:tint val="40000"/>
            <a:hueOff val="0"/>
            <a:satOff val="0"/>
            <a:lumOff val="0"/>
            <a:alphaOff val="0"/>
          </a:schemeClr>
        </a:soli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0.07667</cdr:x>
      <cdr:y>0.74078</cdr:y>
    </cdr:from>
    <cdr:to>
      <cdr:x>0.18895</cdr:x>
      <cdr:y>0.94913</cdr:y>
    </cdr:to>
    <cdr:sp macro="" textlink="">
      <cdr:nvSpPr>
        <cdr:cNvPr id="2" name="TextBox 1">
          <a:extLst xmlns:a="http://schemas.openxmlformats.org/drawingml/2006/main">
            <a:ext uri="{FF2B5EF4-FFF2-40B4-BE49-F238E27FC236}">
              <a16:creationId xmlns:a16="http://schemas.microsoft.com/office/drawing/2014/main" id="{20AA0B52-2452-4463-9E36-925C35BEC3BE}"/>
            </a:ext>
          </a:extLst>
        </cdr:cNvPr>
        <cdr:cNvSpPr txBox="1"/>
      </cdr:nvSpPr>
      <cdr:spPr>
        <a:xfrm xmlns:a="http://schemas.openxmlformats.org/drawingml/2006/main">
          <a:off x="806202" y="3251107"/>
          <a:ext cx="1180731"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tr-TR" sz="1100" dirty="0"/>
            <a:t>Sosyal medya </a:t>
          </a:r>
        </a:p>
        <a:p xmlns:a="http://schemas.openxmlformats.org/drawingml/2006/main">
          <a:r>
            <a:rPr lang="tr-TR" sz="1100" dirty="0"/>
            <a:t>reklamları ve SEO çalışması</a:t>
          </a:r>
        </a:p>
        <a:p xmlns:a="http://schemas.openxmlformats.org/drawingml/2006/main">
          <a:r>
            <a:rPr lang="tr-TR" sz="1100" dirty="0"/>
            <a:t>ile ürüne müşteri çekmek</a:t>
          </a:r>
        </a:p>
      </cdr:txBody>
    </cdr:sp>
  </cdr:relSizeAnchor>
  <cdr:relSizeAnchor xmlns:cdr="http://schemas.openxmlformats.org/drawingml/2006/chartDrawing">
    <cdr:from>
      <cdr:x>0.30797</cdr:x>
      <cdr:y>0.52604</cdr:y>
    </cdr:from>
    <cdr:to>
      <cdr:x>0.39493</cdr:x>
      <cdr:y>0.7344</cdr:y>
    </cdr:to>
    <cdr:sp macro="" textlink="">
      <cdr:nvSpPr>
        <cdr:cNvPr id="3" name="TextBox 2">
          <a:extLst xmlns:a="http://schemas.openxmlformats.org/drawingml/2006/main">
            <a:ext uri="{FF2B5EF4-FFF2-40B4-BE49-F238E27FC236}">
              <a16:creationId xmlns:a16="http://schemas.microsoft.com/office/drawing/2014/main" id="{B07DC1B6-F22D-4496-8635-034F9C49471C}"/>
            </a:ext>
          </a:extLst>
        </cdr:cNvPr>
        <cdr:cNvSpPr txBox="1"/>
      </cdr:nvSpPr>
      <cdr:spPr>
        <a:xfrm xmlns:a="http://schemas.openxmlformats.org/drawingml/2006/main">
          <a:off x="3238500" y="2308672"/>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tr-TR" sz="1100" dirty="0"/>
            <a:t>Ürün metriklerinin takibi</a:t>
          </a:r>
        </a:p>
        <a:p xmlns:a="http://schemas.openxmlformats.org/drawingml/2006/main">
          <a:r>
            <a:rPr lang="tr-TR" sz="1100" dirty="0"/>
            <a:t>ile pazar çalışmasının </a:t>
          </a:r>
        </a:p>
        <a:p xmlns:a="http://schemas.openxmlformats.org/drawingml/2006/main">
          <a:r>
            <a:rPr lang="tr-TR" sz="1100" dirty="0"/>
            <a:t>uygun olarak arttırılması</a:t>
          </a:r>
        </a:p>
      </cdr:txBody>
    </cdr:sp>
  </cdr:relSizeAnchor>
  <cdr:relSizeAnchor xmlns:cdr="http://schemas.openxmlformats.org/drawingml/2006/chartDrawing">
    <cdr:from>
      <cdr:x>0.56612</cdr:x>
      <cdr:y>0.34363</cdr:y>
    </cdr:from>
    <cdr:to>
      <cdr:x>0.6875</cdr:x>
      <cdr:y>0.64314</cdr:y>
    </cdr:to>
    <cdr:sp macro="" textlink="">
      <cdr:nvSpPr>
        <cdr:cNvPr id="4" name="TextBox 3">
          <a:extLst xmlns:a="http://schemas.openxmlformats.org/drawingml/2006/main">
            <a:ext uri="{FF2B5EF4-FFF2-40B4-BE49-F238E27FC236}">
              <a16:creationId xmlns:a16="http://schemas.microsoft.com/office/drawing/2014/main" id="{204F1FC1-490D-4992-97A1-8B1B13D21793}"/>
            </a:ext>
          </a:extLst>
        </cdr:cNvPr>
        <cdr:cNvSpPr txBox="1"/>
      </cdr:nvSpPr>
      <cdr:spPr>
        <a:xfrm xmlns:a="http://schemas.openxmlformats.org/drawingml/2006/main">
          <a:off x="5953125" y="1508125"/>
          <a:ext cx="1276350" cy="131445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tr-TR" sz="1100" dirty="0"/>
            <a:t>Müşterilerin tekrarlı</a:t>
          </a:r>
        </a:p>
        <a:p xmlns:a="http://schemas.openxmlformats.org/drawingml/2006/main">
          <a:r>
            <a:rPr lang="tr-TR" dirty="0"/>
            <a:t>hale getirilmesini </a:t>
          </a:r>
        </a:p>
        <a:p xmlns:a="http://schemas.openxmlformats.org/drawingml/2006/main">
          <a:r>
            <a:rPr lang="tr-TR" dirty="0"/>
            <a:t>s</a:t>
          </a:r>
          <a:r>
            <a:rPr lang="tr-TR" sz="1100" dirty="0"/>
            <a:t>ağlamak için </a:t>
          </a:r>
        </a:p>
        <a:p xmlns:a="http://schemas.openxmlformats.org/drawingml/2006/main">
          <a:r>
            <a:rPr lang="tr-TR" dirty="0"/>
            <a:t>çeşitli promosyon </a:t>
          </a:r>
        </a:p>
        <a:p xmlns:a="http://schemas.openxmlformats.org/drawingml/2006/main">
          <a:r>
            <a:rPr lang="tr-TR" dirty="0"/>
            <a:t>çalışmaları yapılması</a:t>
          </a:r>
        </a:p>
      </cdr:txBody>
    </cdr:sp>
  </cdr:relSizeAnchor>
  <cdr:relSizeAnchor xmlns:cdr="http://schemas.openxmlformats.org/drawingml/2006/chartDrawing">
    <cdr:from>
      <cdr:x>0.80978</cdr:x>
      <cdr:y>0.49773</cdr:y>
    </cdr:from>
    <cdr:to>
      <cdr:x>0.89674</cdr:x>
      <cdr:y>0.70608</cdr:y>
    </cdr:to>
    <cdr:sp macro="" textlink="">
      <cdr:nvSpPr>
        <cdr:cNvPr id="5" name="TextBox 4">
          <a:extLst xmlns:a="http://schemas.openxmlformats.org/drawingml/2006/main">
            <a:ext uri="{FF2B5EF4-FFF2-40B4-BE49-F238E27FC236}">
              <a16:creationId xmlns:a16="http://schemas.microsoft.com/office/drawing/2014/main" id="{5E30EDCA-C018-4D3D-B778-116D0485582B}"/>
            </a:ext>
          </a:extLst>
        </cdr:cNvPr>
        <cdr:cNvSpPr txBox="1"/>
      </cdr:nvSpPr>
      <cdr:spPr>
        <a:xfrm xmlns:a="http://schemas.openxmlformats.org/drawingml/2006/main">
          <a:off x="8515350" y="21844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tr-TR" sz="1100" dirty="0"/>
            <a:t>Alışkanlık kazanan</a:t>
          </a:r>
        </a:p>
        <a:p xmlns:a="http://schemas.openxmlformats.org/drawingml/2006/main">
          <a:r>
            <a:rPr lang="tr-TR" dirty="0"/>
            <a:t>müşterileri kaybetmeden </a:t>
          </a:r>
        </a:p>
        <a:p xmlns:a="http://schemas.openxmlformats.org/drawingml/2006/main">
          <a:r>
            <a:rPr lang="tr-TR" dirty="0"/>
            <a:t>yeni kazanımlar yapmak </a:t>
          </a:r>
        </a:p>
        <a:p xmlns:a="http://schemas.openxmlformats.org/drawingml/2006/main">
          <a:r>
            <a:rPr lang="tr-TR" dirty="0"/>
            <a:t>i</a:t>
          </a:r>
          <a:r>
            <a:rPr lang="tr-TR" sz="1100" dirty="0"/>
            <a:t>çin çalışmaların yapılması</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99C1C-B14D-48CD-88A4-3946AEE04DCB}" type="datetimeFigureOut">
              <a:rPr lang="tr-TR" smtClean="0"/>
              <a:t>23.08.2022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98536-39F6-46B1-AEB6-C74BC405168B}" type="slidenum">
              <a:rPr lang="tr-TR" smtClean="0"/>
              <a:t>‹#›</a:t>
            </a:fld>
            <a:endParaRPr lang="tr-TR"/>
          </a:p>
        </p:txBody>
      </p:sp>
    </p:spTree>
    <p:extLst>
      <p:ext uri="{BB962C8B-B14F-4D97-AF65-F5344CB8AC3E}">
        <p14:creationId xmlns:p14="http://schemas.microsoft.com/office/powerpoint/2010/main" val="420921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1B98536-39F6-46B1-AEB6-C74BC405168B}" type="slidenum">
              <a:rPr lang="tr-TR" smtClean="0"/>
              <a:t>2</a:t>
            </a:fld>
            <a:endParaRPr lang="tr-TR"/>
          </a:p>
        </p:txBody>
      </p:sp>
    </p:spTree>
    <p:extLst>
      <p:ext uri="{BB962C8B-B14F-4D97-AF65-F5344CB8AC3E}">
        <p14:creationId xmlns:p14="http://schemas.microsoft.com/office/powerpoint/2010/main" val="295157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1B98536-39F6-46B1-AEB6-C74BC405168B}" type="slidenum">
              <a:rPr lang="tr-TR" smtClean="0"/>
              <a:t>5</a:t>
            </a:fld>
            <a:endParaRPr lang="tr-TR"/>
          </a:p>
        </p:txBody>
      </p:sp>
    </p:spTree>
    <p:extLst>
      <p:ext uri="{BB962C8B-B14F-4D97-AF65-F5344CB8AC3E}">
        <p14:creationId xmlns:p14="http://schemas.microsoft.com/office/powerpoint/2010/main" val="215921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1B98536-39F6-46B1-AEB6-C74BC405168B}" type="slidenum">
              <a:rPr lang="tr-TR" smtClean="0"/>
              <a:t>7</a:t>
            </a:fld>
            <a:endParaRPr lang="tr-TR"/>
          </a:p>
        </p:txBody>
      </p:sp>
    </p:spTree>
    <p:extLst>
      <p:ext uri="{BB962C8B-B14F-4D97-AF65-F5344CB8AC3E}">
        <p14:creationId xmlns:p14="http://schemas.microsoft.com/office/powerpoint/2010/main" val="150797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A1A81-9BC4-43ED-AD57-E56043AE91C5}" type="datetimeFigureOut">
              <a:rPr lang="tr-TR" smtClean="0"/>
              <a:t>23.08.2022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838118-B2B8-42C6-ABAF-5CC272AB6CC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00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A1A81-9BC4-43ED-AD57-E56043AE91C5}" type="datetimeFigureOut">
              <a:rPr lang="tr-TR" smtClean="0"/>
              <a:t>23.08.2022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838118-B2B8-42C6-ABAF-5CC272AB6CC3}" type="slidenum">
              <a:rPr lang="tr-TR" smtClean="0"/>
              <a:t>‹#›</a:t>
            </a:fld>
            <a:endParaRPr lang="tr-TR"/>
          </a:p>
        </p:txBody>
      </p:sp>
    </p:spTree>
    <p:extLst>
      <p:ext uri="{BB962C8B-B14F-4D97-AF65-F5344CB8AC3E}">
        <p14:creationId xmlns:p14="http://schemas.microsoft.com/office/powerpoint/2010/main" val="19296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A1A81-9BC4-43ED-AD57-E56043AE91C5}" type="datetimeFigureOut">
              <a:rPr lang="tr-TR" smtClean="0"/>
              <a:t>23.08.2022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838118-B2B8-42C6-ABAF-5CC272AB6CC3}" type="slidenum">
              <a:rPr lang="tr-TR" smtClean="0"/>
              <a:t>‹#›</a:t>
            </a:fld>
            <a:endParaRPr lang="tr-TR"/>
          </a:p>
        </p:txBody>
      </p:sp>
    </p:spTree>
    <p:extLst>
      <p:ext uri="{BB962C8B-B14F-4D97-AF65-F5344CB8AC3E}">
        <p14:creationId xmlns:p14="http://schemas.microsoft.com/office/powerpoint/2010/main" val="341042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A1A81-9BC4-43ED-AD57-E56043AE91C5}" type="datetimeFigureOut">
              <a:rPr lang="tr-TR" smtClean="0"/>
              <a:t>23.08.2022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838118-B2B8-42C6-ABAF-5CC272AB6CC3}" type="slidenum">
              <a:rPr lang="tr-TR" smtClean="0"/>
              <a:t>‹#›</a:t>
            </a:fld>
            <a:endParaRPr lang="tr-TR"/>
          </a:p>
        </p:txBody>
      </p:sp>
    </p:spTree>
    <p:extLst>
      <p:ext uri="{BB962C8B-B14F-4D97-AF65-F5344CB8AC3E}">
        <p14:creationId xmlns:p14="http://schemas.microsoft.com/office/powerpoint/2010/main" val="46075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3A1A81-9BC4-43ED-AD57-E56043AE91C5}" type="datetimeFigureOut">
              <a:rPr lang="tr-TR" smtClean="0"/>
              <a:t>23.08.2022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838118-B2B8-42C6-ABAF-5CC272AB6CC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52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A1A81-9BC4-43ED-AD57-E56043AE91C5}" type="datetimeFigureOut">
              <a:rPr lang="tr-TR" smtClean="0"/>
              <a:t>23.08.2022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838118-B2B8-42C6-ABAF-5CC272AB6CC3}" type="slidenum">
              <a:rPr lang="tr-TR" smtClean="0"/>
              <a:t>‹#›</a:t>
            </a:fld>
            <a:endParaRPr lang="tr-TR"/>
          </a:p>
        </p:txBody>
      </p:sp>
    </p:spTree>
    <p:extLst>
      <p:ext uri="{BB962C8B-B14F-4D97-AF65-F5344CB8AC3E}">
        <p14:creationId xmlns:p14="http://schemas.microsoft.com/office/powerpoint/2010/main" val="209149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A1A81-9BC4-43ED-AD57-E56043AE91C5}" type="datetimeFigureOut">
              <a:rPr lang="tr-TR" smtClean="0"/>
              <a:t>23.08.2022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9838118-B2B8-42C6-ABAF-5CC272AB6CC3}" type="slidenum">
              <a:rPr lang="tr-TR" smtClean="0"/>
              <a:t>‹#›</a:t>
            </a:fld>
            <a:endParaRPr lang="tr-TR"/>
          </a:p>
        </p:txBody>
      </p:sp>
    </p:spTree>
    <p:extLst>
      <p:ext uri="{BB962C8B-B14F-4D97-AF65-F5344CB8AC3E}">
        <p14:creationId xmlns:p14="http://schemas.microsoft.com/office/powerpoint/2010/main" val="165962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A1A81-9BC4-43ED-AD57-E56043AE91C5}" type="datetimeFigureOut">
              <a:rPr lang="tr-TR" smtClean="0"/>
              <a:t>23.08.2022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838118-B2B8-42C6-ABAF-5CC272AB6CC3}" type="slidenum">
              <a:rPr lang="tr-TR" smtClean="0"/>
              <a:t>‹#›</a:t>
            </a:fld>
            <a:endParaRPr lang="tr-TR"/>
          </a:p>
        </p:txBody>
      </p:sp>
    </p:spTree>
    <p:extLst>
      <p:ext uri="{BB962C8B-B14F-4D97-AF65-F5344CB8AC3E}">
        <p14:creationId xmlns:p14="http://schemas.microsoft.com/office/powerpoint/2010/main" val="223820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3A1A81-9BC4-43ED-AD57-E56043AE91C5}" type="datetimeFigureOut">
              <a:rPr lang="tr-TR" smtClean="0"/>
              <a:t>23.08.2022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B9838118-B2B8-42C6-ABAF-5CC272AB6CC3}" type="slidenum">
              <a:rPr lang="tr-TR" smtClean="0"/>
              <a:t>‹#›</a:t>
            </a:fld>
            <a:endParaRPr lang="tr-TR"/>
          </a:p>
        </p:txBody>
      </p:sp>
    </p:spTree>
    <p:extLst>
      <p:ext uri="{BB962C8B-B14F-4D97-AF65-F5344CB8AC3E}">
        <p14:creationId xmlns:p14="http://schemas.microsoft.com/office/powerpoint/2010/main" val="158409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3A1A81-9BC4-43ED-AD57-E56043AE91C5}" type="datetimeFigureOut">
              <a:rPr lang="tr-TR" smtClean="0"/>
              <a:t>23.08.2022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838118-B2B8-42C6-ABAF-5CC272AB6CC3}" type="slidenum">
              <a:rPr lang="tr-TR" smtClean="0"/>
              <a:t>‹#›</a:t>
            </a:fld>
            <a:endParaRPr lang="tr-TR"/>
          </a:p>
        </p:txBody>
      </p:sp>
    </p:spTree>
    <p:extLst>
      <p:ext uri="{BB962C8B-B14F-4D97-AF65-F5344CB8AC3E}">
        <p14:creationId xmlns:p14="http://schemas.microsoft.com/office/powerpoint/2010/main" val="324954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3A1A81-9BC4-43ED-AD57-E56043AE91C5}" type="datetimeFigureOut">
              <a:rPr lang="tr-TR" smtClean="0"/>
              <a:t>23.08.2022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838118-B2B8-42C6-ABAF-5CC272AB6CC3}" type="slidenum">
              <a:rPr lang="tr-TR" smtClean="0"/>
              <a:t>‹#›</a:t>
            </a:fld>
            <a:endParaRPr lang="tr-TR"/>
          </a:p>
        </p:txBody>
      </p:sp>
    </p:spTree>
    <p:extLst>
      <p:ext uri="{BB962C8B-B14F-4D97-AF65-F5344CB8AC3E}">
        <p14:creationId xmlns:p14="http://schemas.microsoft.com/office/powerpoint/2010/main" val="375032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3A1A81-9BC4-43ED-AD57-E56043AE91C5}" type="datetimeFigureOut">
              <a:rPr lang="tr-TR" smtClean="0"/>
              <a:t>23.08.2022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838118-B2B8-42C6-ABAF-5CC272AB6CC3}"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hr">
            <a:extLst>
              <a:ext uri="{FF2B5EF4-FFF2-40B4-BE49-F238E27FC236}">
                <a16:creationId xmlns:a16="http://schemas.microsoft.com/office/drawing/2014/main" id="{7786BE9E-3557-460B-B4C4-4762A86BBD9B}"/>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extLst>
      <p:ext uri="{BB962C8B-B14F-4D97-AF65-F5344CB8AC3E}">
        <p14:creationId xmlns:p14="http://schemas.microsoft.com/office/powerpoint/2010/main" val="227038472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77C9-EAC9-40D0-A0A2-607447DD4077}"/>
              </a:ext>
            </a:extLst>
          </p:cNvPr>
          <p:cNvSpPr>
            <a:spLocks noGrp="1"/>
          </p:cNvSpPr>
          <p:nvPr>
            <p:ph type="ctrTitle"/>
          </p:nvPr>
        </p:nvSpPr>
        <p:spPr/>
        <p:txBody>
          <a:bodyPr/>
          <a:lstStyle/>
          <a:p>
            <a:r>
              <a:rPr lang="tr-TR" dirty="0" err="1"/>
              <a:t>Digital</a:t>
            </a:r>
            <a:r>
              <a:rPr lang="tr-TR" dirty="0"/>
              <a:t> Planner</a:t>
            </a:r>
          </a:p>
        </p:txBody>
      </p:sp>
      <p:sp>
        <p:nvSpPr>
          <p:cNvPr id="3" name="Subtitle 2">
            <a:extLst>
              <a:ext uri="{FF2B5EF4-FFF2-40B4-BE49-F238E27FC236}">
                <a16:creationId xmlns:a16="http://schemas.microsoft.com/office/drawing/2014/main" id="{94C8108E-DE94-42E1-AB6F-F68A4193A432}"/>
              </a:ext>
            </a:extLst>
          </p:cNvPr>
          <p:cNvSpPr>
            <a:spLocks noGrp="1"/>
          </p:cNvSpPr>
          <p:nvPr>
            <p:ph type="subTitle" idx="1"/>
          </p:nvPr>
        </p:nvSpPr>
        <p:spPr/>
        <p:txBody>
          <a:bodyPr/>
          <a:lstStyle/>
          <a:p>
            <a:r>
              <a:rPr lang="tr-TR" dirty="0"/>
              <a:t>Samet </a:t>
            </a:r>
            <a:r>
              <a:rPr lang="tr-TR" dirty="0" err="1"/>
              <a:t>Akbudak</a:t>
            </a:r>
            <a:endParaRPr lang="tr-TR" dirty="0"/>
          </a:p>
        </p:txBody>
      </p:sp>
    </p:spTree>
    <p:extLst>
      <p:ext uri="{BB962C8B-B14F-4D97-AF65-F5344CB8AC3E}">
        <p14:creationId xmlns:p14="http://schemas.microsoft.com/office/powerpoint/2010/main" val="73973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4E20-0E7F-4794-95FD-0F7208CC1DED}"/>
              </a:ext>
            </a:extLst>
          </p:cNvPr>
          <p:cNvSpPr>
            <a:spLocks noGrp="1"/>
          </p:cNvSpPr>
          <p:nvPr>
            <p:ph type="title"/>
          </p:nvPr>
        </p:nvSpPr>
        <p:spPr/>
        <p:txBody>
          <a:bodyPr/>
          <a:lstStyle/>
          <a:p>
            <a:r>
              <a:rPr lang="tr-TR" b="1" dirty="0">
                <a:solidFill>
                  <a:srgbClr val="C00000"/>
                </a:solidFill>
              </a:rPr>
              <a:t>Product </a:t>
            </a:r>
            <a:r>
              <a:rPr lang="tr-TR" b="1" dirty="0" err="1">
                <a:solidFill>
                  <a:srgbClr val="C00000"/>
                </a:solidFill>
              </a:rPr>
              <a:t>Lifecyle</a:t>
            </a:r>
            <a:endParaRPr lang="tr-TR" b="1" dirty="0">
              <a:solidFill>
                <a:srgbClr val="C00000"/>
              </a:solidFill>
            </a:endParaRPr>
          </a:p>
        </p:txBody>
      </p:sp>
      <p:graphicFrame>
        <p:nvGraphicFramePr>
          <p:cNvPr id="6" name="Content Placeholder 5">
            <a:extLst>
              <a:ext uri="{FF2B5EF4-FFF2-40B4-BE49-F238E27FC236}">
                <a16:creationId xmlns:a16="http://schemas.microsoft.com/office/drawing/2014/main" id="{79A61D40-3516-4C1A-ADAD-42A9049AAEF0}"/>
              </a:ext>
            </a:extLst>
          </p:cNvPr>
          <p:cNvGraphicFramePr>
            <a:graphicFrameLocks noGrp="1"/>
          </p:cNvGraphicFramePr>
          <p:nvPr>
            <p:ph idx="1"/>
            <p:extLst>
              <p:ext uri="{D42A27DB-BD31-4B8C-83A1-F6EECF244321}">
                <p14:modId xmlns:p14="http://schemas.microsoft.com/office/powerpoint/2010/main" val="87917345"/>
              </p:ext>
            </p:extLst>
          </p:nvPr>
        </p:nvGraphicFramePr>
        <p:xfrm>
          <a:off x="838200" y="1825625"/>
          <a:ext cx="10515600" cy="43887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543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4164-A4C2-4359-B8C6-FDCE062B8C38}"/>
              </a:ext>
            </a:extLst>
          </p:cNvPr>
          <p:cNvSpPr>
            <a:spLocks noGrp="1"/>
          </p:cNvSpPr>
          <p:nvPr>
            <p:ph type="title"/>
          </p:nvPr>
        </p:nvSpPr>
        <p:spPr/>
        <p:txBody>
          <a:bodyPr/>
          <a:lstStyle/>
          <a:p>
            <a:r>
              <a:rPr lang="tr-TR" b="1" dirty="0">
                <a:solidFill>
                  <a:srgbClr val="C00000"/>
                </a:solidFill>
              </a:rPr>
              <a:t>9-Stratejiler Uyumu</a:t>
            </a:r>
          </a:p>
        </p:txBody>
      </p:sp>
      <p:sp>
        <p:nvSpPr>
          <p:cNvPr id="3" name="Content Placeholder 2">
            <a:extLst>
              <a:ext uri="{FF2B5EF4-FFF2-40B4-BE49-F238E27FC236}">
                <a16:creationId xmlns:a16="http://schemas.microsoft.com/office/drawing/2014/main" id="{C394739C-4FBC-4837-925E-101F40B29BE1}"/>
              </a:ext>
            </a:extLst>
          </p:cNvPr>
          <p:cNvSpPr>
            <a:spLocks noGrp="1"/>
          </p:cNvSpPr>
          <p:nvPr>
            <p:ph idx="1"/>
          </p:nvPr>
        </p:nvSpPr>
        <p:spPr/>
        <p:txBody>
          <a:bodyPr>
            <a:normAutofit/>
          </a:bodyPr>
          <a:lstStyle/>
          <a:p>
            <a:pPr>
              <a:buFont typeface="Arial" panose="020B0604020202020204" pitchFamily="34" charset="0"/>
              <a:buChar char="•"/>
            </a:pPr>
            <a:r>
              <a:rPr lang="tr-TR" dirty="0"/>
              <a:t>Ürünün altyapısı ve uyumluluğu kitlenin herhangi bir işletim sisteminde ve mobil yada web tabanlı olarak kullanabileceği ve değişen / gelişen teknolojiye uyumlu şekilde geliştirilecektir.</a:t>
            </a:r>
          </a:p>
          <a:p>
            <a:pPr>
              <a:buFont typeface="Arial" panose="020B0604020202020204" pitchFamily="34" charset="0"/>
              <a:buChar char="•"/>
            </a:pPr>
            <a:r>
              <a:rPr lang="tr-TR" dirty="0"/>
              <a:t>Bunun için öncelikli olarak kaynaklar ve kapasitemiz alt yapıya yeterli şekilde planlanmaktadır.</a:t>
            </a:r>
          </a:p>
          <a:p>
            <a:pPr lvl="1">
              <a:buFont typeface="Arial" panose="020B0604020202020204" pitchFamily="34" charset="0"/>
              <a:buChar char="•"/>
            </a:pPr>
            <a:r>
              <a:rPr lang="tr-TR" dirty="0"/>
              <a:t>Rakip firmalarla yarışabilecek bir altyapı</a:t>
            </a:r>
          </a:p>
          <a:p>
            <a:pPr lvl="1">
              <a:buFont typeface="Arial" panose="020B0604020202020204" pitchFamily="34" charset="0"/>
              <a:buChar char="•"/>
            </a:pPr>
            <a:r>
              <a:rPr lang="tr-TR" dirty="0" err="1"/>
              <a:t>Responsive</a:t>
            </a:r>
            <a:r>
              <a:rPr lang="tr-TR" dirty="0"/>
              <a:t> bir ürün 	</a:t>
            </a:r>
          </a:p>
          <a:p>
            <a:pPr marL="457200" lvl="1" indent="0">
              <a:buNone/>
            </a:pPr>
            <a:endParaRPr lang="tr-TR" dirty="0"/>
          </a:p>
        </p:txBody>
      </p:sp>
    </p:spTree>
    <p:extLst>
      <p:ext uri="{BB962C8B-B14F-4D97-AF65-F5344CB8AC3E}">
        <p14:creationId xmlns:p14="http://schemas.microsoft.com/office/powerpoint/2010/main" val="118124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7BD4-1D14-4103-8FAC-A985C9214D0F}"/>
              </a:ext>
            </a:extLst>
          </p:cNvPr>
          <p:cNvSpPr>
            <a:spLocks noGrp="1"/>
          </p:cNvSpPr>
          <p:nvPr>
            <p:ph type="title"/>
          </p:nvPr>
        </p:nvSpPr>
        <p:spPr/>
        <p:txBody>
          <a:bodyPr/>
          <a:lstStyle/>
          <a:p>
            <a:r>
              <a:rPr lang="tr-TR" b="1" dirty="0">
                <a:solidFill>
                  <a:srgbClr val="C00000"/>
                </a:solidFill>
              </a:rPr>
              <a:t>10-Riskler</a:t>
            </a:r>
          </a:p>
        </p:txBody>
      </p:sp>
      <p:sp>
        <p:nvSpPr>
          <p:cNvPr id="3" name="Content Placeholder 2">
            <a:extLst>
              <a:ext uri="{FF2B5EF4-FFF2-40B4-BE49-F238E27FC236}">
                <a16:creationId xmlns:a16="http://schemas.microsoft.com/office/drawing/2014/main" id="{EEE0150D-6850-45F6-8D57-186DD2C47239}"/>
              </a:ext>
            </a:extLst>
          </p:cNvPr>
          <p:cNvSpPr>
            <a:spLocks noGrp="1"/>
          </p:cNvSpPr>
          <p:nvPr>
            <p:ph idx="1"/>
          </p:nvPr>
        </p:nvSpPr>
        <p:spPr/>
        <p:txBody>
          <a:bodyPr/>
          <a:lstStyle/>
          <a:p>
            <a:pPr>
              <a:buFont typeface="Arial" panose="020B0604020202020204" pitchFamily="34" charset="0"/>
              <a:buChar char="•"/>
            </a:pPr>
            <a:r>
              <a:rPr lang="tr-TR" dirty="0"/>
              <a:t>Ürün genel yapısı tüketiciden kullanım için öncelikli olarak ücret almamayı hedeflemektedir. Bu noktada reklamlar ve Premium planlarla kazanç elde edilecektir.</a:t>
            </a:r>
          </a:p>
          <a:p>
            <a:pPr lvl="1">
              <a:buFont typeface="Arial" panose="020B0604020202020204" pitchFamily="34" charset="0"/>
              <a:buChar char="•"/>
            </a:pPr>
            <a:r>
              <a:rPr lang="tr-TR" dirty="0"/>
              <a:t>Reklamlardan sıkılan ve Premium plan alamayacak müşterilerin kaybı.</a:t>
            </a:r>
          </a:p>
          <a:p>
            <a:pPr>
              <a:buFont typeface="Arial" panose="020B0604020202020204" pitchFamily="34" charset="0"/>
              <a:buChar char="•"/>
            </a:pPr>
            <a:r>
              <a:rPr lang="tr-TR" dirty="0"/>
              <a:t>Rakip ürünlerin artması</a:t>
            </a:r>
          </a:p>
          <a:p>
            <a:pPr>
              <a:buFont typeface="Arial" panose="020B0604020202020204" pitchFamily="34" charset="0"/>
              <a:buChar char="•"/>
            </a:pPr>
            <a:r>
              <a:rPr lang="tr-TR" dirty="0"/>
              <a:t>Performans sorunları</a:t>
            </a:r>
          </a:p>
        </p:txBody>
      </p:sp>
    </p:spTree>
    <p:extLst>
      <p:ext uri="{BB962C8B-B14F-4D97-AF65-F5344CB8AC3E}">
        <p14:creationId xmlns:p14="http://schemas.microsoft.com/office/powerpoint/2010/main" val="67814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D8D8-660A-48EC-85C0-5ED48BCE5504}"/>
              </a:ext>
            </a:extLst>
          </p:cNvPr>
          <p:cNvSpPr>
            <a:spLocks noGrp="1"/>
          </p:cNvSpPr>
          <p:nvPr>
            <p:ph type="title"/>
          </p:nvPr>
        </p:nvSpPr>
        <p:spPr/>
        <p:txBody>
          <a:bodyPr/>
          <a:lstStyle/>
          <a:p>
            <a:r>
              <a:rPr lang="tr-TR" b="1" dirty="0">
                <a:solidFill>
                  <a:srgbClr val="C00000"/>
                </a:solidFill>
              </a:rPr>
              <a:t>11-Finansal model</a:t>
            </a:r>
          </a:p>
        </p:txBody>
      </p:sp>
      <p:sp>
        <p:nvSpPr>
          <p:cNvPr id="3" name="Content Placeholder 2">
            <a:extLst>
              <a:ext uri="{FF2B5EF4-FFF2-40B4-BE49-F238E27FC236}">
                <a16:creationId xmlns:a16="http://schemas.microsoft.com/office/drawing/2014/main" id="{DBE8CD4D-98B5-4A73-A85E-EB3E9D1D116D}"/>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63663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11A4-5DAB-4B50-8B4F-128766C857CD}"/>
              </a:ext>
            </a:extLst>
          </p:cNvPr>
          <p:cNvSpPr>
            <a:spLocks noGrp="1"/>
          </p:cNvSpPr>
          <p:nvPr>
            <p:ph type="title"/>
          </p:nvPr>
        </p:nvSpPr>
        <p:spPr/>
        <p:txBody>
          <a:bodyPr/>
          <a:lstStyle/>
          <a:p>
            <a:r>
              <a:rPr lang="tr-TR" b="1" dirty="0">
                <a:solidFill>
                  <a:srgbClr val="C00000"/>
                </a:solidFill>
              </a:rPr>
              <a:t>12-Çıkış Stratejisi</a:t>
            </a:r>
          </a:p>
        </p:txBody>
      </p:sp>
      <p:sp>
        <p:nvSpPr>
          <p:cNvPr id="3" name="Content Placeholder 2">
            <a:extLst>
              <a:ext uri="{FF2B5EF4-FFF2-40B4-BE49-F238E27FC236}">
                <a16:creationId xmlns:a16="http://schemas.microsoft.com/office/drawing/2014/main" id="{393D2585-3D67-4C20-9ED7-EA524A2BF825}"/>
              </a:ext>
            </a:extLst>
          </p:cNvPr>
          <p:cNvSpPr>
            <a:spLocks noGrp="1"/>
          </p:cNvSpPr>
          <p:nvPr>
            <p:ph idx="1"/>
          </p:nvPr>
        </p:nvSpPr>
        <p:spPr/>
        <p:txBody>
          <a:bodyPr>
            <a:normAutofit fontScale="92500" lnSpcReduction="10000"/>
          </a:bodyPr>
          <a:lstStyle/>
          <a:p>
            <a:pPr marL="0" indent="0">
              <a:buNone/>
            </a:pPr>
            <a:r>
              <a:rPr lang="tr-TR" dirty="0"/>
              <a:t>Ürünün çıkış aşamasında izlenecek metrikler ;</a:t>
            </a:r>
          </a:p>
          <a:p>
            <a:pPr>
              <a:buFont typeface="Arial" panose="020B0604020202020204" pitchFamily="34" charset="0"/>
              <a:buChar char="•"/>
            </a:pPr>
            <a:r>
              <a:rPr lang="tr-TR" dirty="0"/>
              <a:t>Toplam ziyaret</a:t>
            </a:r>
          </a:p>
          <a:p>
            <a:pPr>
              <a:buFont typeface="Arial" panose="020B0604020202020204" pitchFamily="34" charset="0"/>
              <a:buChar char="•"/>
            </a:pPr>
            <a:r>
              <a:rPr lang="tr-TR" dirty="0"/>
              <a:t>Tekrar ziyaret oranı (yeni ve geri gelen ziyaretçiler)</a:t>
            </a:r>
          </a:p>
          <a:p>
            <a:pPr>
              <a:buFont typeface="Arial" panose="020B0604020202020204" pitchFamily="34" charset="0"/>
              <a:buChar char="•"/>
            </a:pPr>
            <a:r>
              <a:rPr lang="tr-TR" dirty="0"/>
              <a:t>İndirme sayısı (mobil </a:t>
            </a:r>
            <a:r>
              <a:rPr lang="tr-TR" dirty="0" err="1"/>
              <a:t>app</a:t>
            </a:r>
            <a:r>
              <a:rPr lang="tr-TR" dirty="0"/>
              <a:t>)</a:t>
            </a:r>
          </a:p>
          <a:p>
            <a:pPr>
              <a:buFont typeface="Arial" panose="020B0604020202020204" pitchFamily="34" charset="0"/>
              <a:buChar char="•"/>
            </a:pPr>
            <a:r>
              <a:rPr lang="tr-TR" dirty="0"/>
              <a:t>Müşteri yıpranması</a:t>
            </a:r>
          </a:p>
          <a:p>
            <a:pPr>
              <a:buFont typeface="Arial" panose="020B0604020202020204" pitchFamily="34" charset="0"/>
              <a:buChar char="•"/>
            </a:pPr>
            <a:r>
              <a:rPr lang="tr-TR" dirty="0"/>
              <a:t>Anahtar kelime sıralaması</a:t>
            </a:r>
          </a:p>
          <a:p>
            <a:pPr>
              <a:buFont typeface="Arial" panose="020B0604020202020204" pitchFamily="34" charset="0"/>
              <a:buChar char="•"/>
            </a:pPr>
            <a:r>
              <a:rPr lang="tr-TR" dirty="0"/>
              <a:t>Tıklama başına maliyet (Reklamlar)</a:t>
            </a:r>
          </a:p>
          <a:p>
            <a:pPr marL="0" indent="0">
              <a:buNone/>
            </a:pPr>
            <a:r>
              <a:rPr lang="tr-TR" dirty="0"/>
              <a:t>Bu metriklere bağlı olarak ziyaretçiyi çekecek gelen ziyaretçiyi tekrar gelmeye yönlendirecek ve buradaki kaybı ölçerek ilerleyecek şekilde planlama yapılmaktadır. </a:t>
            </a:r>
          </a:p>
          <a:p>
            <a:pPr marL="0" indent="0">
              <a:buNone/>
            </a:pPr>
            <a:r>
              <a:rPr lang="tr-TR" dirty="0"/>
              <a:t>Aynı zamanda indirme ve reklamdan kazanılan gelirin takibi de ilk aşamada öncelikli öneme sahiptir.</a:t>
            </a:r>
          </a:p>
          <a:p>
            <a:endParaRPr lang="tr-TR" b="1" dirty="0"/>
          </a:p>
          <a:p>
            <a:endParaRPr lang="tr-TR" dirty="0"/>
          </a:p>
        </p:txBody>
      </p:sp>
    </p:spTree>
    <p:extLst>
      <p:ext uri="{BB962C8B-B14F-4D97-AF65-F5344CB8AC3E}">
        <p14:creationId xmlns:p14="http://schemas.microsoft.com/office/powerpoint/2010/main" val="98167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B630-4231-4FFA-AB66-E221ABB0B51E}"/>
              </a:ext>
            </a:extLst>
          </p:cNvPr>
          <p:cNvSpPr>
            <a:spLocks noGrp="1"/>
          </p:cNvSpPr>
          <p:nvPr>
            <p:ph type="title"/>
          </p:nvPr>
        </p:nvSpPr>
        <p:spPr/>
        <p:txBody>
          <a:bodyPr/>
          <a:lstStyle/>
          <a:p>
            <a:r>
              <a:rPr lang="tr-TR" b="1" dirty="0">
                <a:solidFill>
                  <a:srgbClr val="C00000"/>
                </a:solidFill>
              </a:rPr>
              <a:t>1-Pazarda Görülen Problemler</a:t>
            </a:r>
          </a:p>
        </p:txBody>
      </p:sp>
      <p:graphicFrame>
        <p:nvGraphicFramePr>
          <p:cNvPr id="4" name="Diagram 3">
            <a:extLst>
              <a:ext uri="{FF2B5EF4-FFF2-40B4-BE49-F238E27FC236}">
                <a16:creationId xmlns:a16="http://schemas.microsoft.com/office/drawing/2014/main" id="{89C97E65-BDC2-48D2-842A-2780AD6F90EA}"/>
              </a:ext>
            </a:extLst>
          </p:cNvPr>
          <p:cNvGraphicFramePr/>
          <p:nvPr>
            <p:extLst>
              <p:ext uri="{D42A27DB-BD31-4B8C-83A1-F6EECF244321}">
                <p14:modId xmlns:p14="http://schemas.microsoft.com/office/powerpoint/2010/main" val="602461356"/>
              </p:ext>
            </p:extLst>
          </p:nvPr>
        </p:nvGraphicFramePr>
        <p:xfrm>
          <a:off x="2015231" y="1811045"/>
          <a:ext cx="8395810" cy="4429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918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8E30-87C7-41A4-B194-947E6B7C804E}"/>
              </a:ext>
            </a:extLst>
          </p:cNvPr>
          <p:cNvSpPr>
            <a:spLocks noGrp="1"/>
          </p:cNvSpPr>
          <p:nvPr>
            <p:ph type="title"/>
          </p:nvPr>
        </p:nvSpPr>
        <p:spPr/>
        <p:txBody>
          <a:bodyPr>
            <a:normAutofit/>
          </a:bodyPr>
          <a:lstStyle/>
          <a:p>
            <a:r>
              <a:rPr lang="tr-TR" b="1" dirty="0">
                <a:solidFill>
                  <a:srgbClr val="C00000"/>
                </a:solidFill>
              </a:rPr>
              <a:t>2-Pazarda Yakalanabileceği Düşünülen Fırsatlar</a:t>
            </a:r>
          </a:p>
        </p:txBody>
      </p:sp>
      <p:sp>
        <p:nvSpPr>
          <p:cNvPr id="3" name="Content Placeholder 2">
            <a:extLst>
              <a:ext uri="{FF2B5EF4-FFF2-40B4-BE49-F238E27FC236}">
                <a16:creationId xmlns:a16="http://schemas.microsoft.com/office/drawing/2014/main" id="{2DB0DA06-5CDC-4C11-8BCD-628199464DD1}"/>
              </a:ext>
            </a:extLst>
          </p:cNvPr>
          <p:cNvSpPr>
            <a:spLocks noGrp="1"/>
          </p:cNvSpPr>
          <p:nvPr>
            <p:ph idx="1"/>
          </p:nvPr>
        </p:nvSpPr>
        <p:spPr>
          <a:xfrm>
            <a:off x="838200" y="1825625"/>
            <a:ext cx="10072456" cy="4351338"/>
          </a:xfrm>
        </p:spPr>
        <p:txBody>
          <a:bodyPr/>
          <a:lstStyle/>
          <a:p>
            <a:r>
              <a:rPr lang="tr-TR" dirty="0"/>
              <a:t>Teknolojik ürünleri daha çok kullanan kesim şu an iş ya da okul hayatında </a:t>
            </a:r>
            <a:r>
              <a:rPr lang="tr-TR" dirty="0" err="1"/>
              <a:t>pandemi</a:t>
            </a:r>
            <a:r>
              <a:rPr lang="tr-TR" dirty="0"/>
              <a:t> şartlarının da etkisiyle online olarak çalışıyor.	</a:t>
            </a:r>
          </a:p>
          <a:p>
            <a:pPr lvl="1"/>
            <a:endParaRPr lang="tr-TR" dirty="0"/>
          </a:p>
          <a:p>
            <a:pPr lvl="1">
              <a:buFont typeface="Arial" panose="020B0604020202020204" pitchFamily="34" charset="0"/>
              <a:buChar char="•"/>
            </a:pPr>
            <a:r>
              <a:rPr lang="tr-TR" dirty="0"/>
              <a:t>Türkiye pazarına öncelik vererek düşünüldüğünde genel kitlenin %56,68’i 15-50 yaş arasında bulunuyor.</a:t>
            </a:r>
          </a:p>
        </p:txBody>
      </p:sp>
    </p:spTree>
    <p:extLst>
      <p:ext uri="{BB962C8B-B14F-4D97-AF65-F5344CB8AC3E}">
        <p14:creationId xmlns:p14="http://schemas.microsoft.com/office/powerpoint/2010/main" val="85750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207C-7A13-4FCB-BA8B-935D5D9005A1}"/>
              </a:ext>
            </a:extLst>
          </p:cNvPr>
          <p:cNvSpPr>
            <a:spLocks noGrp="1"/>
          </p:cNvSpPr>
          <p:nvPr>
            <p:ph type="title"/>
          </p:nvPr>
        </p:nvSpPr>
        <p:spPr/>
        <p:txBody>
          <a:bodyPr/>
          <a:lstStyle/>
          <a:p>
            <a:r>
              <a:rPr lang="tr-TR" b="1" dirty="0">
                <a:solidFill>
                  <a:srgbClr val="C00000"/>
                </a:solidFill>
              </a:rPr>
              <a:t>3-Ürün hizmet açıklaması</a:t>
            </a:r>
          </a:p>
        </p:txBody>
      </p:sp>
      <p:sp>
        <p:nvSpPr>
          <p:cNvPr id="3" name="Content Placeholder 2">
            <a:extLst>
              <a:ext uri="{FF2B5EF4-FFF2-40B4-BE49-F238E27FC236}">
                <a16:creationId xmlns:a16="http://schemas.microsoft.com/office/drawing/2014/main" id="{BB808E48-B426-4F01-8956-B1119F59F791}"/>
              </a:ext>
            </a:extLst>
          </p:cNvPr>
          <p:cNvSpPr>
            <a:spLocks noGrp="1"/>
          </p:cNvSpPr>
          <p:nvPr>
            <p:ph idx="1"/>
          </p:nvPr>
        </p:nvSpPr>
        <p:spPr/>
        <p:txBody>
          <a:bodyPr/>
          <a:lstStyle/>
          <a:p>
            <a:r>
              <a:rPr lang="tr-TR" dirty="0"/>
              <a:t>Ürün genel yapısıyla tüm hayatın takip ve planlayıcısı olarak görev yapabilir. </a:t>
            </a:r>
          </a:p>
          <a:p>
            <a:pPr lvl="1">
              <a:buFont typeface="Arial" panose="020B0604020202020204" pitchFamily="34" charset="0"/>
              <a:buChar char="•"/>
            </a:pPr>
            <a:r>
              <a:rPr lang="tr-TR" dirty="0"/>
              <a:t>İçeriğinde;</a:t>
            </a:r>
          </a:p>
          <a:p>
            <a:pPr marL="457200" lvl="1" indent="0">
              <a:buNone/>
            </a:pPr>
            <a:r>
              <a:rPr lang="tr-TR" u="sng" dirty="0" err="1"/>
              <a:t>takvim,hatırlatıcı,notlar,ilaç</a:t>
            </a:r>
            <a:r>
              <a:rPr lang="tr-TR" u="sng" dirty="0"/>
              <a:t> ve yiyecek takibi/</a:t>
            </a:r>
            <a:r>
              <a:rPr lang="tr-TR" u="sng" dirty="0" err="1"/>
              <a:t>hatırlatıcısı,aktivite</a:t>
            </a:r>
            <a:r>
              <a:rPr lang="tr-TR" u="sng" dirty="0"/>
              <a:t> </a:t>
            </a:r>
            <a:r>
              <a:rPr lang="tr-TR" u="sng" dirty="0" err="1"/>
              <a:t>takibi,kitaplar,müzikler</a:t>
            </a:r>
            <a:r>
              <a:rPr lang="tr-TR" u="sng" dirty="0"/>
              <a:t> ve dizi/film </a:t>
            </a:r>
            <a:r>
              <a:rPr lang="tr-TR" dirty="0"/>
              <a:t>gibi hayatımızın tümünü kaydedip oradan takip edebileceğimiz aynı zamanda kurduğumuz hatırlatıcılarla bize yardım etmesini sağlayacak şekilde düşünülmüştür.</a:t>
            </a:r>
          </a:p>
        </p:txBody>
      </p:sp>
    </p:spTree>
    <p:extLst>
      <p:ext uri="{BB962C8B-B14F-4D97-AF65-F5344CB8AC3E}">
        <p14:creationId xmlns:p14="http://schemas.microsoft.com/office/powerpoint/2010/main" val="307707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E933-925F-4837-A8C6-8EDF58D16843}"/>
              </a:ext>
            </a:extLst>
          </p:cNvPr>
          <p:cNvSpPr>
            <a:spLocks noGrp="1"/>
          </p:cNvSpPr>
          <p:nvPr>
            <p:ph type="title"/>
          </p:nvPr>
        </p:nvSpPr>
        <p:spPr/>
        <p:txBody>
          <a:bodyPr/>
          <a:lstStyle/>
          <a:p>
            <a:r>
              <a:rPr lang="tr-TR" b="1" dirty="0">
                <a:solidFill>
                  <a:srgbClr val="C00000"/>
                </a:solidFill>
              </a:rPr>
              <a:t>4-Hedeflenen pazar</a:t>
            </a:r>
          </a:p>
        </p:txBody>
      </p:sp>
      <p:graphicFrame>
        <p:nvGraphicFramePr>
          <p:cNvPr id="4" name="Content Placeholder 3">
            <a:extLst>
              <a:ext uri="{FF2B5EF4-FFF2-40B4-BE49-F238E27FC236}">
                <a16:creationId xmlns:a16="http://schemas.microsoft.com/office/drawing/2014/main" id="{208D6669-92E3-4364-A530-F60F45EDCEDB}"/>
              </a:ext>
            </a:extLst>
          </p:cNvPr>
          <p:cNvGraphicFramePr>
            <a:graphicFrameLocks noGrp="1"/>
          </p:cNvGraphicFramePr>
          <p:nvPr>
            <p:ph idx="1"/>
            <p:extLst>
              <p:ext uri="{D42A27DB-BD31-4B8C-83A1-F6EECF244321}">
                <p14:modId xmlns:p14="http://schemas.microsoft.com/office/powerpoint/2010/main" val="2030931226"/>
              </p:ext>
            </p:extLst>
          </p:nvPr>
        </p:nvGraphicFramePr>
        <p:xfrm>
          <a:off x="5344357" y="2225121"/>
          <a:ext cx="6383045" cy="3048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D0234374-D973-4395-BDD4-ADB766FD85A3}"/>
              </a:ext>
            </a:extLst>
          </p:cNvPr>
          <p:cNvSpPr txBox="1"/>
          <p:nvPr/>
        </p:nvSpPr>
        <p:spPr>
          <a:xfrm>
            <a:off x="1086183" y="2013722"/>
            <a:ext cx="3769281" cy="3970318"/>
          </a:xfrm>
          <a:prstGeom prst="rect">
            <a:avLst/>
          </a:prstGeom>
          <a:noFill/>
        </p:spPr>
        <p:txBody>
          <a:bodyPr wrap="square" rtlCol="0">
            <a:spAutoFit/>
          </a:bodyPr>
          <a:lstStyle/>
          <a:p>
            <a:r>
              <a:rPr lang="tr-TR" dirty="0"/>
              <a:t>Öğrenciler okul hayatlarında derslerle ilgili tüm planlarını yapıp takip ederken aynı zamanda kişisel aktivitelerinin de içerisinde bulunduğu herhangi bir ürüne sahip </a:t>
            </a:r>
            <a:r>
              <a:rPr lang="tr-TR" dirty="0" err="1"/>
              <a:t>değiller.Bu</a:t>
            </a:r>
            <a:r>
              <a:rPr lang="tr-TR" dirty="0"/>
              <a:t> yönden tüm yönleriyle kendilerini yansıtabilecekleri bir ürün olması planlanmaktadır.</a:t>
            </a:r>
          </a:p>
          <a:p>
            <a:endParaRPr lang="tr-TR" dirty="0"/>
          </a:p>
          <a:p>
            <a:r>
              <a:rPr lang="tr-TR" dirty="0"/>
              <a:t>Çalışanlar için ise yoğun çalışma saatleri içerisinde çoğu şeyi not alıp unutmamak ve aynı zamanda da kişisel planlarını yürütebilecekleri bir uygulama olması planlanmaktadır.</a:t>
            </a:r>
          </a:p>
        </p:txBody>
      </p:sp>
    </p:spTree>
    <p:extLst>
      <p:ext uri="{BB962C8B-B14F-4D97-AF65-F5344CB8AC3E}">
        <p14:creationId xmlns:p14="http://schemas.microsoft.com/office/powerpoint/2010/main" val="399482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B45B-DAB2-4835-B092-082BFE62012D}"/>
              </a:ext>
            </a:extLst>
          </p:cNvPr>
          <p:cNvSpPr>
            <a:spLocks noGrp="1"/>
          </p:cNvSpPr>
          <p:nvPr>
            <p:ph type="title"/>
          </p:nvPr>
        </p:nvSpPr>
        <p:spPr/>
        <p:txBody>
          <a:bodyPr/>
          <a:lstStyle/>
          <a:p>
            <a:r>
              <a:rPr lang="tr-TR" b="1" dirty="0">
                <a:solidFill>
                  <a:srgbClr val="C00000"/>
                </a:solidFill>
              </a:rPr>
              <a:t>5-Segmentasyon</a:t>
            </a:r>
          </a:p>
        </p:txBody>
      </p:sp>
      <p:sp>
        <p:nvSpPr>
          <p:cNvPr id="3" name="Content Placeholder 2">
            <a:extLst>
              <a:ext uri="{FF2B5EF4-FFF2-40B4-BE49-F238E27FC236}">
                <a16:creationId xmlns:a16="http://schemas.microsoft.com/office/drawing/2014/main" id="{A94A07C1-5DFA-4C02-9169-20FCB0147202}"/>
              </a:ext>
            </a:extLst>
          </p:cNvPr>
          <p:cNvSpPr>
            <a:spLocks noGrp="1"/>
          </p:cNvSpPr>
          <p:nvPr>
            <p:ph idx="1"/>
          </p:nvPr>
        </p:nvSpPr>
        <p:spPr/>
        <p:txBody>
          <a:bodyPr/>
          <a:lstStyle/>
          <a:p>
            <a:pPr>
              <a:buFont typeface="Arial" panose="020B0604020202020204" pitchFamily="34" charset="0"/>
              <a:buChar char="•"/>
            </a:pPr>
            <a:r>
              <a:rPr lang="tr-TR" dirty="0"/>
              <a:t>Çalışan kesime baktığımızda bu uygulama genel olarak beyaz yaka çalışanlarına hitap etmektedir. Çünkü iş hayatlarında ve günlük hayatlarında teknolojiyle daha iç içe yaşamaktadırlar.</a:t>
            </a:r>
          </a:p>
          <a:p>
            <a:pPr>
              <a:buFont typeface="Arial" panose="020B0604020202020204" pitchFamily="34" charset="0"/>
              <a:buChar char="•"/>
            </a:pPr>
            <a:endParaRPr lang="tr-TR" dirty="0"/>
          </a:p>
          <a:p>
            <a:pPr>
              <a:buFont typeface="Arial" panose="020B0604020202020204" pitchFamily="34" charset="0"/>
              <a:buChar char="•"/>
            </a:pPr>
            <a:r>
              <a:rPr lang="tr-TR" dirty="0"/>
              <a:t>Öğrencileri de davranışsal olarak daha planlı ve çalışmaya istekli </a:t>
            </a:r>
            <a:r>
              <a:rPr lang="tr-TR" dirty="0" err="1"/>
              <a:t>segment</a:t>
            </a:r>
            <a:r>
              <a:rPr lang="tr-TR" dirty="0"/>
              <a:t> olarak ayırabiliriz. Onlar için çalışma planları ve hayat düzenlerinin sağlanması önemli olarak görülebilir.</a:t>
            </a:r>
          </a:p>
        </p:txBody>
      </p:sp>
    </p:spTree>
    <p:extLst>
      <p:ext uri="{BB962C8B-B14F-4D97-AF65-F5344CB8AC3E}">
        <p14:creationId xmlns:p14="http://schemas.microsoft.com/office/powerpoint/2010/main" val="131967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A551-693D-457F-B925-7074165EE5C0}"/>
              </a:ext>
            </a:extLst>
          </p:cNvPr>
          <p:cNvSpPr>
            <a:spLocks noGrp="1"/>
          </p:cNvSpPr>
          <p:nvPr>
            <p:ph type="title"/>
          </p:nvPr>
        </p:nvSpPr>
        <p:spPr>
          <a:xfrm>
            <a:off x="767179" y="125428"/>
            <a:ext cx="10515600" cy="1325563"/>
          </a:xfrm>
        </p:spPr>
        <p:txBody>
          <a:bodyPr/>
          <a:lstStyle/>
          <a:p>
            <a:r>
              <a:rPr lang="tr-TR" b="1" dirty="0">
                <a:solidFill>
                  <a:srgbClr val="C00000"/>
                </a:solidFill>
              </a:rPr>
              <a:t>6-Rekabet unsurları</a:t>
            </a:r>
          </a:p>
        </p:txBody>
      </p:sp>
      <p:graphicFrame>
        <p:nvGraphicFramePr>
          <p:cNvPr id="5" name="Diagram 4">
            <a:extLst>
              <a:ext uri="{FF2B5EF4-FFF2-40B4-BE49-F238E27FC236}">
                <a16:creationId xmlns:a16="http://schemas.microsoft.com/office/drawing/2014/main" id="{494BE78A-703C-44E7-92F8-92A5915F5983}"/>
              </a:ext>
            </a:extLst>
          </p:cNvPr>
          <p:cNvGraphicFramePr/>
          <p:nvPr>
            <p:extLst>
              <p:ext uri="{D42A27DB-BD31-4B8C-83A1-F6EECF244321}">
                <p14:modId xmlns:p14="http://schemas.microsoft.com/office/powerpoint/2010/main" val="376246717"/>
              </p:ext>
            </p:extLst>
          </p:nvPr>
        </p:nvGraphicFramePr>
        <p:xfrm>
          <a:off x="2361458" y="1525311"/>
          <a:ext cx="7182036" cy="4967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628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C2FC-5281-4234-A45C-2E734DA6B5CD}"/>
              </a:ext>
            </a:extLst>
          </p:cNvPr>
          <p:cNvSpPr>
            <a:spLocks noGrp="1"/>
          </p:cNvSpPr>
          <p:nvPr>
            <p:ph type="title"/>
          </p:nvPr>
        </p:nvSpPr>
        <p:spPr/>
        <p:txBody>
          <a:bodyPr/>
          <a:lstStyle/>
          <a:p>
            <a:r>
              <a:rPr lang="tr-TR" b="1" dirty="0">
                <a:solidFill>
                  <a:srgbClr val="C00000"/>
                </a:solidFill>
              </a:rPr>
              <a:t>7-İşletmeye Sağlayacağı Faydalar</a:t>
            </a:r>
          </a:p>
        </p:txBody>
      </p:sp>
      <p:sp>
        <p:nvSpPr>
          <p:cNvPr id="3" name="Content Placeholder 2">
            <a:extLst>
              <a:ext uri="{FF2B5EF4-FFF2-40B4-BE49-F238E27FC236}">
                <a16:creationId xmlns:a16="http://schemas.microsoft.com/office/drawing/2014/main" id="{7A14EA33-481F-4AE7-AB30-23C8E6656190}"/>
              </a:ext>
            </a:extLst>
          </p:cNvPr>
          <p:cNvSpPr>
            <a:spLocks noGrp="1"/>
          </p:cNvSpPr>
          <p:nvPr>
            <p:ph idx="1"/>
          </p:nvPr>
        </p:nvSpPr>
        <p:spPr/>
        <p:txBody>
          <a:bodyPr/>
          <a:lstStyle/>
          <a:p>
            <a:pPr>
              <a:buFont typeface="Arial" panose="020B0604020202020204" pitchFamily="34" charset="0"/>
              <a:buChar char="•"/>
            </a:pPr>
            <a:r>
              <a:rPr lang="tr-TR" dirty="0"/>
              <a:t>İnsanların günlük alışkanlıklarını analiz edebilecek verilerin elde edilmesi.</a:t>
            </a:r>
          </a:p>
          <a:p>
            <a:pPr>
              <a:buFont typeface="Arial" panose="020B0604020202020204" pitchFamily="34" charset="0"/>
              <a:buChar char="•"/>
            </a:pPr>
            <a:r>
              <a:rPr lang="tr-TR" dirty="0"/>
              <a:t>Bu verilerden elde edilecek analizler ile farklı iş alanlarına yatırım yapılması.</a:t>
            </a:r>
          </a:p>
          <a:p>
            <a:pPr>
              <a:buFont typeface="Arial" panose="020B0604020202020204" pitchFamily="34" charset="0"/>
              <a:buChar char="•"/>
            </a:pPr>
            <a:r>
              <a:rPr lang="tr-TR" dirty="0"/>
              <a:t>Yeni ürün geliştirmesinde gelecek olan geri dönüşlerden faydalanılması.</a:t>
            </a:r>
          </a:p>
          <a:p>
            <a:pPr>
              <a:buFont typeface="Arial" panose="020B0604020202020204" pitchFamily="34" charset="0"/>
              <a:buChar char="•"/>
            </a:pPr>
            <a:endParaRPr lang="tr-TR" dirty="0"/>
          </a:p>
          <a:p>
            <a:endParaRPr lang="tr-TR" dirty="0"/>
          </a:p>
        </p:txBody>
      </p:sp>
    </p:spTree>
    <p:extLst>
      <p:ext uri="{BB962C8B-B14F-4D97-AF65-F5344CB8AC3E}">
        <p14:creationId xmlns:p14="http://schemas.microsoft.com/office/powerpoint/2010/main" val="171462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C901-5024-4E1E-9724-5AFE24222A86}"/>
              </a:ext>
            </a:extLst>
          </p:cNvPr>
          <p:cNvSpPr>
            <a:spLocks noGrp="1"/>
          </p:cNvSpPr>
          <p:nvPr>
            <p:ph type="title"/>
          </p:nvPr>
        </p:nvSpPr>
        <p:spPr/>
        <p:txBody>
          <a:bodyPr/>
          <a:lstStyle/>
          <a:p>
            <a:r>
              <a:rPr lang="tr-TR" b="1" dirty="0">
                <a:solidFill>
                  <a:srgbClr val="C00000"/>
                </a:solidFill>
              </a:rPr>
              <a:t>8-Pazarlama Hedefleri </a:t>
            </a:r>
          </a:p>
        </p:txBody>
      </p:sp>
      <p:sp>
        <p:nvSpPr>
          <p:cNvPr id="3" name="Content Placeholder 2">
            <a:extLst>
              <a:ext uri="{FF2B5EF4-FFF2-40B4-BE49-F238E27FC236}">
                <a16:creationId xmlns:a16="http://schemas.microsoft.com/office/drawing/2014/main" id="{962E65E6-19E5-452C-9EFD-D31694CC2A03}"/>
              </a:ext>
            </a:extLst>
          </p:cNvPr>
          <p:cNvSpPr>
            <a:spLocks noGrp="1"/>
          </p:cNvSpPr>
          <p:nvPr>
            <p:ph idx="1"/>
          </p:nvPr>
        </p:nvSpPr>
        <p:spPr>
          <a:xfrm>
            <a:off x="722790" y="1953088"/>
            <a:ext cx="10515600" cy="4827557"/>
          </a:xfrm>
        </p:spPr>
        <p:txBody>
          <a:bodyPr>
            <a:normAutofit/>
          </a:bodyPr>
          <a:lstStyle/>
          <a:p>
            <a:r>
              <a:rPr lang="tr-TR" dirty="0"/>
              <a:t>Öncelikle ürün için hedeflenen kitleye farkındalık kazandıracak kulaktan kulağa yayılacak şekilde herhangi bir kanaldan gerçekleştirilecek bir ürün pazarlaması planlanmaktadır. Potansiyel kitlenin ürüne ilgisi sağlandıktan sonra ikna edici reklamlarla kitlenin ürüne çekilmesi sağlanır.</a:t>
            </a:r>
          </a:p>
          <a:p>
            <a:r>
              <a:rPr lang="tr-TR" dirty="0"/>
              <a:t>Ürün kullanımına gerekli arzu sağlandıktan sonra kitlenin tüm sorularını yanıtlayacak şekilde onları ikna ederek ilerlenebilir.</a:t>
            </a:r>
          </a:p>
          <a:p>
            <a:r>
              <a:rPr lang="tr-TR" dirty="0"/>
              <a:t>Elde edilen potansiyel kitle içerisindeki müşterileri tek kullanımlık bir müşteridense tekrarlı müşteriye döndürecek pazarlama taktikleri izlenecektir bunun için öncelikli olarak:</a:t>
            </a:r>
          </a:p>
          <a:p>
            <a:pPr lvl="1">
              <a:buFont typeface="Arial" panose="020B0604020202020204" pitchFamily="34" charset="0"/>
              <a:buChar char="•"/>
            </a:pPr>
            <a:r>
              <a:rPr lang="tr-TR" dirty="0"/>
              <a:t>SEO çalışması ile kitleye ulaşma.</a:t>
            </a:r>
          </a:p>
          <a:p>
            <a:pPr lvl="1">
              <a:buFont typeface="Arial" panose="020B0604020202020204" pitchFamily="34" charset="0"/>
              <a:buChar char="•"/>
            </a:pPr>
            <a:r>
              <a:rPr lang="tr-TR" dirty="0"/>
              <a:t>Sosyal medya-</a:t>
            </a:r>
            <a:r>
              <a:rPr lang="tr-TR" dirty="0" err="1"/>
              <a:t>İnstagram</a:t>
            </a:r>
            <a:r>
              <a:rPr lang="tr-TR" dirty="0"/>
              <a:t> ve </a:t>
            </a:r>
            <a:r>
              <a:rPr lang="tr-TR" dirty="0" err="1"/>
              <a:t>Twitter</a:t>
            </a:r>
            <a:r>
              <a:rPr lang="tr-TR" dirty="0"/>
              <a:t> gibi hedef kitleye erişim sağlayacak platformlara reklam pazarlaması planı yapılması.</a:t>
            </a:r>
          </a:p>
          <a:p>
            <a:endParaRPr lang="tr-TR" dirty="0"/>
          </a:p>
        </p:txBody>
      </p:sp>
    </p:spTree>
    <p:extLst>
      <p:ext uri="{BB962C8B-B14F-4D97-AF65-F5344CB8AC3E}">
        <p14:creationId xmlns:p14="http://schemas.microsoft.com/office/powerpoint/2010/main" val="359632361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153</TotalTime>
  <Words>697</Words>
  <Application>Microsoft Office PowerPoint</Application>
  <PresentationFormat>Widescreen</PresentationFormat>
  <Paragraphs>102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Digital Planner</vt:lpstr>
      <vt:lpstr>1-Pazarda Görülen Problemler</vt:lpstr>
      <vt:lpstr>2-Pazarda Yakalanabileceği Düşünülen Fırsatlar</vt:lpstr>
      <vt:lpstr>3-Ürün hizmet açıklaması</vt:lpstr>
      <vt:lpstr>4-Hedeflenen pazar</vt:lpstr>
      <vt:lpstr>5-Segmentasyon</vt:lpstr>
      <vt:lpstr>6-Rekabet unsurları</vt:lpstr>
      <vt:lpstr>7-İşletmeye Sağlayacağı Faydalar</vt:lpstr>
      <vt:lpstr>8-Pazarlama Hedefleri </vt:lpstr>
      <vt:lpstr>Product Lifecyle</vt:lpstr>
      <vt:lpstr>9-Stratejiler Uyumu</vt:lpstr>
      <vt:lpstr>10-Riskler</vt:lpstr>
      <vt:lpstr>11-Finansal model</vt:lpstr>
      <vt:lpstr>12-Çıkış Stratejisi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SAMET AKBUDAK</dc:creator>
  <cp:keywords>KİŞİSEL</cp:keywords>
  <cp:lastModifiedBy>SAMET AKBUDAK</cp:lastModifiedBy>
  <cp:revision>15</cp:revision>
  <dcterms:created xsi:type="dcterms:W3CDTF">2022-08-23T17:53:28Z</dcterms:created>
  <dcterms:modified xsi:type="dcterms:W3CDTF">2022-08-23T20:27:02Z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44086ab8-24cd-4a7c-adef-4a508255c3f1</vt:lpwstr>
  </property>
  <property fmtid="{D5CDD505-2E9C-101B-9397-08002B2CF9AE}" pid="3" name="TURKCELLCLASSIFICATION">
    <vt:lpwstr>KİŞİSEL</vt:lpwstr>
  </property>
</Properties>
</file>