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-commereceSalesandProfit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102B56-2DBC-4F59-99CF-2520C9A74D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E-commerece Sales and Profit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C80E04-4ECA-4EBD-B65A-5124D910A1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8/26/2022 8:46:14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4246941-C8FE-4C2C-9B05-C4A50EE38E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429"/>
            <a:ext cx="12192000" cy="53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2022-08-26T08:46:15Z</dcterms:created>
  <dcterms:modified xsi:type="dcterms:W3CDTF">2022-08-26T08:46:15Z</dcterms:modified>
</cp:coreProperties>
</file>