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F0173-C6E6-4F00-9013-1435A923CED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F2DC2-23B1-44D5-9466-2D7FB4A06FA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d52a17683_2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fd52a1768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44551" y="177800"/>
            <a:ext cx="1050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844551" y="1574800"/>
            <a:ext cx="10502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609600" lvl="0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1pPr>
            <a:lvl2pPr marL="1219200" lvl="1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2pPr>
            <a:lvl3pPr marL="1828800" lvl="2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3pPr>
            <a:lvl4pPr marL="2438400" lvl="3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4pPr>
            <a:lvl5pPr marL="3048000" lvl="4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5pPr>
            <a:lvl6pPr marL="3657600" lvl="5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6pPr>
            <a:lvl7pPr marL="4267200" lvl="6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7pPr>
            <a:lvl8pPr marL="4876800" lvl="7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8pPr>
            <a:lvl9pPr marL="5486400" lvl="8" indent="-372745" algn="l">
              <a:lnSpc>
                <a:spcPct val="100000"/>
              </a:lnSpc>
              <a:spcBef>
                <a:spcPts val="2935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15000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15000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1465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5979319" y="6540501"/>
            <a:ext cx="226219" cy="2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DF3E-1F2A-48E1-85DA-F71C80795A1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D7E80-3BC6-468C-80FD-B13D7FDE36C8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Green colour on the traffic light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13390" b="234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spcFirstLastPara="1" vert="horz" lIns="25400" tIns="25400" rIns="25400" bIns="25400" rtlCol="0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200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TRAFFIC CONTROL SYSTEM USING FUZZY LOGIC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ars in a traffic jam"/>
          <p:cNvPicPr>
            <a:picLocks noChangeAspect="1"/>
          </p:cNvPicPr>
          <p:nvPr/>
        </p:nvPicPr>
        <p:blipFill rotWithShape="1">
          <a:blip r:embed="rId1"/>
          <a:srcRect r="25301" b="9092"/>
          <a:stretch>
            <a:fillRect/>
          </a:stretch>
        </p:blipFill>
        <p:spPr>
          <a:xfrm>
            <a:off x="6369268" y="10"/>
            <a:ext cx="5822731" cy="6857990"/>
          </a:xfrm>
          <a:prstGeom prst="rect">
            <a:avLst/>
          </a:prstGeom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0" y="1299411"/>
            <a:ext cx="8702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PROBLEM STATEMENT:</a:t>
            </a:r>
            <a:endParaRPr lang="en-US" sz="3600" b="1" dirty="0"/>
          </a:p>
          <a:p>
            <a:r>
              <a:rPr lang="en-US" sz="3600" b="1" dirty="0"/>
              <a:t>                                        </a:t>
            </a:r>
            <a:endParaRPr lang="en-US" sz="3600" b="1" dirty="0"/>
          </a:p>
          <a:p>
            <a:r>
              <a:rPr lang="en-US" sz="3600" b="1" dirty="0"/>
              <a:t>     </a:t>
            </a:r>
            <a:r>
              <a:rPr lang="en-US" sz="3600" dirty="0"/>
              <a:t>Traffic congestion is one of the crucial aspect of the urban planning.</a:t>
            </a:r>
            <a:endParaRPr lang="en-US" sz="3600" dirty="0"/>
          </a:p>
          <a:p>
            <a:r>
              <a:rPr lang="en-US" sz="3600" dirty="0"/>
              <a:t>However , with the rapid increase of traffic (both public and personal transport); these days there are a lot of traffic congestion problems.</a:t>
            </a:r>
            <a:endParaRPr lang="en-IN" sz="36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</a:t>
            </a: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 of the alternative and potential solutions can be fuzzy logic-based traffic lights control system.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1)  </a:t>
            </a:r>
            <a:r>
              <a:rPr lang="en-US" sz="2000" b="1" dirty="0"/>
              <a:t>What  is fuzzy logic ?</a:t>
            </a:r>
            <a:endParaRPr lang="en-US" sz="20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A method of reasoning that resembles human reasoning.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2) </a:t>
            </a:r>
            <a:r>
              <a:rPr lang="en-US" sz="2000" b="1" dirty="0"/>
              <a:t>Why we used fuzzy logic ?</a:t>
            </a:r>
            <a:endParaRPr lang="en-US" sz="20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The approach of fuzzy logic imitates the way decision making in humans that involves all intermediate possibilities between digital values YES and NO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389" y="850232"/>
            <a:ext cx="58072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fuzzy logic works for traffic lights?</a:t>
            </a:r>
            <a:endParaRPr lang="en-IN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251284" y="3160295"/>
            <a:ext cx="1620253" cy="85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33010" y="3160295"/>
            <a:ext cx="1620253" cy="85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Fuzzy Logic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65494" y="4596064"/>
            <a:ext cx="1620253" cy="85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Lights Interface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665494" y="1967554"/>
            <a:ext cx="1620253" cy="850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  <a:endParaRPr lang="en-US" dirty="0"/>
          </a:p>
          <a:p>
            <a:pPr algn="ctr"/>
            <a:r>
              <a:rPr lang="en-US" dirty="0"/>
              <a:t>*Queue</a:t>
            </a:r>
            <a:endParaRPr lang="en-US" dirty="0"/>
          </a:p>
          <a:p>
            <a:pPr algn="ctr"/>
            <a:r>
              <a:rPr lang="en-US" dirty="0"/>
              <a:t>*Arrival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2550695" y="3585410"/>
            <a:ext cx="882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  <a:endCxn id="4" idx="0"/>
          </p:cNvCxnSpPr>
          <p:nvPr/>
        </p:nvCxnSpPr>
        <p:spPr>
          <a:xfrm flipH="1">
            <a:off x="4243137" y="2392670"/>
            <a:ext cx="2422357" cy="76762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1"/>
          </p:cNvCxnSpPr>
          <p:nvPr/>
        </p:nvCxnSpPr>
        <p:spPr>
          <a:xfrm>
            <a:off x="4243136" y="4138863"/>
            <a:ext cx="2422358" cy="882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"/>
          <a:srcRect t="-870" r="9843"/>
          <a:stretch>
            <a:fillRect/>
          </a:stretch>
        </p:blipFill>
        <p:spPr>
          <a:xfrm>
            <a:off x="8285747" y="1716505"/>
            <a:ext cx="3376864" cy="3395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DETAIL WORKING OF FUZZY LOGIC CONTROL</a:t>
            </a:r>
            <a:endParaRPr lang="en-US" sz="3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7316" y="1529239"/>
            <a:ext cx="6780700" cy="3797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296" y="491451"/>
            <a:ext cx="558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Fuzzification Process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77296" y="1573190"/>
            <a:ext cx="75646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 Variables</a:t>
            </a:r>
            <a:endParaRPr lang="en-US" b="1" dirty="0"/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Arrival      --------</a:t>
            </a:r>
            <a:r>
              <a:rPr lang="en-US" dirty="0">
                <a:sym typeface="Wingdings" panose="05000000000000000000" pitchFamily="2" charset="2"/>
              </a:rPr>
              <a:t>    {Few , Small , Medium , Many}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  Queue  ---------     {Zero , Short ,Medium , Long}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both Vertical and Horizontal Lanes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Membership functions</a:t>
            </a:r>
            <a:endParaRPr lang="en-US" b="1" dirty="0">
              <a:sym typeface="Wingdings" panose="05000000000000000000" pitchFamily="2" charset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39676"/>
            <a:ext cx="4059266" cy="25134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725" y="3915687"/>
            <a:ext cx="4459755" cy="27614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86051" y="4487917"/>
            <a:ext cx="339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  S         Med    Many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6870782" y="4422241"/>
            <a:ext cx="339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  </a:t>
            </a:r>
            <a:r>
              <a:rPr lang="en-US" dirty="0" err="1"/>
              <a:t>Sho</a:t>
            </a:r>
            <a:r>
              <a:rPr lang="en-US" dirty="0"/>
              <a:t>        Med    Long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72964" y="3588151"/>
            <a:ext cx="26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Fuzzy Variable-1</a:t>
            </a:r>
            <a:endParaRPr lang="en-US" dirty="0"/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Arrival</a:t>
            </a:r>
            <a:endParaRPr lang="en-IN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23416" y="3588150"/>
            <a:ext cx="269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Fuzzy Variable-2</a:t>
            </a:r>
            <a:endParaRPr lang="en-US" dirty="0"/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Queue</a:t>
            </a:r>
            <a:endParaRPr lang="en-IN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70521" y="5896303"/>
            <a:ext cx="114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of cars</a:t>
            </a:r>
            <a:endParaRPr lang="en-IN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692237" y="6050191"/>
            <a:ext cx="114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of cars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INTELLIGENCE PROCESS</a:t>
            </a:r>
            <a:endParaRPr lang="en-US" sz="2200"/>
          </a:p>
        </p:txBody>
      </p:sp>
      <p:sp>
        <p:nvSpPr>
          <p:cNvPr id="5" name="TextBox 4"/>
          <p:cNvSpPr txBox="1"/>
          <p:nvPr/>
        </p:nvSpPr>
        <p:spPr>
          <a:xfrm>
            <a:off x="5413794" y="366623"/>
            <a:ext cx="575966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• Rules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IF Arrival is FEW AND Queue is Zero THEN Extension is Zero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FEW AND Queue is Short  THEN Extension is Zero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FEW AND Queue is Medium THEN Extension is Zero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FEW AND Queue is Large THEN Extension is Zero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• IF Arrival is Few AND Queue is Very Small THEN Extension is Short IF Arrival is Few AND Queue is Small THEN Extension is Short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Few AND Queue is Medium THEN Extension is Zero IF Arrival is Few AND Queue is Large THEN Extension is Zero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Many AND Queue is Very Small THEN Extension is Medium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Many AND Queue is Small THEN Extension is Medium IF Arrival is Many AND Queue is Medium THEN Extension is Short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IF Arrival is Many AND Queue is Large THEN Extension is Zero IF Arrival is Too Many AND Queue is Very Small THEN Extension is Longer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. IF Arrival is Too Many AND Queue is Small THEN Extension is Medium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+IF Arrival is Too Many AND Queue is Medium THEN Extension is Medium IF Arrival is Too Many AND Queue is Large THEN Extension is Longer</a:t>
            </a: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sketch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DEFUZZIFICATION PROCESS</a:t>
            </a:r>
            <a:endParaRPr lang="en-US" sz="22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 with medium confidence"/>
          <p:cNvPicPr>
            <a:picLocks noChangeAspect="1"/>
          </p:cNvPicPr>
          <p:nvPr/>
        </p:nvPicPr>
        <p:blipFill rotWithShape="1">
          <a:blip r:embed="rId1"/>
          <a:srcRect r="34942"/>
          <a:stretch>
            <a:fillRect/>
          </a:stretch>
        </p:blipFill>
        <p:spPr>
          <a:xfrm>
            <a:off x="2724854" y="3429000"/>
            <a:ext cx="6414789" cy="3278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217683" y="2770632"/>
            <a:ext cx="225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Extension Time: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2266</Words>
  <Application>WPS Presentation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Helvetica Neue</vt:lpstr>
      <vt:lpstr>Helvetica Neue Light</vt:lpstr>
      <vt:lpstr>Calibri</vt:lpstr>
      <vt:lpstr>Calibri Light</vt:lpstr>
      <vt:lpstr>Microsoft YaHei</vt:lpstr>
      <vt:lpstr>Arial Unicode MS</vt:lpstr>
      <vt:lpstr>Office Theme</vt:lpstr>
      <vt:lpstr>TRAFFIC CONTROL SYSTEM USING FUZZY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CONTROL SYSTEM USING FUZZY LOGIC</dc:title>
  <dc:creator>Sai Srinivas</dc:creator>
  <cp:lastModifiedBy>saket</cp:lastModifiedBy>
  <cp:revision>9</cp:revision>
  <dcterms:created xsi:type="dcterms:W3CDTF">2021-12-17T15:46:00Z</dcterms:created>
  <dcterms:modified xsi:type="dcterms:W3CDTF">2023-11-25T06:09:39Z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CB8B662D5F7C4DE8B65EFBE6CBA39B8B_12</vt:lpwstr>
  </property>
  <property fmtid="{D5CDD505-2E9C-101B-9397-08002B2CF9AE}" pid="3" name="KSOProductBuildVer">
    <vt:lpwstr>1033-12.2.0.13306</vt:lpwstr>
  </property>
</Properties>
</file>