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5f47e0f8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5f47e0f8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5f47e0f8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5f47e0f8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05f47e0f8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05f47e0f8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5f47e0f8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5f47e0f8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5f47e0f8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5f47e0f8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5f47e0f8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5f47e0f8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05f47e0f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05f47e0f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5f47e0f8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05f47e0f8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05f47e0f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05f47e0f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05f47e0f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05f47e0f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5f47e0f8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05f47e0f8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65900" y="641350"/>
            <a:ext cx="5108100" cy="18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Data-Driven Web Application</a:t>
            </a:r>
            <a:endParaRPr sz="30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37225" y="2464906"/>
            <a:ext cx="48705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by:-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201B229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44">
                <a:solidFill>
                  <a:srgbClr val="1155CC"/>
                </a:solidFill>
                <a:highlight>
                  <a:srgbClr val="FFFFFF"/>
                </a:highlight>
              </a:rPr>
              <a:t>7. Documentation</a:t>
            </a:r>
            <a:endParaRPr b="1" sz="2144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831850"/>
            <a:ext cx="85206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en" sz="1778">
                <a:solidFill>
                  <a:srgbClr val="0D0D0D"/>
                </a:solidFill>
                <a:highlight>
                  <a:srgbClr val="FFFFFF"/>
                </a:highlight>
              </a:rPr>
              <a:t>Setup Instructions</a:t>
            </a:r>
            <a:endParaRPr b="1" sz="177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Detailed steps for setting up the development environment.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Installation guidelines for necessary dependencies.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100"/>
              </a:spcBef>
              <a:spcAft>
                <a:spcPts val="0"/>
              </a:spcAft>
              <a:buSzPts val="852"/>
              <a:buNone/>
            </a:pPr>
            <a:r>
              <a:rPr b="1" lang="en" sz="1778">
                <a:solidFill>
                  <a:srgbClr val="0D0D0D"/>
                </a:solidFill>
                <a:highlight>
                  <a:srgbClr val="FFFFFF"/>
                </a:highlight>
              </a:rPr>
              <a:t>Usage Guide</a:t>
            </a:r>
            <a:endParaRPr b="1" sz="177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Instructions for using the CSV upload feature.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Guide to navigate and use the data display and pagination.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Steps to utilize the subscription pricing calculator.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100"/>
              </a:spcBef>
              <a:spcAft>
                <a:spcPts val="0"/>
              </a:spcAft>
              <a:buSzPts val="852"/>
              <a:buNone/>
            </a:pPr>
            <a:r>
              <a:rPr b="1" lang="en" sz="1778">
                <a:solidFill>
                  <a:srgbClr val="0D0D0D"/>
                </a:solidFill>
                <a:highlight>
                  <a:srgbClr val="FFFFFF"/>
                </a:highlight>
              </a:rPr>
              <a:t>Additional Information</a:t>
            </a:r>
            <a:endParaRPr b="1" sz="177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Overview of the technology stack.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30"/>
              <a:buChar char="●"/>
            </a:pPr>
            <a:r>
              <a:rPr lang="en" sz="1430">
                <a:solidFill>
                  <a:srgbClr val="0D0D0D"/>
                </a:solidFill>
                <a:highlight>
                  <a:srgbClr val="FFFFFF"/>
                </a:highlight>
              </a:rPr>
              <a:t>Explanation of key functionalities and design choices.</a:t>
            </a:r>
            <a:endParaRPr sz="14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9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77">
                <a:solidFill>
                  <a:srgbClr val="1155CC"/>
                </a:solidFill>
                <a:highlight>
                  <a:srgbClr val="FFFFFF"/>
                </a:highlight>
              </a:rPr>
              <a:t>8. Demo</a:t>
            </a:r>
            <a:endParaRPr b="1" sz="2477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889000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D0D0D"/>
                </a:solidFill>
                <a:highlight>
                  <a:srgbClr val="FFFFFF"/>
                </a:highlight>
              </a:rPr>
              <a:t>CSV Upload</a:t>
            </a:r>
            <a:endParaRPr b="1" sz="22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Demonstrate the upload process with real-time progress feedback.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D0D0D"/>
                </a:solidFill>
                <a:highlight>
                  <a:srgbClr val="FFFFFF"/>
                </a:highlight>
              </a:rPr>
              <a:t>Data Display and Pagination</a:t>
            </a:r>
            <a:endParaRPr b="1" sz="22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Show data display post-upload with pagination controls.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D0D0D"/>
                </a:solidFill>
                <a:highlight>
                  <a:srgbClr val="FFFFFF"/>
                </a:highlight>
              </a:rPr>
              <a:t>Subscription Pricing Calculator</a:t>
            </a:r>
            <a:endParaRPr b="1" sz="22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Perform a live calculation using sample CSV data.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11200" y="1593850"/>
            <a:ext cx="67629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               </a:t>
            </a: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</a:rPr>
              <a:t>               </a:t>
            </a:r>
            <a:r>
              <a:rPr b="1" lang="en" sz="2900">
                <a:solidFill>
                  <a:srgbClr val="1155CC"/>
                </a:solidFill>
                <a:highlight>
                  <a:srgbClr val="FFFFFF"/>
                </a:highlight>
              </a:rPr>
              <a:t>  Thank you for your attention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36750" y="394375"/>
            <a:ext cx="564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366">
                <a:solidFill>
                  <a:srgbClr val="6FA8DC"/>
                </a:solidFill>
                <a:highlight>
                  <a:srgbClr val="FFFFFF"/>
                </a:highlight>
              </a:rPr>
              <a:t>1. Introduction</a:t>
            </a:r>
            <a:endParaRPr b="1" sz="3366">
              <a:solidFill>
                <a:srgbClr val="6FA8D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823375"/>
            <a:ext cx="86862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D0D0D"/>
                </a:solidFill>
                <a:highlight>
                  <a:srgbClr val="FFFFFF"/>
                </a:highlight>
              </a:rPr>
              <a:t>Develop a robust web application that efficiently handles large CSV datasets, providing real-time feedback during uploads, and integrates a subscription pricing calculator based on the uploaded data.</a:t>
            </a:r>
            <a:endParaRPr b="1"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" sz="2230">
                <a:solidFill>
                  <a:srgbClr val="3C78D8"/>
                </a:solidFill>
                <a:highlight>
                  <a:srgbClr val="FFFFFF"/>
                </a:highlight>
              </a:rPr>
              <a:t>2. Application Features</a:t>
            </a:r>
            <a:endParaRPr b="1" sz="223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3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500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</a:rPr>
              <a:t>Feature: Allows users to upload CSV files.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</a:rPr>
              <a:t>Performance: Efficiently handles large datasets.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</a:rPr>
              <a:t>User Feedback: Provides real-time progress indicators during the upload process.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94">
                <a:solidFill>
                  <a:srgbClr val="3C78D8"/>
                </a:solidFill>
                <a:highlight>
                  <a:srgbClr val="FFFFFF"/>
                </a:highlight>
              </a:rPr>
              <a:t>Data Display and Pagination</a:t>
            </a:r>
            <a:endParaRPr b="1" sz="2094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500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</a:rPr>
              <a:t>Feature: Displays uploaded data on the user interface post-upload.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</a:rPr>
              <a:t>Navigation: Implements pagination for smooth navigation through extensive datasets.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Char char="●"/>
            </a:pPr>
            <a:r>
              <a:rPr lang="en" sz="2500">
                <a:solidFill>
                  <a:srgbClr val="0D0D0D"/>
                </a:solidFill>
                <a:highlight>
                  <a:srgbClr val="FFFFFF"/>
                </a:highlight>
              </a:rPr>
              <a:t>Responsiveness: Ensures the UI remains responsive even with large amounts of data.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2185">
                <a:solidFill>
                  <a:srgbClr val="3C78D8"/>
                </a:solidFill>
                <a:highlight>
                  <a:srgbClr val="FFFFFF"/>
                </a:highlight>
              </a:rPr>
              <a:t>Subscription Pricing Calculator</a:t>
            </a:r>
            <a:endParaRPr b="1" sz="2185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900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</a:rPr>
              <a:t>Feature: Calculates subscription pricing based on the uploaded CSV data.</a:t>
            </a: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</a:rPr>
              <a:t>Formula:: SubscriptionPrice = BasePrice + (PricePerCreditLine * CreditLines) + (PricePerCreditScorePoint * CreditScore)</a:t>
            </a: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900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</a:rPr>
              <a:t>Data Utilization: Uses the credit score and number of credit lines from the CSV.</a:t>
            </a: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7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" sz="2230">
                <a:solidFill>
                  <a:srgbClr val="3C78D8"/>
                </a:solidFill>
                <a:highlight>
                  <a:srgbClr val="FFFFFF"/>
                </a:highlight>
              </a:rPr>
              <a:t>3. Technology Stack</a:t>
            </a:r>
            <a:endParaRPr b="1" sz="223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902250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en" sz="1878">
                <a:solidFill>
                  <a:srgbClr val="0D0D0D"/>
                </a:solidFill>
                <a:highlight>
                  <a:srgbClr val="FFFFFF"/>
                </a:highlight>
              </a:rPr>
              <a:t>Frontend</a:t>
            </a:r>
            <a:endParaRPr b="1" sz="187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Framework: React.js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Styling: Bootstrap / Material-UI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Real-Time Feedback: WebSockets or Polling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100"/>
              </a:spcBef>
              <a:spcAft>
                <a:spcPts val="0"/>
              </a:spcAft>
              <a:buSzPts val="852"/>
              <a:buNone/>
            </a:pPr>
            <a:r>
              <a:rPr b="1" lang="en" sz="1878">
                <a:solidFill>
                  <a:srgbClr val="0D0D0D"/>
                </a:solidFill>
                <a:highlight>
                  <a:srgbClr val="FFFFFF"/>
                </a:highlight>
              </a:rPr>
              <a:t>Backend</a:t>
            </a:r>
            <a:endParaRPr b="1" sz="187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Server: Node.js with Express.js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Data Processing: Pandas (Python) / D3.js (JavaScript)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Database: MongoDB / PostgreSQL for storing user data and CSV records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100"/>
              </a:spcBef>
              <a:spcAft>
                <a:spcPts val="0"/>
              </a:spcAft>
              <a:buSzPts val="852"/>
              <a:buNone/>
            </a:pPr>
            <a:r>
              <a:rPr b="1" lang="en" sz="1878">
                <a:solidFill>
                  <a:srgbClr val="0D0D0D"/>
                </a:solidFill>
                <a:highlight>
                  <a:srgbClr val="FFFFFF"/>
                </a:highlight>
              </a:rPr>
              <a:t>Additional Tools</a:t>
            </a:r>
            <a:endParaRPr b="1" sz="187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File Handling: Multer for handling multipart/form-data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30"/>
              <a:buChar char="●"/>
            </a:pPr>
            <a:r>
              <a:rPr lang="en" sz="1530">
                <a:solidFill>
                  <a:srgbClr val="0D0D0D"/>
                </a:solidFill>
                <a:highlight>
                  <a:srgbClr val="FFFFFF"/>
                </a:highlight>
              </a:rPr>
              <a:t>Pagination: Server-side pagination using database queries</a:t>
            </a:r>
            <a:endParaRPr sz="153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07950"/>
            <a:ext cx="77967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44">
                <a:solidFill>
                  <a:srgbClr val="3C78D8"/>
                </a:solidFill>
                <a:highlight>
                  <a:srgbClr val="FFFFFF"/>
                </a:highlight>
              </a:rPr>
              <a:t>4. User Interface Design</a:t>
            </a:r>
            <a:endParaRPr b="1" sz="2144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546100"/>
            <a:ext cx="8520600" cy="4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rgbClr val="0D0D0D"/>
                </a:solidFill>
                <a:highlight>
                  <a:srgbClr val="FFFFFF"/>
                </a:highlight>
              </a:rPr>
              <a:t>Responsive Design</a:t>
            </a:r>
            <a:endParaRPr b="1" sz="4288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939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en" sz="3892">
                <a:solidFill>
                  <a:srgbClr val="0D0D0D"/>
                </a:solidFill>
                <a:highlight>
                  <a:srgbClr val="FFFFFF"/>
                </a:highlight>
              </a:rPr>
              <a:t>Objective: Ensure the application is usable across various devices including desktops, tablets, and smartphones.</a:t>
            </a:r>
            <a:endParaRPr b="1" sz="389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939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en" sz="3892">
                <a:solidFill>
                  <a:srgbClr val="0D0D0D"/>
                </a:solidFill>
                <a:highlight>
                  <a:srgbClr val="FFFFFF"/>
                </a:highlight>
              </a:rPr>
              <a:t>Frameworks: Utilized responsive design frameworks like Bootstrap.</a:t>
            </a:r>
            <a:endParaRPr b="1" sz="389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342">
                <a:solidFill>
                  <a:srgbClr val="0D0D0D"/>
                </a:solidFill>
                <a:highlight>
                  <a:srgbClr val="FFFFFF"/>
                </a:highlight>
              </a:rPr>
              <a:t>Real-Time Feedback</a:t>
            </a:r>
            <a:endParaRPr b="1" sz="434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939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en" sz="3892">
                <a:solidFill>
                  <a:srgbClr val="0D0D0D"/>
                </a:solidFill>
                <a:highlight>
                  <a:srgbClr val="FFFFFF"/>
                </a:highlight>
              </a:rPr>
              <a:t>Upload Progress: Visual indicators such as progress bars to show real-time status of CSV uploads.</a:t>
            </a:r>
            <a:endParaRPr b="1" sz="389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4342">
                <a:solidFill>
                  <a:srgbClr val="0D0D0D"/>
                </a:solidFill>
                <a:highlight>
                  <a:srgbClr val="FFFFFF"/>
                </a:highlight>
              </a:rPr>
              <a:t>Data Display</a:t>
            </a:r>
            <a:endParaRPr b="1" sz="434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939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en" sz="3892">
                <a:solidFill>
                  <a:srgbClr val="0D0D0D"/>
                </a:solidFill>
                <a:highlight>
                  <a:srgbClr val="FFFFFF"/>
                </a:highlight>
              </a:rPr>
              <a:t>Tables: Dynamic tables to display CSV data.</a:t>
            </a:r>
            <a:endParaRPr b="1" sz="389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8939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en" sz="3892">
                <a:solidFill>
                  <a:srgbClr val="0D0D0D"/>
                </a:solidFill>
                <a:highlight>
                  <a:srgbClr val="FFFFFF"/>
                </a:highlight>
              </a:rPr>
              <a:t>Pagination: User-friendly pagination controls for easy navigation.</a:t>
            </a:r>
            <a:endParaRPr b="1" sz="389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792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62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255">
                <a:solidFill>
                  <a:srgbClr val="1155CC"/>
                </a:solidFill>
                <a:highlight>
                  <a:srgbClr val="FFFFFF"/>
                </a:highlight>
              </a:rPr>
              <a:t>5. Application Workflow</a:t>
            </a:r>
            <a:endParaRPr b="1" sz="2255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770150"/>
            <a:ext cx="85206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</a:rPr>
              <a:t>CSV Upload Process</a:t>
            </a:r>
            <a:endParaRPr b="1" sz="16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4725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750">
                <a:solidFill>
                  <a:srgbClr val="0D0D0D"/>
                </a:solidFill>
                <a:highlight>
                  <a:srgbClr val="FFFFFF"/>
                </a:highlight>
              </a:rPr>
              <a:t>User Action: User selects and uploads a CSV file.</a:t>
            </a:r>
            <a:endParaRPr sz="17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472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750">
                <a:solidFill>
                  <a:srgbClr val="0D0D0D"/>
                </a:solidFill>
                <a:highlight>
                  <a:srgbClr val="FFFFFF"/>
                </a:highlight>
              </a:rPr>
              <a:t>Backend Processing: Server processes the CSV file, providing real-time progress updates.</a:t>
            </a:r>
            <a:endParaRPr sz="17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472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750">
                <a:solidFill>
                  <a:srgbClr val="0D0D0D"/>
                </a:solidFill>
                <a:highlight>
                  <a:srgbClr val="FFFFFF"/>
                </a:highlight>
              </a:rPr>
              <a:t>Data Storage: Processed data is stored in the database.</a:t>
            </a:r>
            <a:endParaRPr sz="17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</a:rPr>
              <a:t>Data Display and Pagination</a:t>
            </a:r>
            <a:endParaRPr b="1" sz="16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0813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670">
                <a:solidFill>
                  <a:srgbClr val="0D0D0D"/>
                </a:solidFill>
                <a:highlight>
                  <a:srgbClr val="FFFFFF"/>
                </a:highlight>
              </a:rPr>
              <a:t>Data Retrieval: Client requests data with pagination parameters.</a:t>
            </a:r>
            <a:endParaRPr sz="167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0813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670">
                <a:solidFill>
                  <a:srgbClr val="0D0D0D"/>
                </a:solidFill>
                <a:highlight>
                  <a:srgbClr val="FFFFFF"/>
                </a:highlight>
              </a:rPr>
              <a:t>Server Response: Server sends paginated data.</a:t>
            </a:r>
            <a:endParaRPr sz="167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0813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670">
                <a:solidFill>
                  <a:srgbClr val="0D0D0D"/>
                </a:solidFill>
                <a:highlight>
                  <a:srgbClr val="FFFFFF"/>
                </a:highlight>
              </a:rPr>
              <a:t>UI Update: Data is displayed in a paginated format on the UI.</a:t>
            </a:r>
            <a:endParaRPr sz="167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</a:rPr>
              <a:t>Subscription Pricing Calculation</a:t>
            </a:r>
            <a:endParaRPr b="1" sz="16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2494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704">
                <a:solidFill>
                  <a:srgbClr val="0D0D0D"/>
                </a:solidFill>
                <a:highlight>
                  <a:srgbClr val="FFFFFF"/>
                </a:highlight>
              </a:rPr>
              <a:t>Data Input: Retrieve credit score and number of credit lines from the uploaded CSV.</a:t>
            </a:r>
            <a:endParaRPr sz="1704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2494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704">
                <a:solidFill>
                  <a:srgbClr val="0D0D0D"/>
                </a:solidFill>
                <a:highlight>
                  <a:srgbClr val="FFFFFF"/>
                </a:highlight>
              </a:rPr>
              <a:t>Calculation: Apply the subscription pricing formula.</a:t>
            </a:r>
            <a:endParaRPr sz="1704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2494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AutoNum type="arabicPeriod"/>
            </a:pPr>
            <a:r>
              <a:rPr lang="en" sz="1704">
                <a:solidFill>
                  <a:srgbClr val="0D0D0D"/>
                </a:solidFill>
                <a:highlight>
                  <a:srgbClr val="FFFFFF"/>
                </a:highlight>
              </a:rPr>
              <a:t>Display: Show the calculated subscription price on the UI.</a:t>
            </a:r>
            <a:endParaRPr sz="1704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230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44">
                <a:solidFill>
                  <a:srgbClr val="1155CC"/>
                </a:solidFill>
                <a:highlight>
                  <a:srgbClr val="FFFFFF"/>
                </a:highlight>
              </a:rPr>
              <a:t>6. Testing and Performance</a:t>
            </a:r>
            <a:endParaRPr b="1" sz="2144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889000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D0D0D"/>
                </a:solidFill>
                <a:highlight>
                  <a:srgbClr val="FFFFFF"/>
                </a:highlight>
              </a:rPr>
              <a:t>Testing</a:t>
            </a:r>
            <a:endParaRPr b="1" sz="2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Unit Tests: For individual components and functions.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Integration Tests: Ensuring different parts of the application work together.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End-to-End Tests: Simulating real user interactions.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D0D0D"/>
                </a:solidFill>
                <a:highlight>
                  <a:srgbClr val="FFFFFF"/>
                </a:highlight>
              </a:rPr>
              <a:t>Performance Optimization</a:t>
            </a:r>
            <a:endParaRPr b="1" sz="2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Efficient Data Handling: Optimize data processing and retrieval.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Responsive UI: Ensure UI remains fast and responsive with large datasets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