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The French Revolution: A Turning Point in History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by AI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the French Revolution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Period: 1789–1799</a:t>
            </a:r>
          </a:p>
          <a:p>
            <a:pPr/>
            <a:r>
              <a:t>Marked the end of absolute monarchy in France</a:t>
            </a:r>
          </a:p>
          <a:p>
            <a:pPr/>
            <a:r>
              <a:t>Led to the rise of democracy and nationalism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Causes of the French Revolution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Social inequality: The Three Estates system</a:t>
            </a:r>
          </a:p>
          <a:p>
            <a:pPr/>
            <a:r>
              <a:t>Financial crisis: Heavy taxation and debt</a:t>
            </a:r>
          </a:p>
          <a:p>
            <a:pPr/>
            <a:r>
              <a:t>Influence of Enlightenment ideas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Storming of the Bastille: July 14, 1789</a:t>
            </a:r>
          </a:p>
          <a:p>
            <a:pPr/>
            <a:r>
              <a:t>Execution of King Louis XVI: January 21, 1793</a:t>
            </a:r>
          </a:p>
          <a:p>
            <a:pPr/>
            <a:r>
              <a:t>Reign of Terror: 1793–1794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Outcomes of the Revolution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Abolition of feudal system</a:t>
            </a:r>
          </a:p>
          <a:p>
            <a:pPr/>
            <a:r>
              <a:t>Declaration of the Rights of Man and of the Citizen</a:t>
            </a:r>
          </a:p>
          <a:p>
            <a:pPr/>
            <a:r>
              <a:t>Rise of Napoleon Bonaparte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Legacy of the French Revolution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Inspired revolutions worldwide</a:t>
            </a:r>
          </a:p>
          <a:p>
            <a:pPr/>
            <a:r>
              <a:t>Foundation for modern democratic institutions</a:t>
            </a:r>
          </a:p>
          <a:p>
            <a:pPr/>
            <a:r>
              <a:t>Symbol of liberty, equality, and fraternity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