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5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44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keth-Yamsani/steganograph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8032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1219" y="4342190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Saketh Yamsani	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Saketh Yamsani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VNRVJIET(CSE)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This project provides a </a:t>
            </a:r>
            <a:r>
              <a:rPr lang="en-US" sz="2400" b="1" dirty="0"/>
              <a:t>highly secure</a:t>
            </a:r>
            <a:r>
              <a:rPr lang="en-US" sz="2400" dirty="0"/>
              <a:t> and </a:t>
            </a:r>
            <a:r>
              <a:rPr lang="en-US" sz="2400" b="1" dirty="0"/>
              <a:t>covert</a:t>
            </a:r>
            <a:r>
              <a:rPr lang="en-US" sz="2400" dirty="0"/>
              <a:t> method for data transmission by integrating </a:t>
            </a:r>
            <a:r>
              <a:rPr lang="en-US" sz="2400" b="1" dirty="0"/>
              <a:t>AES encryption</a:t>
            </a:r>
            <a:r>
              <a:rPr lang="en-US" sz="2400" dirty="0"/>
              <a:t> and </a:t>
            </a:r>
            <a:r>
              <a:rPr lang="en-US" sz="2400" b="1" dirty="0"/>
              <a:t>LSB steganography</a:t>
            </a:r>
            <a:r>
              <a:rPr lang="en-US" sz="2400" dirty="0"/>
              <a:t>. It ensures </a:t>
            </a:r>
            <a:r>
              <a:rPr lang="en-US" sz="2400" b="1" dirty="0"/>
              <a:t>data confidentiality</a:t>
            </a:r>
            <a:r>
              <a:rPr lang="en-US" sz="2400" dirty="0"/>
              <a:t> while keeping the presence of hidden information undetectable. The </a:t>
            </a:r>
            <a:r>
              <a:rPr lang="en-US" sz="2400" b="1" dirty="0"/>
              <a:t>user-friendly GUI</a:t>
            </a:r>
            <a:r>
              <a:rPr lang="en-US" sz="2400" dirty="0"/>
              <a:t> makes encryption and decryption accessible to non-technical users, making this a </a:t>
            </a:r>
            <a:r>
              <a:rPr lang="en-US" sz="2400" b="1" dirty="0"/>
              <a:t>practical and efficient</a:t>
            </a:r>
            <a:r>
              <a:rPr lang="en-US" sz="2400" dirty="0"/>
              <a:t> solution for secure communication.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hlinkClick r:id="rId2"/>
              </a:rPr>
              <a:t>https://github.com/Saketh-Yamsani/steganographer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b="1" dirty="0"/>
              <a:t>Advanced Encryption Methods</a:t>
            </a:r>
            <a:r>
              <a:rPr lang="en-IN" sz="2000" dirty="0"/>
              <a:t> – Implementing </a:t>
            </a:r>
            <a:r>
              <a:rPr lang="en-IN" sz="2000" b="1" dirty="0"/>
              <a:t>AES-GCM, RSA, or hybrid encryption</a:t>
            </a:r>
            <a:r>
              <a:rPr lang="en-IN" sz="2000" dirty="0"/>
              <a:t> for added security.</a:t>
            </a:r>
          </a:p>
          <a:p>
            <a:pPr marL="305435" indent="-305435"/>
            <a:r>
              <a:rPr lang="en-IN" sz="2000" b="1" dirty="0"/>
              <a:t>Multiple Image Formats</a:t>
            </a:r>
            <a:r>
              <a:rPr lang="en-IN" sz="2000" dirty="0"/>
              <a:t> – Extending support for </a:t>
            </a:r>
            <a:r>
              <a:rPr lang="en-IN" sz="2000" b="1" dirty="0"/>
              <a:t>GIF, TIFF, and WEBP</a:t>
            </a:r>
            <a:r>
              <a:rPr lang="en-IN" sz="2000" dirty="0"/>
              <a:t> images.</a:t>
            </a:r>
          </a:p>
          <a:p>
            <a:pPr marL="305435" indent="-305435"/>
            <a:r>
              <a:rPr lang="en-IN" sz="2000" b="1" dirty="0"/>
              <a:t>Compression &amp; Optimization</a:t>
            </a:r>
            <a:r>
              <a:rPr lang="en-IN" sz="2000" dirty="0"/>
              <a:t> – Reducing file size without data loss.</a:t>
            </a:r>
          </a:p>
          <a:p>
            <a:pPr marL="305435" indent="-305435"/>
            <a:r>
              <a:rPr lang="en-IN" sz="2000" b="1" dirty="0"/>
              <a:t>Mobile &amp; Web Integration</a:t>
            </a:r>
            <a:r>
              <a:rPr lang="en-IN" sz="2000" dirty="0"/>
              <a:t> – Deploying as a </a:t>
            </a:r>
            <a:r>
              <a:rPr lang="en-IN" sz="2000" b="1" dirty="0"/>
              <a:t>mobile app</a:t>
            </a:r>
            <a:r>
              <a:rPr lang="en-IN" sz="2000" dirty="0"/>
              <a:t> or </a:t>
            </a:r>
            <a:r>
              <a:rPr lang="en-IN" sz="2000" b="1" dirty="0"/>
              <a:t>web tool</a:t>
            </a:r>
            <a:r>
              <a:rPr lang="en-IN" sz="2000" dirty="0"/>
              <a:t> for wider accessibility.</a:t>
            </a:r>
          </a:p>
          <a:p>
            <a:pPr marL="305435" indent="-305435"/>
            <a:r>
              <a:rPr lang="en-IN" sz="2000" b="1" dirty="0"/>
              <a:t>Deep Learning-Based Detection Resistance</a:t>
            </a:r>
            <a:r>
              <a:rPr lang="en-IN" sz="2000" dirty="0"/>
              <a:t> – Enhancing resistance against steganalysis using </a:t>
            </a:r>
            <a:r>
              <a:rPr lang="en-IN" sz="2000" b="1" dirty="0"/>
              <a:t>AI techniques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ea typeface="+mn-lt"/>
                <a:cs typeface="Arial"/>
              </a:rPr>
              <a:t>Technology used</a:t>
            </a:r>
            <a:endParaRPr lang="en-US" dirty="0">
              <a:cs typeface="Arial"/>
            </a:endParaRP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Wow factor </a:t>
            </a:r>
            <a:endParaRPr lang="en-US" sz="2000" dirty="0"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an era of increasing digital communication, ensuring data privacy and security is crucial. Traditional encryption methods protect data but make its presence obvious. This project addresses the need for </a:t>
            </a:r>
            <a:r>
              <a:rPr lang="en-US" sz="2400" b="1" dirty="0"/>
              <a:t>covert communication</a:t>
            </a:r>
            <a:r>
              <a:rPr lang="en-US" sz="2400" dirty="0"/>
              <a:t> by securely hiding encrypted messages within images using </a:t>
            </a:r>
            <a:r>
              <a:rPr lang="en-US" sz="2400" b="1" dirty="0"/>
              <a:t>Least Significant Bit (LSB) steganography</a:t>
            </a:r>
            <a:r>
              <a:rPr lang="en-US" sz="2400" dirty="0"/>
              <a:t>. The combination of </a:t>
            </a:r>
            <a:r>
              <a:rPr lang="en-US" sz="2400" b="1" dirty="0"/>
              <a:t>AES encryption</a:t>
            </a:r>
            <a:r>
              <a:rPr lang="en-US" sz="2400" dirty="0"/>
              <a:t> and </a:t>
            </a:r>
            <a:r>
              <a:rPr lang="en-US" sz="2400" b="1" dirty="0"/>
              <a:t>image steganography</a:t>
            </a:r>
            <a:r>
              <a:rPr lang="en-US" sz="2400" dirty="0"/>
              <a:t> ensures that sensitive information remains both </a:t>
            </a:r>
            <a:r>
              <a:rPr lang="en-US" sz="2400" b="1" dirty="0"/>
              <a:t>hidden and secure</a:t>
            </a:r>
            <a:r>
              <a:rPr lang="en-US" sz="2400" dirty="0"/>
              <a:t>, preventing unauthorized access.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000" b="1" dirty="0"/>
              <a:t>Libraries: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Python</a:t>
            </a:r>
            <a:r>
              <a:rPr lang="en-IN" sz="2000" dirty="0"/>
              <a:t> – Core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OpenCV</a:t>
            </a:r>
            <a:r>
              <a:rPr lang="en-IN" sz="2000" dirty="0"/>
              <a:t> – 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Pillow (PIL)</a:t>
            </a:r>
            <a:r>
              <a:rPr lang="en-IN" sz="2000" dirty="0"/>
              <a:t> – Image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NumPy</a:t>
            </a:r>
            <a:r>
              <a:rPr lang="en-IN" sz="2000" dirty="0"/>
              <a:t> – Efficient array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/>
              <a:t>Tkinter</a:t>
            </a:r>
            <a:r>
              <a:rPr lang="en-IN" sz="2000" dirty="0"/>
              <a:t> – GUI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/>
              <a:t>PyCryptodome</a:t>
            </a:r>
            <a:r>
              <a:rPr lang="en-IN" sz="2000" dirty="0"/>
              <a:t> – AES encryption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/>
              <a:t>Dual Security:</a:t>
            </a:r>
            <a:r>
              <a:rPr lang="en-IN" sz="2000" dirty="0"/>
              <a:t> Combines </a:t>
            </a:r>
            <a:r>
              <a:rPr lang="en-IN" sz="2000" b="1" dirty="0"/>
              <a:t>AES encryption</a:t>
            </a:r>
            <a:r>
              <a:rPr lang="en-IN" sz="2000" dirty="0"/>
              <a:t> with </a:t>
            </a:r>
            <a:r>
              <a:rPr lang="en-IN" sz="2000" b="1" dirty="0"/>
              <a:t>image steganography</a:t>
            </a:r>
            <a:r>
              <a:rPr lang="en-IN" sz="2000" dirty="0"/>
              <a:t> for enhanced protection.</a:t>
            </a:r>
          </a:p>
          <a:p>
            <a:r>
              <a:rPr lang="en-IN" sz="2000" b="1" dirty="0"/>
              <a:t>Invisible Communication:</a:t>
            </a:r>
            <a:r>
              <a:rPr lang="en-IN" sz="2000" dirty="0"/>
              <a:t> Messages remain undetectable to the human eye.</a:t>
            </a:r>
          </a:p>
          <a:p>
            <a:r>
              <a:rPr lang="en-IN" sz="2000" b="1" dirty="0"/>
              <a:t>User-Friendly Interface:</a:t>
            </a:r>
            <a:r>
              <a:rPr lang="en-IN" sz="2000" dirty="0"/>
              <a:t> Intuitive </a:t>
            </a:r>
            <a:r>
              <a:rPr lang="en-IN" sz="2000" b="1" dirty="0" err="1"/>
              <a:t>Tkinter</a:t>
            </a:r>
            <a:r>
              <a:rPr lang="en-IN" sz="2000" b="1" dirty="0"/>
              <a:t> GUI</a:t>
            </a:r>
            <a:r>
              <a:rPr lang="en-IN" sz="2000" dirty="0"/>
              <a:t> for easy encryption and decryption.</a:t>
            </a:r>
          </a:p>
          <a:p>
            <a:r>
              <a:rPr lang="en-IN" sz="2000" b="1" dirty="0"/>
              <a:t>Automatic File Management:</a:t>
            </a:r>
            <a:r>
              <a:rPr lang="en-IN" sz="2000" dirty="0"/>
              <a:t> Encrypted images and decrypted text are stored with </a:t>
            </a:r>
            <a:r>
              <a:rPr lang="en-IN" sz="2000" b="1" dirty="0"/>
              <a:t>unique timestamps</a:t>
            </a:r>
            <a:r>
              <a:rPr lang="en-IN" sz="2000" dirty="0"/>
              <a:t> to prevent overwriting.</a:t>
            </a:r>
          </a:p>
          <a:p>
            <a:r>
              <a:rPr lang="en-IN" sz="2000" b="1" dirty="0"/>
              <a:t>Custom Key Protection:</a:t>
            </a:r>
            <a:r>
              <a:rPr lang="en-IN" sz="2000" dirty="0"/>
              <a:t> Uses a </a:t>
            </a:r>
            <a:r>
              <a:rPr lang="en-IN" sz="2000" b="1" dirty="0"/>
              <a:t>user-defined key</a:t>
            </a:r>
            <a:r>
              <a:rPr lang="en-IN" sz="2000" dirty="0"/>
              <a:t> to ensure only authorized decryption.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Individuals &amp; Organizations</a:t>
            </a:r>
            <a:r>
              <a:rPr lang="en-IN" sz="2000" dirty="0"/>
              <a:t> – For secure data sharing without suspicion</a:t>
            </a:r>
          </a:p>
          <a:p>
            <a:r>
              <a:rPr lang="en-IN" sz="2000" dirty="0"/>
              <a:t> </a:t>
            </a:r>
            <a:r>
              <a:rPr lang="en-IN" sz="2000" b="1" dirty="0"/>
              <a:t>Journalists &amp; Whistleblowers</a:t>
            </a:r>
            <a:r>
              <a:rPr lang="en-IN" sz="2000" dirty="0"/>
              <a:t> – To transmit sensitive information safely</a:t>
            </a:r>
          </a:p>
          <a:p>
            <a:r>
              <a:rPr lang="en-IN" sz="2000" dirty="0"/>
              <a:t> </a:t>
            </a:r>
            <a:r>
              <a:rPr lang="en-IN" sz="2000" b="1" dirty="0"/>
              <a:t>Government &amp; </a:t>
            </a:r>
            <a:r>
              <a:rPr lang="en-IN" sz="2000" b="1" dirty="0" err="1"/>
              <a:t>Defense</a:t>
            </a:r>
            <a:r>
              <a:rPr lang="en-IN" sz="2000" b="1" dirty="0"/>
              <a:t> Agencies</a:t>
            </a:r>
            <a:r>
              <a:rPr lang="en-IN" sz="2000" dirty="0"/>
              <a:t> – For covert communication</a:t>
            </a:r>
          </a:p>
          <a:p>
            <a:r>
              <a:rPr lang="en-IN" sz="2000" dirty="0"/>
              <a:t> </a:t>
            </a:r>
            <a:r>
              <a:rPr lang="en-IN" sz="2000" b="1" dirty="0"/>
              <a:t>Cybersecurity Professionals</a:t>
            </a:r>
            <a:r>
              <a:rPr lang="en-IN" sz="2000" dirty="0"/>
              <a:t> – To research data hiding techniques</a:t>
            </a:r>
          </a:p>
          <a:p>
            <a:r>
              <a:rPr lang="en-IN" sz="2000" dirty="0"/>
              <a:t> </a:t>
            </a:r>
            <a:r>
              <a:rPr lang="en-IN" sz="2000" b="1" dirty="0"/>
              <a:t>Privacy-Conscious Users</a:t>
            </a:r>
            <a:r>
              <a:rPr lang="en-IN" sz="2000" dirty="0"/>
              <a:t> – To keep personal data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DC764-07AA-6225-45CD-5D926728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891" y="1852800"/>
            <a:ext cx="4782217" cy="3905795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35388-D581-86C8-A375-08CB36094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89C-1E42-1F28-C36B-66311FED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9E844-4FA9-495E-3F5B-0C9E483C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427473"/>
            <a:ext cx="5830528" cy="51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EBFFA-F373-C387-D340-CEAFFF166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63E-4D5C-A5B6-A086-CB405ABB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5F66F-D4A2-1C00-B8D5-C299D228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31" y="1114699"/>
            <a:ext cx="6227389" cy="556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368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40</TotalTime>
  <Words>419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Yamsani Saketh</cp:lastModifiedBy>
  <cp:revision>26</cp:revision>
  <dcterms:created xsi:type="dcterms:W3CDTF">2021-05-26T16:50:10Z</dcterms:created>
  <dcterms:modified xsi:type="dcterms:W3CDTF">2025-02-15T17:46:01Z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