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2"/>
  </p:notesMasterIdLst>
  <p:sldIdLst>
    <p:sldId id="256" r:id="rId2"/>
    <p:sldId id="374" r:id="rId3"/>
    <p:sldId id="499" r:id="rId4"/>
    <p:sldId id="478" r:id="rId5"/>
    <p:sldId id="489" r:id="rId6"/>
    <p:sldId id="480" r:id="rId7"/>
    <p:sldId id="481" r:id="rId8"/>
    <p:sldId id="500" r:id="rId9"/>
    <p:sldId id="501" r:id="rId10"/>
    <p:sldId id="502" r:id="rId11"/>
    <p:sldId id="490" r:id="rId12"/>
    <p:sldId id="491" r:id="rId13"/>
    <p:sldId id="492" r:id="rId14"/>
    <p:sldId id="493" r:id="rId15"/>
    <p:sldId id="494" r:id="rId16"/>
    <p:sldId id="495" r:id="rId17"/>
    <p:sldId id="496" r:id="rId18"/>
    <p:sldId id="497" r:id="rId19"/>
    <p:sldId id="498" r:id="rId20"/>
    <p:sldId id="348" r:id="rId21"/>
  </p:sldIdLst>
  <p:sldSz cx="9144000" cy="5143500" type="screen16x9"/>
  <p:notesSz cx="6858000" cy="9144000"/>
  <p:embeddedFontLst>
    <p:embeddedFont>
      <p:font typeface="Karla Regular"/>
      <p:bold r:id="rId23"/>
      <p:boldItalic r:id="rId24"/>
    </p:embeddedFont>
    <p:embeddedFont>
      <p:font typeface="Nunito"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D1900-AC4F-4A15-BEC6-FC9A572E3F83}">
  <a:tblStyle styleId="{7C7D1900-AC4F-4A15-BEC6-FC9A572E3F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2" autoAdjust="0"/>
  </p:normalViewPr>
  <p:slideViewPr>
    <p:cSldViewPr snapToGrid="0">
      <p:cViewPr varScale="1">
        <p:scale>
          <a:sx n="117" d="100"/>
          <a:sy n="117" d="100"/>
        </p:scale>
        <p:origin x="326" y="67"/>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99960" y="826618"/>
            <a:ext cx="4287930" cy="3642388"/>
            <a:chOff x="4611450" y="3151300"/>
            <a:chExt cx="667725" cy="567200"/>
          </a:xfrm>
        </p:grpSpPr>
        <p:sp>
          <p:nvSpPr>
            <p:cNvPr id="10" name="Google Shape;10;p2"/>
            <p:cNvSpPr/>
            <p:nvPr/>
          </p:nvSpPr>
          <p:spPr>
            <a:xfrm>
              <a:off x="4703200" y="3151300"/>
              <a:ext cx="25" cy="567200"/>
            </a:xfrm>
            <a:custGeom>
              <a:avLst/>
              <a:gdLst/>
              <a:ahLst/>
              <a:cxnLst/>
              <a:rect l="l" t="t" r="r" b="b"/>
              <a:pathLst>
                <a:path w="1" h="22688" fill="none" extrusionOk="0">
                  <a:moveTo>
                    <a:pt x="1" y="1"/>
                  </a:moveTo>
                  <a:lnTo>
                    <a:pt x="1"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78422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6427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945300"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02632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107350"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18837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611450" y="3633550"/>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50" y="3552525"/>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11450" y="3471500"/>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611450" y="3390475"/>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611450" y="3310425"/>
              <a:ext cx="667725" cy="25"/>
            </a:xfrm>
            <a:custGeom>
              <a:avLst/>
              <a:gdLst/>
              <a:ahLst/>
              <a:cxnLst/>
              <a:rect l="l" t="t" r="r" b="b"/>
              <a:pathLst>
                <a:path w="26709" h="1" fill="none" extrusionOk="0">
                  <a:moveTo>
                    <a:pt x="0" y="1"/>
                  </a:moveTo>
                  <a:lnTo>
                    <a:pt x="26709" y="1"/>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11450" y="3229400"/>
              <a:ext cx="667725" cy="25"/>
            </a:xfrm>
            <a:custGeom>
              <a:avLst/>
              <a:gdLst/>
              <a:ahLst/>
              <a:cxnLst/>
              <a:rect l="l" t="t" r="r" b="b"/>
              <a:pathLst>
                <a:path w="26709" h="1" fill="none" extrusionOk="0">
                  <a:moveTo>
                    <a:pt x="0" y="1"/>
                  </a:moveTo>
                  <a:lnTo>
                    <a:pt x="26709" y="1"/>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3080750" y="1003821"/>
            <a:ext cx="5781900" cy="2616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 name="Google Shape;24;p2"/>
          <p:cNvSpPr txBox="1">
            <a:spLocks noGrp="1"/>
          </p:cNvSpPr>
          <p:nvPr>
            <p:ph type="subTitle" idx="1"/>
          </p:nvPr>
        </p:nvSpPr>
        <p:spPr>
          <a:xfrm>
            <a:off x="3080750" y="3610150"/>
            <a:ext cx="1591200" cy="475800"/>
          </a:xfrm>
          <a:prstGeom prst="rect">
            <a:avLst/>
          </a:prstGeom>
          <a:solidFill>
            <a:schemeClr val="accen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400" b="1"/>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5" name="Google Shape;25;p2"/>
          <p:cNvGrpSpPr/>
          <p:nvPr/>
        </p:nvGrpSpPr>
        <p:grpSpPr>
          <a:xfrm flipH="1">
            <a:off x="7641120" y="4577926"/>
            <a:ext cx="1051274" cy="787312"/>
            <a:chOff x="3585475" y="1537675"/>
            <a:chExt cx="649175" cy="486175"/>
          </a:xfrm>
        </p:grpSpPr>
        <p:sp>
          <p:nvSpPr>
            <p:cNvPr id="26" name="Google Shape;26;p2"/>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flipH="1">
            <a:off x="7937525" y="1510200"/>
            <a:ext cx="786451" cy="787280"/>
          </a:xfrm>
          <a:custGeom>
            <a:avLst/>
            <a:gdLst/>
            <a:ahLst/>
            <a:cxnLst/>
            <a:rect l="l" t="t" r="r" b="b"/>
            <a:pathLst>
              <a:path w="36979" h="37018" extrusionOk="0">
                <a:moveTo>
                  <a:pt x="18509" y="1"/>
                </a:moveTo>
                <a:lnTo>
                  <a:pt x="17533" y="40"/>
                </a:lnTo>
                <a:lnTo>
                  <a:pt x="16595" y="118"/>
                </a:lnTo>
                <a:lnTo>
                  <a:pt x="15697" y="235"/>
                </a:lnTo>
                <a:lnTo>
                  <a:pt x="14760" y="391"/>
                </a:lnTo>
                <a:lnTo>
                  <a:pt x="13862" y="586"/>
                </a:lnTo>
                <a:lnTo>
                  <a:pt x="13003" y="860"/>
                </a:lnTo>
                <a:lnTo>
                  <a:pt x="12144" y="1133"/>
                </a:lnTo>
                <a:lnTo>
                  <a:pt x="11285" y="1484"/>
                </a:lnTo>
                <a:lnTo>
                  <a:pt x="10465" y="1836"/>
                </a:lnTo>
                <a:lnTo>
                  <a:pt x="9684" y="2265"/>
                </a:lnTo>
                <a:lnTo>
                  <a:pt x="8903" y="2695"/>
                </a:lnTo>
                <a:lnTo>
                  <a:pt x="8161" y="3163"/>
                </a:lnTo>
                <a:lnTo>
                  <a:pt x="7419" y="3671"/>
                </a:lnTo>
                <a:lnTo>
                  <a:pt x="6755" y="4257"/>
                </a:lnTo>
                <a:lnTo>
                  <a:pt x="6053" y="4803"/>
                </a:lnTo>
                <a:lnTo>
                  <a:pt x="5428" y="5428"/>
                </a:lnTo>
                <a:lnTo>
                  <a:pt x="4803" y="6092"/>
                </a:lnTo>
                <a:lnTo>
                  <a:pt x="4217" y="6756"/>
                </a:lnTo>
                <a:lnTo>
                  <a:pt x="3671" y="7459"/>
                </a:lnTo>
                <a:lnTo>
                  <a:pt x="3163" y="8162"/>
                </a:lnTo>
                <a:lnTo>
                  <a:pt x="2695" y="8903"/>
                </a:lnTo>
                <a:lnTo>
                  <a:pt x="2226" y="9684"/>
                </a:lnTo>
                <a:lnTo>
                  <a:pt x="1836" y="10504"/>
                </a:lnTo>
                <a:lnTo>
                  <a:pt x="1445" y="11324"/>
                </a:lnTo>
                <a:lnTo>
                  <a:pt x="1133" y="12144"/>
                </a:lnTo>
                <a:lnTo>
                  <a:pt x="820" y="13003"/>
                </a:lnTo>
                <a:lnTo>
                  <a:pt x="586" y="13901"/>
                </a:lnTo>
                <a:lnTo>
                  <a:pt x="391" y="14800"/>
                </a:lnTo>
                <a:lnTo>
                  <a:pt x="235" y="15698"/>
                </a:lnTo>
                <a:lnTo>
                  <a:pt x="117" y="16635"/>
                </a:lnTo>
                <a:lnTo>
                  <a:pt x="39" y="17572"/>
                </a:lnTo>
                <a:lnTo>
                  <a:pt x="0" y="18509"/>
                </a:lnTo>
                <a:lnTo>
                  <a:pt x="39" y="19446"/>
                </a:lnTo>
                <a:lnTo>
                  <a:pt x="117" y="20383"/>
                </a:lnTo>
                <a:lnTo>
                  <a:pt x="235" y="21320"/>
                </a:lnTo>
                <a:lnTo>
                  <a:pt x="391" y="22219"/>
                </a:lnTo>
                <a:lnTo>
                  <a:pt x="586" y="23117"/>
                </a:lnTo>
                <a:lnTo>
                  <a:pt x="820" y="24015"/>
                </a:lnTo>
                <a:lnTo>
                  <a:pt x="1133" y="24874"/>
                </a:lnTo>
                <a:lnTo>
                  <a:pt x="1445" y="25694"/>
                </a:lnTo>
                <a:lnTo>
                  <a:pt x="1836" y="26514"/>
                </a:lnTo>
                <a:lnTo>
                  <a:pt x="2226" y="27334"/>
                </a:lnTo>
                <a:lnTo>
                  <a:pt x="2695" y="28115"/>
                </a:lnTo>
                <a:lnTo>
                  <a:pt x="3163" y="28857"/>
                </a:lnTo>
                <a:lnTo>
                  <a:pt x="3671" y="29559"/>
                </a:lnTo>
                <a:lnTo>
                  <a:pt x="4217" y="30262"/>
                </a:lnTo>
                <a:lnTo>
                  <a:pt x="4803" y="30926"/>
                </a:lnTo>
                <a:lnTo>
                  <a:pt x="5428" y="31590"/>
                </a:lnTo>
                <a:lnTo>
                  <a:pt x="6053" y="32215"/>
                </a:lnTo>
                <a:lnTo>
                  <a:pt x="6755" y="32761"/>
                </a:lnTo>
                <a:lnTo>
                  <a:pt x="7419" y="33347"/>
                </a:lnTo>
                <a:lnTo>
                  <a:pt x="8161" y="33855"/>
                </a:lnTo>
                <a:lnTo>
                  <a:pt x="8903" y="34323"/>
                </a:lnTo>
                <a:lnTo>
                  <a:pt x="9684" y="34753"/>
                </a:lnTo>
                <a:lnTo>
                  <a:pt x="10465" y="35182"/>
                </a:lnTo>
                <a:lnTo>
                  <a:pt x="11285" y="35534"/>
                </a:lnTo>
                <a:lnTo>
                  <a:pt x="12144" y="35885"/>
                </a:lnTo>
                <a:lnTo>
                  <a:pt x="13003" y="36158"/>
                </a:lnTo>
                <a:lnTo>
                  <a:pt x="13862" y="36432"/>
                </a:lnTo>
                <a:lnTo>
                  <a:pt x="14760" y="36627"/>
                </a:lnTo>
                <a:lnTo>
                  <a:pt x="15697" y="36783"/>
                </a:lnTo>
                <a:lnTo>
                  <a:pt x="16595" y="36900"/>
                </a:lnTo>
                <a:lnTo>
                  <a:pt x="17533" y="36978"/>
                </a:lnTo>
                <a:lnTo>
                  <a:pt x="18509" y="37018"/>
                </a:lnTo>
                <a:lnTo>
                  <a:pt x="19446" y="36978"/>
                </a:lnTo>
                <a:lnTo>
                  <a:pt x="20383" y="36900"/>
                </a:lnTo>
                <a:lnTo>
                  <a:pt x="21320" y="36783"/>
                </a:lnTo>
                <a:lnTo>
                  <a:pt x="22218" y="36627"/>
                </a:lnTo>
                <a:lnTo>
                  <a:pt x="23116" y="36432"/>
                </a:lnTo>
                <a:lnTo>
                  <a:pt x="24015" y="36158"/>
                </a:lnTo>
                <a:lnTo>
                  <a:pt x="24874" y="35885"/>
                </a:lnTo>
                <a:lnTo>
                  <a:pt x="25694" y="35534"/>
                </a:lnTo>
                <a:lnTo>
                  <a:pt x="26514" y="35182"/>
                </a:lnTo>
                <a:lnTo>
                  <a:pt x="27334" y="34753"/>
                </a:lnTo>
                <a:lnTo>
                  <a:pt x="28075" y="34323"/>
                </a:lnTo>
                <a:lnTo>
                  <a:pt x="28856" y="33855"/>
                </a:lnTo>
                <a:lnTo>
                  <a:pt x="29559" y="33347"/>
                </a:lnTo>
                <a:lnTo>
                  <a:pt x="30262" y="32761"/>
                </a:lnTo>
                <a:lnTo>
                  <a:pt x="30926" y="32215"/>
                </a:lnTo>
                <a:lnTo>
                  <a:pt x="31590" y="31590"/>
                </a:lnTo>
                <a:lnTo>
                  <a:pt x="32175" y="30926"/>
                </a:lnTo>
                <a:lnTo>
                  <a:pt x="32761" y="30262"/>
                </a:lnTo>
                <a:lnTo>
                  <a:pt x="33308" y="29559"/>
                </a:lnTo>
                <a:lnTo>
                  <a:pt x="33855" y="28857"/>
                </a:lnTo>
                <a:lnTo>
                  <a:pt x="34323" y="28115"/>
                </a:lnTo>
                <a:lnTo>
                  <a:pt x="34753" y="27334"/>
                </a:lnTo>
                <a:lnTo>
                  <a:pt x="35182" y="26514"/>
                </a:lnTo>
                <a:lnTo>
                  <a:pt x="35534" y="25694"/>
                </a:lnTo>
                <a:lnTo>
                  <a:pt x="35885" y="24874"/>
                </a:lnTo>
                <a:lnTo>
                  <a:pt x="36158" y="24015"/>
                </a:lnTo>
                <a:lnTo>
                  <a:pt x="36432" y="23117"/>
                </a:lnTo>
                <a:lnTo>
                  <a:pt x="36627" y="22219"/>
                </a:lnTo>
                <a:lnTo>
                  <a:pt x="36783" y="21320"/>
                </a:lnTo>
                <a:lnTo>
                  <a:pt x="36900" y="20383"/>
                </a:lnTo>
                <a:lnTo>
                  <a:pt x="36978" y="19446"/>
                </a:lnTo>
                <a:lnTo>
                  <a:pt x="36978" y="18509"/>
                </a:lnTo>
                <a:lnTo>
                  <a:pt x="36978" y="17572"/>
                </a:lnTo>
                <a:lnTo>
                  <a:pt x="36900" y="16635"/>
                </a:lnTo>
                <a:lnTo>
                  <a:pt x="36783" y="15698"/>
                </a:lnTo>
                <a:lnTo>
                  <a:pt x="36627" y="14800"/>
                </a:lnTo>
                <a:lnTo>
                  <a:pt x="36432" y="13901"/>
                </a:lnTo>
                <a:lnTo>
                  <a:pt x="36158" y="13003"/>
                </a:lnTo>
                <a:lnTo>
                  <a:pt x="35885" y="12144"/>
                </a:lnTo>
                <a:lnTo>
                  <a:pt x="35534" y="11324"/>
                </a:lnTo>
                <a:lnTo>
                  <a:pt x="35182" y="10504"/>
                </a:lnTo>
                <a:lnTo>
                  <a:pt x="34753" y="9684"/>
                </a:lnTo>
                <a:lnTo>
                  <a:pt x="34323" y="8903"/>
                </a:lnTo>
                <a:lnTo>
                  <a:pt x="33855" y="8162"/>
                </a:lnTo>
                <a:lnTo>
                  <a:pt x="33308" y="7459"/>
                </a:lnTo>
                <a:lnTo>
                  <a:pt x="32761" y="6756"/>
                </a:lnTo>
                <a:lnTo>
                  <a:pt x="32175" y="6092"/>
                </a:lnTo>
                <a:lnTo>
                  <a:pt x="31590" y="5428"/>
                </a:lnTo>
                <a:lnTo>
                  <a:pt x="30926" y="4803"/>
                </a:lnTo>
                <a:lnTo>
                  <a:pt x="30262" y="4257"/>
                </a:lnTo>
                <a:lnTo>
                  <a:pt x="29559" y="3671"/>
                </a:lnTo>
                <a:lnTo>
                  <a:pt x="28856" y="3163"/>
                </a:lnTo>
                <a:lnTo>
                  <a:pt x="28075" y="2695"/>
                </a:lnTo>
                <a:lnTo>
                  <a:pt x="27334" y="2265"/>
                </a:lnTo>
                <a:lnTo>
                  <a:pt x="26514" y="1836"/>
                </a:lnTo>
                <a:lnTo>
                  <a:pt x="25694" y="1484"/>
                </a:lnTo>
                <a:lnTo>
                  <a:pt x="24874" y="1133"/>
                </a:lnTo>
                <a:lnTo>
                  <a:pt x="24015" y="860"/>
                </a:lnTo>
                <a:lnTo>
                  <a:pt x="23116" y="586"/>
                </a:lnTo>
                <a:lnTo>
                  <a:pt x="22218" y="391"/>
                </a:lnTo>
                <a:lnTo>
                  <a:pt x="21320" y="235"/>
                </a:lnTo>
                <a:lnTo>
                  <a:pt x="20383" y="118"/>
                </a:lnTo>
                <a:lnTo>
                  <a:pt x="19446" y="40"/>
                </a:lnTo>
                <a:lnTo>
                  <a:pt x="18509"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8256002" y="1510202"/>
            <a:ext cx="1785851" cy="1785884"/>
          </a:xfrm>
          <a:custGeom>
            <a:avLst/>
            <a:gdLst/>
            <a:ahLst/>
            <a:cxnLst/>
            <a:rect l="l" t="t" r="r" b="b"/>
            <a:pathLst>
              <a:path w="53730" h="53731" fill="none" extrusionOk="0">
                <a:moveTo>
                  <a:pt x="53730" y="26865"/>
                </a:moveTo>
                <a:lnTo>
                  <a:pt x="53730" y="26865"/>
                </a:lnTo>
                <a:lnTo>
                  <a:pt x="53691" y="28232"/>
                </a:lnTo>
                <a:lnTo>
                  <a:pt x="53613" y="29599"/>
                </a:lnTo>
                <a:lnTo>
                  <a:pt x="53418" y="30965"/>
                </a:lnTo>
                <a:lnTo>
                  <a:pt x="53183" y="32293"/>
                </a:lnTo>
                <a:lnTo>
                  <a:pt x="52910" y="33582"/>
                </a:lnTo>
                <a:lnTo>
                  <a:pt x="52520" y="34870"/>
                </a:lnTo>
                <a:lnTo>
                  <a:pt x="52129" y="36120"/>
                </a:lnTo>
                <a:lnTo>
                  <a:pt x="51621" y="37330"/>
                </a:lnTo>
                <a:lnTo>
                  <a:pt x="51075" y="38502"/>
                </a:lnTo>
                <a:lnTo>
                  <a:pt x="50489" y="39673"/>
                </a:lnTo>
                <a:lnTo>
                  <a:pt x="49864" y="40805"/>
                </a:lnTo>
                <a:lnTo>
                  <a:pt x="49161" y="41899"/>
                </a:lnTo>
                <a:lnTo>
                  <a:pt x="48420" y="42953"/>
                </a:lnTo>
                <a:lnTo>
                  <a:pt x="47600" y="43968"/>
                </a:lnTo>
                <a:lnTo>
                  <a:pt x="46780" y="44944"/>
                </a:lnTo>
                <a:lnTo>
                  <a:pt x="45881" y="45882"/>
                </a:lnTo>
                <a:lnTo>
                  <a:pt x="44944" y="46741"/>
                </a:lnTo>
                <a:lnTo>
                  <a:pt x="43968" y="47600"/>
                </a:lnTo>
                <a:lnTo>
                  <a:pt x="42953" y="48381"/>
                </a:lnTo>
                <a:lnTo>
                  <a:pt x="41899" y="49161"/>
                </a:lnTo>
                <a:lnTo>
                  <a:pt x="40805" y="49825"/>
                </a:lnTo>
                <a:lnTo>
                  <a:pt x="39673" y="50489"/>
                </a:lnTo>
                <a:lnTo>
                  <a:pt x="38501" y="51075"/>
                </a:lnTo>
                <a:lnTo>
                  <a:pt x="37330" y="51621"/>
                </a:lnTo>
                <a:lnTo>
                  <a:pt x="36120" y="52090"/>
                </a:lnTo>
                <a:lnTo>
                  <a:pt x="34870" y="52520"/>
                </a:lnTo>
                <a:lnTo>
                  <a:pt x="33581" y="52871"/>
                </a:lnTo>
                <a:lnTo>
                  <a:pt x="32293" y="53183"/>
                </a:lnTo>
                <a:lnTo>
                  <a:pt x="30965" y="53418"/>
                </a:lnTo>
                <a:lnTo>
                  <a:pt x="29638" y="53613"/>
                </a:lnTo>
                <a:lnTo>
                  <a:pt x="28271" y="53691"/>
                </a:lnTo>
                <a:lnTo>
                  <a:pt x="26865" y="53730"/>
                </a:lnTo>
                <a:lnTo>
                  <a:pt x="26865" y="53730"/>
                </a:lnTo>
                <a:lnTo>
                  <a:pt x="25499" y="53691"/>
                </a:lnTo>
                <a:lnTo>
                  <a:pt x="24132" y="53613"/>
                </a:lnTo>
                <a:lnTo>
                  <a:pt x="22765" y="53418"/>
                </a:lnTo>
                <a:lnTo>
                  <a:pt x="21477" y="53183"/>
                </a:lnTo>
                <a:lnTo>
                  <a:pt x="20149" y="52871"/>
                </a:lnTo>
                <a:lnTo>
                  <a:pt x="18900" y="52520"/>
                </a:lnTo>
                <a:lnTo>
                  <a:pt x="17650" y="52090"/>
                </a:lnTo>
                <a:lnTo>
                  <a:pt x="16401" y="51621"/>
                </a:lnTo>
                <a:lnTo>
                  <a:pt x="15229" y="51075"/>
                </a:lnTo>
                <a:lnTo>
                  <a:pt x="14058" y="50489"/>
                </a:lnTo>
                <a:lnTo>
                  <a:pt x="12925" y="49825"/>
                </a:lnTo>
                <a:lnTo>
                  <a:pt x="11832" y="49161"/>
                </a:lnTo>
                <a:lnTo>
                  <a:pt x="10778" y="48381"/>
                </a:lnTo>
                <a:lnTo>
                  <a:pt x="9762" y="47600"/>
                </a:lnTo>
                <a:lnTo>
                  <a:pt x="8825" y="46741"/>
                </a:lnTo>
                <a:lnTo>
                  <a:pt x="7888" y="45882"/>
                </a:lnTo>
                <a:lnTo>
                  <a:pt x="6990" y="44944"/>
                </a:lnTo>
                <a:lnTo>
                  <a:pt x="6131" y="43968"/>
                </a:lnTo>
                <a:lnTo>
                  <a:pt x="5350" y="42953"/>
                </a:lnTo>
                <a:lnTo>
                  <a:pt x="4608" y="41899"/>
                </a:lnTo>
                <a:lnTo>
                  <a:pt x="3905" y="40805"/>
                </a:lnTo>
                <a:lnTo>
                  <a:pt x="3242" y="39673"/>
                </a:lnTo>
                <a:lnTo>
                  <a:pt x="2656" y="38502"/>
                </a:lnTo>
                <a:lnTo>
                  <a:pt x="2109" y="37330"/>
                </a:lnTo>
                <a:lnTo>
                  <a:pt x="1641" y="36120"/>
                </a:lnTo>
                <a:lnTo>
                  <a:pt x="1211" y="34870"/>
                </a:lnTo>
                <a:lnTo>
                  <a:pt x="860" y="33582"/>
                </a:lnTo>
                <a:lnTo>
                  <a:pt x="547" y="32293"/>
                </a:lnTo>
                <a:lnTo>
                  <a:pt x="313" y="30965"/>
                </a:lnTo>
                <a:lnTo>
                  <a:pt x="157" y="29599"/>
                </a:lnTo>
                <a:lnTo>
                  <a:pt x="40" y="28232"/>
                </a:lnTo>
                <a:lnTo>
                  <a:pt x="1" y="26865"/>
                </a:lnTo>
                <a:lnTo>
                  <a:pt x="1" y="26865"/>
                </a:lnTo>
                <a:lnTo>
                  <a:pt x="40" y="25499"/>
                </a:lnTo>
                <a:lnTo>
                  <a:pt x="157" y="24132"/>
                </a:lnTo>
                <a:lnTo>
                  <a:pt x="313" y="22765"/>
                </a:lnTo>
                <a:lnTo>
                  <a:pt x="547" y="21438"/>
                </a:lnTo>
                <a:lnTo>
                  <a:pt x="860" y="20149"/>
                </a:lnTo>
                <a:lnTo>
                  <a:pt x="1211" y="18861"/>
                </a:lnTo>
                <a:lnTo>
                  <a:pt x="1641" y="17611"/>
                </a:lnTo>
                <a:lnTo>
                  <a:pt x="2109" y="16401"/>
                </a:lnTo>
                <a:lnTo>
                  <a:pt x="2656" y="15229"/>
                </a:lnTo>
                <a:lnTo>
                  <a:pt x="3242" y="14058"/>
                </a:lnTo>
                <a:lnTo>
                  <a:pt x="3905" y="12926"/>
                </a:lnTo>
                <a:lnTo>
                  <a:pt x="4608" y="11832"/>
                </a:lnTo>
                <a:lnTo>
                  <a:pt x="5350" y="10778"/>
                </a:lnTo>
                <a:lnTo>
                  <a:pt x="6131" y="9763"/>
                </a:lnTo>
                <a:lnTo>
                  <a:pt x="6990" y="8786"/>
                </a:lnTo>
                <a:lnTo>
                  <a:pt x="7888" y="7849"/>
                </a:lnTo>
                <a:lnTo>
                  <a:pt x="8825" y="6990"/>
                </a:lnTo>
                <a:lnTo>
                  <a:pt x="9762" y="6131"/>
                </a:lnTo>
                <a:lnTo>
                  <a:pt x="10778" y="5350"/>
                </a:lnTo>
                <a:lnTo>
                  <a:pt x="11832" y="4569"/>
                </a:lnTo>
                <a:lnTo>
                  <a:pt x="12925" y="3906"/>
                </a:lnTo>
                <a:lnTo>
                  <a:pt x="14058" y="3242"/>
                </a:lnTo>
                <a:lnTo>
                  <a:pt x="15229" y="2656"/>
                </a:lnTo>
                <a:lnTo>
                  <a:pt x="16401" y="2109"/>
                </a:lnTo>
                <a:lnTo>
                  <a:pt x="17650" y="1641"/>
                </a:lnTo>
                <a:lnTo>
                  <a:pt x="18900" y="1211"/>
                </a:lnTo>
                <a:lnTo>
                  <a:pt x="20149" y="860"/>
                </a:lnTo>
                <a:lnTo>
                  <a:pt x="21477" y="547"/>
                </a:lnTo>
                <a:lnTo>
                  <a:pt x="22765" y="313"/>
                </a:lnTo>
                <a:lnTo>
                  <a:pt x="24132" y="118"/>
                </a:lnTo>
                <a:lnTo>
                  <a:pt x="25499" y="40"/>
                </a:lnTo>
                <a:lnTo>
                  <a:pt x="26865" y="1"/>
                </a:lnTo>
                <a:lnTo>
                  <a:pt x="26865" y="1"/>
                </a:lnTo>
                <a:lnTo>
                  <a:pt x="28271" y="40"/>
                </a:lnTo>
                <a:lnTo>
                  <a:pt x="29638" y="118"/>
                </a:lnTo>
                <a:lnTo>
                  <a:pt x="30965" y="313"/>
                </a:lnTo>
                <a:lnTo>
                  <a:pt x="32293" y="547"/>
                </a:lnTo>
                <a:lnTo>
                  <a:pt x="33581" y="860"/>
                </a:lnTo>
                <a:lnTo>
                  <a:pt x="34870" y="1211"/>
                </a:lnTo>
                <a:lnTo>
                  <a:pt x="36120" y="1641"/>
                </a:lnTo>
                <a:lnTo>
                  <a:pt x="37330" y="2109"/>
                </a:lnTo>
                <a:lnTo>
                  <a:pt x="38501" y="2656"/>
                </a:lnTo>
                <a:lnTo>
                  <a:pt x="39673" y="3242"/>
                </a:lnTo>
                <a:lnTo>
                  <a:pt x="40805" y="3906"/>
                </a:lnTo>
                <a:lnTo>
                  <a:pt x="41899" y="4569"/>
                </a:lnTo>
                <a:lnTo>
                  <a:pt x="42953" y="5350"/>
                </a:lnTo>
                <a:lnTo>
                  <a:pt x="43968" y="6131"/>
                </a:lnTo>
                <a:lnTo>
                  <a:pt x="44944" y="6990"/>
                </a:lnTo>
                <a:lnTo>
                  <a:pt x="45881" y="7849"/>
                </a:lnTo>
                <a:lnTo>
                  <a:pt x="46780" y="8786"/>
                </a:lnTo>
                <a:lnTo>
                  <a:pt x="47600" y="9763"/>
                </a:lnTo>
                <a:lnTo>
                  <a:pt x="48420" y="10778"/>
                </a:lnTo>
                <a:lnTo>
                  <a:pt x="49161" y="11832"/>
                </a:lnTo>
                <a:lnTo>
                  <a:pt x="49864" y="12926"/>
                </a:lnTo>
                <a:lnTo>
                  <a:pt x="50489" y="14058"/>
                </a:lnTo>
                <a:lnTo>
                  <a:pt x="51075" y="15229"/>
                </a:lnTo>
                <a:lnTo>
                  <a:pt x="51621" y="16401"/>
                </a:lnTo>
                <a:lnTo>
                  <a:pt x="52129" y="17611"/>
                </a:lnTo>
                <a:lnTo>
                  <a:pt x="52520" y="18861"/>
                </a:lnTo>
                <a:lnTo>
                  <a:pt x="52910" y="20149"/>
                </a:lnTo>
                <a:lnTo>
                  <a:pt x="53183" y="21438"/>
                </a:lnTo>
                <a:lnTo>
                  <a:pt x="53418" y="22765"/>
                </a:lnTo>
                <a:lnTo>
                  <a:pt x="53613" y="24132"/>
                </a:lnTo>
                <a:lnTo>
                  <a:pt x="53691" y="25499"/>
                </a:lnTo>
                <a:lnTo>
                  <a:pt x="53730" y="26865"/>
                </a:lnTo>
                <a:lnTo>
                  <a:pt x="53730" y="26865"/>
                </a:lnTo>
                <a:close/>
              </a:path>
            </a:pathLst>
          </a:custGeom>
          <a:noFill/>
          <a:ln w="23425" cap="rnd" cmpd="sng">
            <a:solidFill>
              <a:srgbClr val="FF31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382"/>
        <p:cNvGrpSpPr/>
        <p:nvPr/>
      </p:nvGrpSpPr>
      <p:grpSpPr>
        <a:xfrm>
          <a:off x="0" y="0"/>
          <a:ext cx="0" cy="0"/>
          <a:chOff x="0" y="0"/>
          <a:chExt cx="0" cy="0"/>
        </a:xfrm>
      </p:grpSpPr>
      <p:sp>
        <p:nvSpPr>
          <p:cNvPr id="1383" name="Google Shape;138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1384" name="Google Shape;1384;p26"/>
          <p:cNvGrpSpPr/>
          <p:nvPr/>
        </p:nvGrpSpPr>
        <p:grpSpPr>
          <a:xfrm>
            <a:off x="359957" y="-418499"/>
            <a:ext cx="1051274" cy="787312"/>
            <a:chOff x="3585475" y="1537675"/>
            <a:chExt cx="649175" cy="486175"/>
          </a:xfrm>
        </p:grpSpPr>
        <p:sp>
          <p:nvSpPr>
            <p:cNvPr id="1385" name="Google Shape;1385;p26"/>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6"/>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6"/>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6"/>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6"/>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6"/>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6"/>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6"/>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6"/>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6"/>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6"/>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6"/>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6"/>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6"/>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6"/>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6"/>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6"/>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26"/>
          <p:cNvGrpSpPr/>
          <p:nvPr/>
        </p:nvGrpSpPr>
        <p:grpSpPr>
          <a:xfrm>
            <a:off x="7633694" y="4775189"/>
            <a:ext cx="1051274" cy="787312"/>
            <a:chOff x="3585475" y="1537675"/>
            <a:chExt cx="649175" cy="486175"/>
          </a:xfrm>
        </p:grpSpPr>
        <p:sp>
          <p:nvSpPr>
            <p:cNvPr id="1406" name="Google Shape;1406;p26"/>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6"/>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6"/>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6"/>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6"/>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6"/>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6"/>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6"/>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6"/>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6"/>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6"/>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6"/>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6"/>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6"/>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TITLE_ONLY_2_3_1">
    <p:bg>
      <p:bgPr>
        <a:solidFill>
          <a:schemeClr val="lt1"/>
        </a:solidFill>
        <a:effectLst/>
      </p:bgPr>
    </p:bg>
    <p:spTree>
      <p:nvGrpSpPr>
        <p:cNvPr id="1" name="Shape 2019"/>
        <p:cNvGrpSpPr/>
        <p:nvPr/>
      </p:nvGrpSpPr>
      <p:grpSpPr>
        <a:xfrm>
          <a:off x="0" y="0"/>
          <a:ext cx="0" cy="0"/>
          <a:chOff x="0" y="0"/>
          <a:chExt cx="0" cy="0"/>
        </a:xfrm>
      </p:grpSpPr>
      <p:sp>
        <p:nvSpPr>
          <p:cNvPr id="2020" name="Google Shape;2020;p35"/>
          <p:cNvSpPr/>
          <p:nvPr/>
        </p:nvSpPr>
        <p:spPr>
          <a:xfrm rot="10800000">
            <a:off x="-1633725" y="-1256389"/>
            <a:ext cx="2148195" cy="2148195"/>
          </a:xfrm>
          <a:custGeom>
            <a:avLst/>
            <a:gdLst/>
            <a:ahLst/>
            <a:cxnLst/>
            <a:rect l="l" t="t" r="r" b="b"/>
            <a:pathLst>
              <a:path w="39478" h="39478" fill="none" extrusionOk="0">
                <a:moveTo>
                  <a:pt x="39477" y="19720"/>
                </a:moveTo>
                <a:lnTo>
                  <a:pt x="39477" y="19720"/>
                </a:lnTo>
                <a:lnTo>
                  <a:pt x="39438" y="20735"/>
                </a:lnTo>
                <a:lnTo>
                  <a:pt x="39360" y="21750"/>
                </a:lnTo>
                <a:lnTo>
                  <a:pt x="39243" y="22726"/>
                </a:lnTo>
                <a:lnTo>
                  <a:pt x="39087" y="23702"/>
                </a:lnTo>
                <a:lnTo>
                  <a:pt x="38853" y="24679"/>
                </a:lnTo>
                <a:lnTo>
                  <a:pt x="38579" y="25616"/>
                </a:lnTo>
                <a:lnTo>
                  <a:pt x="38267" y="26514"/>
                </a:lnTo>
                <a:lnTo>
                  <a:pt x="37915" y="27412"/>
                </a:lnTo>
                <a:lnTo>
                  <a:pt x="37525" y="28310"/>
                </a:lnTo>
                <a:lnTo>
                  <a:pt x="37095" y="29130"/>
                </a:lnTo>
                <a:lnTo>
                  <a:pt x="36627" y="29989"/>
                </a:lnTo>
                <a:lnTo>
                  <a:pt x="36119" y="30770"/>
                </a:lnTo>
                <a:lnTo>
                  <a:pt x="35573" y="31551"/>
                </a:lnTo>
                <a:lnTo>
                  <a:pt x="34987" y="32293"/>
                </a:lnTo>
                <a:lnTo>
                  <a:pt x="34362" y="32996"/>
                </a:lnTo>
                <a:lnTo>
                  <a:pt x="33698" y="33698"/>
                </a:lnTo>
                <a:lnTo>
                  <a:pt x="32995" y="34362"/>
                </a:lnTo>
                <a:lnTo>
                  <a:pt x="32293" y="34948"/>
                </a:lnTo>
                <a:lnTo>
                  <a:pt x="31551" y="35534"/>
                </a:lnTo>
                <a:lnTo>
                  <a:pt x="30770" y="36119"/>
                </a:lnTo>
                <a:lnTo>
                  <a:pt x="29989" y="36627"/>
                </a:lnTo>
                <a:lnTo>
                  <a:pt x="29130" y="37096"/>
                </a:lnTo>
                <a:lnTo>
                  <a:pt x="28310" y="37525"/>
                </a:lnTo>
                <a:lnTo>
                  <a:pt x="27412" y="37916"/>
                </a:lnTo>
                <a:lnTo>
                  <a:pt x="26514" y="38267"/>
                </a:lnTo>
                <a:lnTo>
                  <a:pt x="25615" y="38579"/>
                </a:lnTo>
                <a:lnTo>
                  <a:pt x="24678" y="38853"/>
                </a:lnTo>
                <a:lnTo>
                  <a:pt x="23702" y="39087"/>
                </a:lnTo>
                <a:lnTo>
                  <a:pt x="22765" y="39243"/>
                </a:lnTo>
                <a:lnTo>
                  <a:pt x="21750" y="39360"/>
                </a:lnTo>
                <a:lnTo>
                  <a:pt x="20774" y="39438"/>
                </a:lnTo>
                <a:lnTo>
                  <a:pt x="19758" y="39477"/>
                </a:lnTo>
                <a:lnTo>
                  <a:pt x="19758" y="39477"/>
                </a:lnTo>
                <a:lnTo>
                  <a:pt x="18743" y="39438"/>
                </a:lnTo>
                <a:lnTo>
                  <a:pt x="17728" y="39360"/>
                </a:lnTo>
                <a:lnTo>
                  <a:pt x="16752" y="39243"/>
                </a:lnTo>
                <a:lnTo>
                  <a:pt x="15776" y="39087"/>
                </a:lnTo>
                <a:lnTo>
                  <a:pt x="14799" y="38853"/>
                </a:lnTo>
                <a:lnTo>
                  <a:pt x="13862" y="38579"/>
                </a:lnTo>
                <a:lnTo>
                  <a:pt x="12964" y="38267"/>
                </a:lnTo>
                <a:lnTo>
                  <a:pt x="12066" y="37916"/>
                </a:lnTo>
                <a:lnTo>
                  <a:pt x="11168" y="37525"/>
                </a:lnTo>
                <a:lnTo>
                  <a:pt x="10348" y="37096"/>
                </a:lnTo>
                <a:lnTo>
                  <a:pt x="9489" y="36627"/>
                </a:lnTo>
                <a:lnTo>
                  <a:pt x="8708" y="36119"/>
                </a:lnTo>
                <a:lnTo>
                  <a:pt x="7927" y="35534"/>
                </a:lnTo>
                <a:lnTo>
                  <a:pt x="7185" y="34948"/>
                </a:lnTo>
                <a:lnTo>
                  <a:pt x="6482" y="34362"/>
                </a:lnTo>
                <a:lnTo>
                  <a:pt x="5779" y="33698"/>
                </a:lnTo>
                <a:lnTo>
                  <a:pt x="5116" y="32996"/>
                </a:lnTo>
                <a:lnTo>
                  <a:pt x="4530" y="32293"/>
                </a:lnTo>
                <a:lnTo>
                  <a:pt x="3905" y="31551"/>
                </a:lnTo>
                <a:lnTo>
                  <a:pt x="3358" y="30770"/>
                </a:lnTo>
                <a:lnTo>
                  <a:pt x="2851" y="29989"/>
                </a:lnTo>
                <a:lnTo>
                  <a:pt x="2382" y="29130"/>
                </a:lnTo>
                <a:lnTo>
                  <a:pt x="1953" y="28310"/>
                </a:lnTo>
                <a:lnTo>
                  <a:pt x="1562" y="27412"/>
                </a:lnTo>
                <a:lnTo>
                  <a:pt x="1211" y="26514"/>
                </a:lnTo>
                <a:lnTo>
                  <a:pt x="898" y="25616"/>
                </a:lnTo>
                <a:lnTo>
                  <a:pt x="625" y="24679"/>
                </a:lnTo>
                <a:lnTo>
                  <a:pt x="391" y="23702"/>
                </a:lnTo>
                <a:lnTo>
                  <a:pt x="235" y="22726"/>
                </a:lnTo>
                <a:lnTo>
                  <a:pt x="117" y="21750"/>
                </a:lnTo>
                <a:lnTo>
                  <a:pt x="39" y="20735"/>
                </a:lnTo>
                <a:lnTo>
                  <a:pt x="0" y="19720"/>
                </a:lnTo>
                <a:lnTo>
                  <a:pt x="0" y="19720"/>
                </a:lnTo>
                <a:lnTo>
                  <a:pt x="39" y="18704"/>
                </a:lnTo>
                <a:lnTo>
                  <a:pt x="117" y="17728"/>
                </a:lnTo>
                <a:lnTo>
                  <a:pt x="235" y="16713"/>
                </a:lnTo>
                <a:lnTo>
                  <a:pt x="391" y="15776"/>
                </a:lnTo>
                <a:lnTo>
                  <a:pt x="625" y="14800"/>
                </a:lnTo>
                <a:lnTo>
                  <a:pt x="898" y="13862"/>
                </a:lnTo>
                <a:lnTo>
                  <a:pt x="1211" y="12964"/>
                </a:lnTo>
                <a:lnTo>
                  <a:pt x="1562" y="12066"/>
                </a:lnTo>
                <a:lnTo>
                  <a:pt x="1953" y="11168"/>
                </a:lnTo>
                <a:lnTo>
                  <a:pt x="2382" y="10309"/>
                </a:lnTo>
                <a:lnTo>
                  <a:pt x="2851" y="9489"/>
                </a:lnTo>
                <a:lnTo>
                  <a:pt x="3358" y="8708"/>
                </a:lnTo>
                <a:lnTo>
                  <a:pt x="3905" y="7927"/>
                </a:lnTo>
                <a:lnTo>
                  <a:pt x="4530" y="7185"/>
                </a:lnTo>
                <a:lnTo>
                  <a:pt x="5116" y="6482"/>
                </a:lnTo>
                <a:lnTo>
                  <a:pt x="5779" y="5780"/>
                </a:lnTo>
                <a:lnTo>
                  <a:pt x="6482" y="5116"/>
                </a:lnTo>
                <a:lnTo>
                  <a:pt x="7185" y="4491"/>
                </a:lnTo>
                <a:lnTo>
                  <a:pt x="7927" y="3905"/>
                </a:lnTo>
                <a:lnTo>
                  <a:pt x="8708" y="3359"/>
                </a:lnTo>
                <a:lnTo>
                  <a:pt x="9489" y="2851"/>
                </a:lnTo>
                <a:lnTo>
                  <a:pt x="10348" y="2382"/>
                </a:lnTo>
                <a:lnTo>
                  <a:pt x="11168" y="1953"/>
                </a:lnTo>
                <a:lnTo>
                  <a:pt x="12066" y="1562"/>
                </a:lnTo>
                <a:lnTo>
                  <a:pt x="12964" y="1211"/>
                </a:lnTo>
                <a:lnTo>
                  <a:pt x="13862" y="899"/>
                </a:lnTo>
                <a:lnTo>
                  <a:pt x="14799" y="625"/>
                </a:lnTo>
                <a:lnTo>
                  <a:pt x="15776" y="391"/>
                </a:lnTo>
                <a:lnTo>
                  <a:pt x="16752" y="235"/>
                </a:lnTo>
                <a:lnTo>
                  <a:pt x="17728" y="118"/>
                </a:lnTo>
                <a:lnTo>
                  <a:pt x="18743" y="40"/>
                </a:lnTo>
                <a:lnTo>
                  <a:pt x="19758" y="1"/>
                </a:lnTo>
                <a:lnTo>
                  <a:pt x="19758" y="1"/>
                </a:lnTo>
                <a:lnTo>
                  <a:pt x="20774" y="40"/>
                </a:lnTo>
                <a:lnTo>
                  <a:pt x="21750" y="118"/>
                </a:lnTo>
                <a:lnTo>
                  <a:pt x="22765" y="235"/>
                </a:lnTo>
                <a:lnTo>
                  <a:pt x="23702" y="391"/>
                </a:lnTo>
                <a:lnTo>
                  <a:pt x="24678" y="625"/>
                </a:lnTo>
                <a:lnTo>
                  <a:pt x="25615" y="899"/>
                </a:lnTo>
                <a:lnTo>
                  <a:pt x="26514" y="1211"/>
                </a:lnTo>
                <a:lnTo>
                  <a:pt x="27412" y="1562"/>
                </a:lnTo>
                <a:lnTo>
                  <a:pt x="28310" y="1953"/>
                </a:lnTo>
                <a:lnTo>
                  <a:pt x="29130" y="2382"/>
                </a:lnTo>
                <a:lnTo>
                  <a:pt x="29989" y="2851"/>
                </a:lnTo>
                <a:lnTo>
                  <a:pt x="30770" y="3359"/>
                </a:lnTo>
                <a:lnTo>
                  <a:pt x="31551" y="3905"/>
                </a:lnTo>
                <a:lnTo>
                  <a:pt x="32293" y="4491"/>
                </a:lnTo>
                <a:lnTo>
                  <a:pt x="32995" y="5116"/>
                </a:lnTo>
                <a:lnTo>
                  <a:pt x="33698" y="5780"/>
                </a:lnTo>
                <a:lnTo>
                  <a:pt x="34362" y="6482"/>
                </a:lnTo>
                <a:lnTo>
                  <a:pt x="34987" y="7185"/>
                </a:lnTo>
                <a:lnTo>
                  <a:pt x="35573" y="7927"/>
                </a:lnTo>
                <a:lnTo>
                  <a:pt x="36119" y="8708"/>
                </a:lnTo>
                <a:lnTo>
                  <a:pt x="36627" y="9489"/>
                </a:lnTo>
                <a:lnTo>
                  <a:pt x="37095" y="10309"/>
                </a:lnTo>
                <a:lnTo>
                  <a:pt x="37525" y="11168"/>
                </a:lnTo>
                <a:lnTo>
                  <a:pt x="37915" y="12066"/>
                </a:lnTo>
                <a:lnTo>
                  <a:pt x="38267" y="12964"/>
                </a:lnTo>
                <a:lnTo>
                  <a:pt x="38579" y="13862"/>
                </a:lnTo>
                <a:lnTo>
                  <a:pt x="38853" y="14800"/>
                </a:lnTo>
                <a:lnTo>
                  <a:pt x="39087" y="15776"/>
                </a:lnTo>
                <a:lnTo>
                  <a:pt x="39243" y="16713"/>
                </a:lnTo>
                <a:lnTo>
                  <a:pt x="39360" y="17728"/>
                </a:lnTo>
                <a:lnTo>
                  <a:pt x="39438" y="18704"/>
                </a:lnTo>
                <a:lnTo>
                  <a:pt x="39477" y="19720"/>
                </a:lnTo>
                <a:lnTo>
                  <a:pt x="39477" y="19720"/>
                </a:lnTo>
                <a:close/>
              </a:path>
            </a:pathLst>
          </a:custGeom>
          <a:noFill/>
          <a:ln w="23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rot="10800000">
            <a:off x="8367144" y="4142370"/>
            <a:ext cx="1785851" cy="1785884"/>
          </a:xfrm>
          <a:custGeom>
            <a:avLst/>
            <a:gdLst/>
            <a:ahLst/>
            <a:cxnLst/>
            <a:rect l="l" t="t" r="r" b="b"/>
            <a:pathLst>
              <a:path w="53730" h="53731" fill="none" extrusionOk="0">
                <a:moveTo>
                  <a:pt x="53730" y="26865"/>
                </a:moveTo>
                <a:lnTo>
                  <a:pt x="53730" y="26865"/>
                </a:lnTo>
                <a:lnTo>
                  <a:pt x="53691" y="28232"/>
                </a:lnTo>
                <a:lnTo>
                  <a:pt x="53613" y="29599"/>
                </a:lnTo>
                <a:lnTo>
                  <a:pt x="53418" y="30965"/>
                </a:lnTo>
                <a:lnTo>
                  <a:pt x="53183" y="32293"/>
                </a:lnTo>
                <a:lnTo>
                  <a:pt x="52910" y="33582"/>
                </a:lnTo>
                <a:lnTo>
                  <a:pt x="52520" y="34870"/>
                </a:lnTo>
                <a:lnTo>
                  <a:pt x="52129" y="36120"/>
                </a:lnTo>
                <a:lnTo>
                  <a:pt x="51621" y="37330"/>
                </a:lnTo>
                <a:lnTo>
                  <a:pt x="51075" y="38502"/>
                </a:lnTo>
                <a:lnTo>
                  <a:pt x="50489" y="39673"/>
                </a:lnTo>
                <a:lnTo>
                  <a:pt x="49864" y="40805"/>
                </a:lnTo>
                <a:lnTo>
                  <a:pt x="49161" y="41899"/>
                </a:lnTo>
                <a:lnTo>
                  <a:pt x="48420" y="42953"/>
                </a:lnTo>
                <a:lnTo>
                  <a:pt x="47600" y="43968"/>
                </a:lnTo>
                <a:lnTo>
                  <a:pt x="46780" y="44944"/>
                </a:lnTo>
                <a:lnTo>
                  <a:pt x="45881" y="45882"/>
                </a:lnTo>
                <a:lnTo>
                  <a:pt x="44944" y="46741"/>
                </a:lnTo>
                <a:lnTo>
                  <a:pt x="43968" y="47600"/>
                </a:lnTo>
                <a:lnTo>
                  <a:pt x="42953" y="48381"/>
                </a:lnTo>
                <a:lnTo>
                  <a:pt x="41899" y="49161"/>
                </a:lnTo>
                <a:lnTo>
                  <a:pt x="40805" y="49825"/>
                </a:lnTo>
                <a:lnTo>
                  <a:pt x="39673" y="50489"/>
                </a:lnTo>
                <a:lnTo>
                  <a:pt x="38501" y="51075"/>
                </a:lnTo>
                <a:lnTo>
                  <a:pt x="37330" y="51621"/>
                </a:lnTo>
                <a:lnTo>
                  <a:pt x="36120" y="52090"/>
                </a:lnTo>
                <a:lnTo>
                  <a:pt x="34870" y="52520"/>
                </a:lnTo>
                <a:lnTo>
                  <a:pt x="33581" y="52871"/>
                </a:lnTo>
                <a:lnTo>
                  <a:pt x="32293" y="53183"/>
                </a:lnTo>
                <a:lnTo>
                  <a:pt x="30965" y="53418"/>
                </a:lnTo>
                <a:lnTo>
                  <a:pt x="29638" y="53613"/>
                </a:lnTo>
                <a:lnTo>
                  <a:pt x="28271" y="53691"/>
                </a:lnTo>
                <a:lnTo>
                  <a:pt x="26865" y="53730"/>
                </a:lnTo>
                <a:lnTo>
                  <a:pt x="26865" y="53730"/>
                </a:lnTo>
                <a:lnTo>
                  <a:pt x="25499" y="53691"/>
                </a:lnTo>
                <a:lnTo>
                  <a:pt x="24132" y="53613"/>
                </a:lnTo>
                <a:lnTo>
                  <a:pt x="22765" y="53418"/>
                </a:lnTo>
                <a:lnTo>
                  <a:pt x="21477" y="53183"/>
                </a:lnTo>
                <a:lnTo>
                  <a:pt x="20149" y="52871"/>
                </a:lnTo>
                <a:lnTo>
                  <a:pt x="18900" y="52520"/>
                </a:lnTo>
                <a:lnTo>
                  <a:pt x="17650" y="52090"/>
                </a:lnTo>
                <a:lnTo>
                  <a:pt x="16401" y="51621"/>
                </a:lnTo>
                <a:lnTo>
                  <a:pt x="15229" y="51075"/>
                </a:lnTo>
                <a:lnTo>
                  <a:pt x="14058" y="50489"/>
                </a:lnTo>
                <a:lnTo>
                  <a:pt x="12925" y="49825"/>
                </a:lnTo>
                <a:lnTo>
                  <a:pt x="11832" y="49161"/>
                </a:lnTo>
                <a:lnTo>
                  <a:pt x="10778" y="48381"/>
                </a:lnTo>
                <a:lnTo>
                  <a:pt x="9762" y="47600"/>
                </a:lnTo>
                <a:lnTo>
                  <a:pt x="8825" y="46741"/>
                </a:lnTo>
                <a:lnTo>
                  <a:pt x="7888" y="45882"/>
                </a:lnTo>
                <a:lnTo>
                  <a:pt x="6990" y="44944"/>
                </a:lnTo>
                <a:lnTo>
                  <a:pt x="6131" y="43968"/>
                </a:lnTo>
                <a:lnTo>
                  <a:pt x="5350" y="42953"/>
                </a:lnTo>
                <a:lnTo>
                  <a:pt x="4608" y="41899"/>
                </a:lnTo>
                <a:lnTo>
                  <a:pt x="3905" y="40805"/>
                </a:lnTo>
                <a:lnTo>
                  <a:pt x="3242" y="39673"/>
                </a:lnTo>
                <a:lnTo>
                  <a:pt x="2656" y="38502"/>
                </a:lnTo>
                <a:lnTo>
                  <a:pt x="2109" y="37330"/>
                </a:lnTo>
                <a:lnTo>
                  <a:pt x="1641" y="36120"/>
                </a:lnTo>
                <a:lnTo>
                  <a:pt x="1211" y="34870"/>
                </a:lnTo>
                <a:lnTo>
                  <a:pt x="860" y="33582"/>
                </a:lnTo>
                <a:lnTo>
                  <a:pt x="547" y="32293"/>
                </a:lnTo>
                <a:lnTo>
                  <a:pt x="313" y="30965"/>
                </a:lnTo>
                <a:lnTo>
                  <a:pt x="157" y="29599"/>
                </a:lnTo>
                <a:lnTo>
                  <a:pt x="40" y="28232"/>
                </a:lnTo>
                <a:lnTo>
                  <a:pt x="1" y="26865"/>
                </a:lnTo>
                <a:lnTo>
                  <a:pt x="1" y="26865"/>
                </a:lnTo>
                <a:lnTo>
                  <a:pt x="40" y="25499"/>
                </a:lnTo>
                <a:lnTo>
                  <a:pt x="157" y="24132"/>
                </a:lnTo>
                <a:lnTo>
                  <a:pt x="313" y="22765"/>
                </a:lnTo>
                <a:lnTo>
                  <a:pt x="547" y="21438"/>
                </a:lnTo>
                <a:lnTo>
                  <a:pt x="860" y="20149"/>
                </a:lnTo>
                <a:lnTo>
                  <a:pt x="1211" y="18861"/>
                </a:lnTo>
                <a:lnTo>
                  <a:pt x="1641" y="17611"/>
                </a:lnTo>
                <a:lnTo>
                  <a:pt x="2109" y="16401"/>
                </a:lnTo>
                <a:lnTo>
                  <a:pt x="2656" y="15229"/>
                </a:lnTo>
                <a:lnTo>
                  <a:pt x="3242" y="14058"/>
                </a:lnTo>
                <a:lnTo>
                  <a:pt x="3905" y="12926"/>
                </a:lnTo>
                <a:lnTo>
                  <a:pt x="4608" y="11832"/>
                </a:lnTo>
                <a:lnTo>
                  <a:pt x="5350" y="10778"/>
                </a:lnTo>
                <a:lnTo>
                  <a:pt x="6131" y="9763"/>
                </a:lnTo>
                <a:lnTo>
                  <a:pt x="6990" y="8786"/>
                </a:lnTo>
                <a:lnTo>
                  <a:pt x="7888" y="7849"/>
                </a:lnTo>
                <a:lnTo>
                  <a:pt x="8825" y="6990"/>
                </a:lnTo>
                <a:lnTo>
                  <a:pt x="9762" y="6131"/>
                </a:lnTo>
                <a:lnTo>
                  <a:pt x="10778" y="5350"/>
                </a:lnTo>
                <a:lnTo>
                  <a:pt x="11832" y="4569"/>
                </a:lnTo>
                <a:lnTo>
                  <a:pt x="12925" y="3906"/>
                </a:lnTo>
                <a:lnTo>
                  <a:pt x="14058" y="3242"/>
                </a:lnTo>
                <a:lnTo>
                  <a:pt x="15229" y="2656"/>
                </a:lnTo>
                <a:lnTo>
                  <a:pt x="16401" y="2109"/>
                </a:lnTo>
                <a:lnTo>
                  <a:pt x="17650" y="1641"/>
                </a:lnTo>
                <a:lnTo>
                  <a:pt x="18900" y="1211"/>
                </a:lnTo>
                <a:lnTo>
                  <a:pt x="20149" y="860"/>
                </a:lnTo>
                <a:lnTo>
                  <a:pt x="21477" y="547"/>
                </a:lnTo>
                <a:lnTo>
                  <a:pt x="22765" y="313"/>
                </a:lnTo>
                <a:lnTo>
                  <a:pt x="24132" y="118"/>
                </a:lnTo>
                <a:lnTo>
                  <a:pt x="25499" y="40"/>
                </a:lnTo>
                <a:lnTo>
                  <a:pt x="26865" y="1"/>
                </a:lnTo>
                <a:lnTo>
                  <a:pt x="26865" y="1"/>
                </a:lnTo>
                <a:lnTo>
                  <a:pt x="28271" y="40"/>
                </a:lnTo>
                <a:lnTo>
                  <a:pt x="29638" y="118"/>
                </a:lnTo>
                <a:lnTo>
                  <a:pt x="30965" y="313"/>
                </a:lnTo>
                <a:lnTo>
                  <a:pt x="32293" y="547"/>
                </a:lnTo>
                <a:lnTo>
                  <a:pt x="33581" y="860"/>
                </a:lnTo>
                <a:lnTo>
                  <a:pt x="34870" y="1211"/>
                </a:lnTo>
                <a:lnTo>
                  <a:pt x="36120" y="1641"/>
                </a:lnTo>
                <a:lnTo>
                  <a:pt x="37330" y="2109"/>
                </a:lnTo>
                <a:lnTo>
                  <a:pt x="38501" y="2656"/>
                </a:lnTo>
                <a:lnTo>
                  <a:pt x="39673" y="3242"/>
                </a:lnTo>
                <a:lnTo>
                  <a:pt x="40805" y="3906"/>
                </a:lnTo>
                <a:lnTo>
                  <a:pt x="41899" y="4569"/>
                </a:lnTo>
                <a:lnTo>
                  <a:pt x="42953" y="5350"/>
                </a:lnTo>
                <a:lnTo>
                  <a:pt x="43968" y="6131"/>
                </a:lnTo>
                <a:lnTo>
                  <a:pt x="44944" y="6990"/>
                </a:lnTo>
                <a:lnTo>
                  <a:pt x="45881" y="7849"/>
                </a:lnTo>
                <a:lnTo>
                  <a:pt x="46780" y="8786"/>
                </a:lnTo>
                <a:lnTo>
                  <a:pt x="47600" y="9763"/>
                </a:lnTo>
                <a:lnTo>
                  <a:pt x="48420" y="10778"/>
                </a:lnTo>
                <a:lnTo>
                  <a:pt x="49161" y="11832"/>
                </a:lnTo>
                <a:lnTo>
                  <a:pt x="49864" y="12926"/>
                </a:lnTo>
                <a:lnTo>
                  <a:pt x="50489" y="14058"/>
                </a:lnTo>
                <a:lnTo>
                  <a:pt x="51075" y="15229"/>
                </a:lnTo>
                <a:lnTo>
                  <a:pt x="51621" y="16401"/>
                </a:lnTo>
                <a:lnTo>
                  <a:pt x="52129" y="17611"/>
                </a:lnTo>
                <a:lnTo>
                  <a:pt x="52520" y="18861"/>
                </a:lnTo>
                <a:lnTo>
                  <a:pt x="52910" y="20149"/>
                </a:lnTo>
                <a:lnTo>
                  <a:pt x="53183" y="21438"/>
                </a:lnTo>
                <a:lnTo>
                  <a:pt x="53418" y="22765"/>
                </a:lnTo>
                <a:lnTo>
                  <a:pt x="53613" y="24132"/>
                </a:lnTo>
                <a:lnTo>
                  <a:pt x="53691" y="25499"/>
                </a:lnTo>
                <a:lnTo>
                  <a:pt x="53730" y="26865"/>
                </a:lnTo>
                <a:lnTo>
                  <a:pt x="53730" y="26865"/>
                </a:lnTo>
                <a:close/>
              </a:path>
            </a:pathLst>
          </a:custGeom>
          <a:noFill/>
          <a:ln w="23425" cap="rnd" cmpd="sng">
            <a:solidFill>
              <a:srgbClr val="FF31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2" name="Google Shape;2022;p35"/>
          <p:cNvGrpSpPr/>
          <p:nvPr/>
        </p:nvGrpSpPr>
        <p:grpSpPr>
          <a:xfrm rot="10800000" flipH="1">
            <a:off x="359957" y="4770143"/>
            <a:ext cx="1051274" cy="787312"/>
            <a:chOff x="3585475" y="1537675"/>
            <a:chExt cx="649175" cy="486175"/>
          </a:xfrm>
        </p:grpSpPr>
        <p:sp>
          <p:nvSpPr>
            <p:cNvPr id="2023" name="Google Shape;2023;p35"/>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3" name="Google Shape;2043;p35"/>
          <p:cNvGrpSpPr/>
          <p:nvPr/>
        </p:nvGrpSpPr>
        <p:grpSpPr>
          <a:xfrm rot="10800000" flipH="1">
            <a:off x="7633694" y="-423544"/>
            <a:ext cx="1051274" cy="787312"/>
            <a:chOff x="3585475" y="1537675"/>
            <a:chExt cx="649175" cy="486175"/>
          </a:xfrm>
        </p:grpSpPr>
        <p:sp>
          <p:nvSpPr>
            <p:cNvPr id="2044" name="Google Shape;2044;p35"/>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ONE_COLUMN_TEXT_1">
    <p:spTree>
      <p:nvGrpSpPr>
        <p:cNvPr id="1" name="Shape 2064"/>
        <p:cNvGrpSpPr/>
        <p:nvPr/>
      </p:nvGrpSpPr>
      <p:grpSpPr>
        <a:xfrm>
          <a:off x="0" y="0"/>
          <a:ext cx="0" cy="0"/>
          <a:chOff x="0" y="0"/>
          <a:chExt cx="0" cy="0"/>
        </a:xfrm>
      </p:grpSpPr>
      <p:grpSp>
        <p:nvGrpSpPr>
          <p:cNvPr id="2065" name="Google Shape;2065;p36"/>
          <p:cNvGrpSpPr/>
          <p:nvPr/>
        </p:nvGrpSpPr>
        <p:grpSpPr>
          <a:xfrm>
            <a:off x="7230635" y="826618"/>
            <a:ext cx="4287930" cy="3642388"/>
            <a:chOff x="4611450" y="3151300"/>
            <a:chExt cx="667725" cy="567200"/>
          </a:xfrm>
        </p:grpSpPr>
        <p:sp>
          <p:nvSpPr>
            <p:cNvPr id="2066" name="Google Shape;2066;p36"/>
            <p:cNvSpPr/>
            <p:nvPr/>
          </p:nvSpPr>
          <p:spPr>
            <a:xfrm>
              <a:off x="4703200" y="3151300"/>
              <a:ext cx="25" cy="567200"/>
            </a:xfrm>
            <a:custGeom>
              <a:avLst/>
              <a:gdLst/>
              <a:ahLst/>
              <a:cxnLst/>
              <a:rect l="l" t="t" r="r" b="b"/>
              <a:pathLst>
                <a:path w="1" h="22688" fill="none" extrusionOk="0">
                  <a:moveTo>
                    <a:pt x="1" y="1"/>
                  </a:moveTo>
                  <a:lnTo>
                    <a:pt x="1"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6"/>
            <p:cNvSpPr/>
            <p:nvPr/>
          </p:nvSpPr>
          <p:spPr>
            <a:xfrm>
              <a:off x="478422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6"/>
            <p:cNvSpPr/>
            <p:nvPr/>
          </p:nvSpPr>
          <p:spPr>
            <a:xfrm>
              <a:off x="486427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6"/>
            <p:cNvSpPr/>
            <p:nvPr/>
          </p:nvSpPr>
          <p:spPr>
            <a:xfrm>
              <a:off x="4945300"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6"/>
            <p:cNvSpPr/>
            <p:nvPr/>
          </p:nvSpPr>
          <p:spPr>
            <a:xfrm>
              <a:off x="502632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6"/>
            <p:cNvSpPr/>
            <p:nvPr/>
          </p:nvSpPr>
          <p:spPr>
            <a:xfrm>
              <a:off x="5107350"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6"/>
            <p:cNvSpPr/>
            <p:nvPr/>
          </p:nvSpPr>
          <p:spPr>
            <a:xfrm>
              <a:off x="518837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6"/>
            <p:cNvSpPr/>
            <p:nvPr/>
          </p:nvSpPr>
          <p:spPr>
            <a:xfrm>
              <a:off x="4611450" y="3633550"/>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6"/>
            <p:cNvSpPr/>
            <p:nvPr/>
          </p:nvSpPr>
          <p:spPr>
            <a:xfrm>
              <a:off x="4611450" y="3552525"/>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6"/>
            <p:cNvSpPr/>
            <p:nvPr/>
          </p:nvSpPr>
          <p:spPr>
            <a:xfrm>
              <a:off x="4611450" y="3471500"/>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6"/>
            <p:cNvSpPr/>
            <p:nvPr/>
          </p:nvSpPr>
          <p:spPr>
            <a:xfrm>
              <a:off x="4611450" y="3390475"/>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6"/>
            <p:cNvSpPr/>
            <p:nvPr/>
          </p:nvSpPr>
          <p:spPr>
            <a:xfrm>
              <a:off x="4611450" y="3310425"/>
              <a:ext cx="667725" cy="25"/>
            </a:xfrm>
            <a:custGeom>
              <a:avLst/>
              <a:gdLst/>
              <a:ahLst/>
              <a:cxnLst/>
              <a:rect l="l" t="t" r="r" b="b"/>
              <a:pathLst>
                <a:path w="26709" h="1" fill="none" extrusionOk="0">
                  <a:moveTo>
                    <a:pt x="0" y="1"/>
                  </a:moveTo>
                  <a:lnTo>
                    <a:pt x="26709" y="1"/>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6"/>
            <p:cNvSpPr/>
            <p:nvPr/>
          </p:nvSpPr>
          <p:spPr>
            <a:xfrm>
              <a:off x="4611450" y="3229400"/>
              <a:ext cx="667725" cy="25"/>
            </a:xfrm>
            <a:custGeom>
              <a:avLst/>
              <a:gdLst/>
              <a:ahLst/>
              <a:cxnLst/>
              <a:rect l="l" t="t" r="r" b="b"/>
              <a:pathLst>
                <a:path w="26709" h="1" fill="none" extrusionOk="0">
                  <a:moveTo>
                    <a:pt x="0" y="1"/>
                  </a:moveTo>
                  <a:lnTo>
                    <a:pt x="26709" y="1"/>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36"/>
          <p:cNvGrpSpPr/>
          <p:nvPr/>
        </p:nvGrpSpPr>
        <p:grpSpPr>
          <a:xfrm>
            <a:off x="-2374565" y="826618"/>
            <a:ext cx="4287930" cy="3642388"/>
            <a:chOff x="4611450" y="3151300"/>
            <a:chExt cx="667725" cy="567200"/>
          </a:xfrm>
        </p:grpSpPr>
        <p:sp>
          <p:nvSpPr>
            <p:cNvPr id="2080" name="Google Shape;2080;p36"/>
            <p:cNvSpPr/>
            <p:nvPr/>
          </p:nvSpPr>
          <p:spPr>
            <a:xfrm>
              <a:off x="4703200" y="3151300"/>
              <a:ext cx="25" cy="567200"/>
            </a:xfrm>
            <a:custGeom>
              <a:avLst/>
              <a:gdLst/>
              <a:ahLst/>
              <a:cxnLst/>
              <a:rect l="l" t="t" r="r" b="b"/>
              <a:pathLst>
                <a:path w="1" h="22688" fill="none" extrusionOk="0">
                  <a:moveTo>
                    <a:pt x="1" y="1"/>
                  </a:moveTo>
                  <a:lnTo>
                    <a:pt x="1"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6"/>
            <p:cNvSpPr/>
            <p:nvPr/>
          </p:nvSpPr>
          <p:spPr>
            <a:xfrm>
              <a:off x="478422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p:nvPr/>
          </p:nvSpPr>
          <p:spPr>
            <a:xfrm>
              <a:off x="486427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6"/>
            <p:cNvSpPr/>
            <p:nvPr/>
          </p:nvSpPr>
          <p:spPr>
            <a:xfrm>
              <a:off x="4945300"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6"/>
            <p:cNvSpPr/>
            <p:nvPr/>
          </p:nvSpPr>
          <p:spPr>
            <a:xfrm>
              <a:off x="502632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6"/>
            <p:cNvSpPr/>
            <p:nvPr/>
          </p:nvSpPr>
          <p:spPr>
            <a:xfrm>
              <a:off x="5107350"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6"/>
            <p:cNvSpPr/>
            <p:nvPr/>
          </p:nvSpPr>
          <p:spPr>
            <a:xfrm>
              <a:off x="518837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4611450" y="3633550"/>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4611450" y="3552525"/>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4611450" y="3471500"/>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4611450" y="3390475"/>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4611450" y="3310425"/>
              <a:ext cx="667725" cy="25"/>
            </a:xfrm>
            <a:custGeom>
              <a:avLst/>
              <a:gdLst/>
              <a:ahLst/>
              <a:cxnLst/>
              <a:rect l="l" t="t" r="r" b="b"/>
              <a:pathLst>
                <a:path w="26709" h="1" fill="none" extrusionOk="0">
                  <a:moveTo>
                    <a:pt x="0" y="1"/>
                  </a:moveTo>
                  <a:lnTo>
                    <a:pt x="26709" y="1"/>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6"/>
            <p:cNvSpPr/>
            <p:nvPr/>
          </p:nvSpPr>
          <p:spPr>
            <a:xfrm>
              <a:off x="4611450" y="3229400"/>
              <a:ext cx="667725" cy="25"/>
            </a:xfrm>
            <a:custGeom>
              <a:avLst/>
              <a:gdLst/>
              <a:ahLst/>
              <a:cxnLst/>
              <a:rect l="l" t="t" r="r" b="b"/>
              <a:pathLst>
                <a:path w="26709" h="1" fill="none" extrusionOk="0">
                  <a:moveTo>
                    <a:pt x="0" y="1"/>
                  </a:moveTo>
                  <a:lnTo>
                    <a:pt x="26709" y="1"/>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3" name="Google Shape;2093;p36"/>
          <p:cNvSpPr/>
          <p:nvPr/>
        </p:nvSpPr>
        <p:spPr>
          <a:xfrm flipH="1">
            <a:off x="-969025" y="3816700"/>
            <a:ext cx="2148195" cy="2148195"/>
          </a:xfrm>
          <a:custGeom>
            <a:avLst/>
            <a:gdLst/>
            <a:ahLst/>
            <a:cxnLst/>
            <a:rect l="l" t="t" r="r" b="b"/>
            <a:pathLst>
              <a:path w="39478" h="39478" fill="none" extrusionOk="0">
                <a:moveTo>
                  <a:pt x="39477" y="19720"/>
                </a:moveTo>
                <a:lnTo>
                  <a:pt x="39477" y="19720"/>
                </a:lnTo>
                <a:lnTo>
                  <a:pt x="39438" y="20735"/>
                </a:lnTo>
                <a:lnTo>
                  <a:pt x="39360" y="21750"/>
                </a:lnTo>
                <a:lnTo>
                  <a:pt x="39243" y="22726"/>
                </a:lnTo>
                <a:lnTo>
                  <a:pt x="39087" y="23702"/>
                </a:lnTo>
                <a:lnTo>
                  <a:pt x="38853" y="24679"/>
                </a:lnTo>
                <a:lnTo>
                  <a:pt x="38579" y="25616"/>
                </a:lnTo>
                <a:lnTo>
                  <a:pt x="38267" y="26514"/>
                </a:lnTo>
                <a:lnTo>
                  <a:pt x="37915" y="27412"/>
                </a:lnTo>
                <a:lnTo>
                  <a:pt x="37525" y="28310"/>
                </a:lnTo>
                <a:lnTo>
                  <a:pt x="37095" y="29130"/>
                </a:lnTo>
                <a:lnTo>
                  <a:pt x="36627" y="29989"/>
                </a:lnTo>
                <a:lnTo>
                  <a:pt x="36119" y="30770"/>
                </a:lnTo>
                <a:lnTo>
                  <a:pt x="35573" y="31551"/>
                </a:lnTo>
                <a:lnTo>
                  <a:pt x="34987" y="32293"/>
                </a:lnTo>
                <a:lnTo>
                  <a:pt x="34362" y="32996"/>
                </a:lnTo>
                <a:lnTo>
                  <a:pt x="33698" y="33698"/>
                </a:lnTo>
                <a:lnTo>
                  <a:pt x="32995" y="34362"/>
                </a:lnTo>
                <a:lnTo>
                  <a:pt x="32293" y="34948"/>
                </a:lnTo>
                <a:lnTo>
                  <a:pt x="31551" y="35534"/>
                </a:lnTo>
                <a:lnTo>
                  <a:pt x="30770" y="36119"/>
                </a:lnTo>
                <a:lnTo>
                  <a:pt x="29989" y="36627"/>
                </a:lnTo>
                <a:lnTo>
                  <a:pt x="29130" y="37096"/>
                </a:lnTo>
                <a:lnTo>
                  <a:pt x="28310" y="37525"/>
                </a:lnTo>
                <a:lnTo>
                  <a:pt x="27412" y="37916"/>
                </a:lnTo>
                <a:lnTo>
                  <a:pt x="26514" y="38267"/>
                </a:lnTo>
                <a:lnTo>
                  <a:pt x="25615" y="38579"/>
                </a:lnTo>
                <a:lnTo>
                  <a:pt x="24678" y="38853"/>
                </a:lnTo>
                <a:lnTo>
                  <a:pt x="23702" y="39087"/>
                </a:lnTo>
                <a:lnTo>
                  <a:pt x="22765" y="39243"/>
                </a:lnTo>
                <a:lnTo>
                  <a:pt x="21750" y="39360"/>
                </a:lnTo>
                <a:lnTo>
                  <a:pt x="20774" y="39438"/>
                </a:lnTo>
                <a:lnTo>
                  <a:pt x="19758" y="39477"/>
                </a:lnTo>
                <a:lnTo>
                  <a:pt x="19758" y="39477"/>
                </a:lnTo>
                <a:lnTo>
                  <a:pt x="18743" y="39438"/>
                </a:lnTo>
                <a:lnTo>
                  <a:pt x="17728" y="39360"/>
                </a:lnTo>
                <a:lnTo>
                  <a:pt x="16752" y="39243"/>
                </a:lnTo>
                <a:lnTo>
                  <a:pt x="15776" y="39087"/>
                </a:lnTo>
                <a:lnTo>
                  <a:pt x="14799" y="38853"/>
                </a:lnTo>
                <a:lnTo>
                  <a:pt x="13862" y="38579"/>
                </a:lnTo>
                <a:lnTo>
                  <a:pt x="12964" y="38267"/>
                </a:lnTo>
                <a:lnTo>
                  <a:pt x="12066" y="37916"/>
                </a:lnTo>
                <a:lnTo>
                  <a:pt x="11168" y="37525"/>
                </a:lnTo>
                <a:lnTo>
                  <a:pt x="10348" y="37096"/>
                </a:lnTo>
                <a:lnTo>
                  <a:pt x="9489" y="36627"/>
                </a:lnTo>
                <a:lnTo>
                  <a:pt x="8708" y="36119"/>
                </a:lnTo>
                <a:lnTo>
                  <a:pt x="7927" y="35534"/>
                </a:lnTo>
                <a:lnTo>
                  <a:pt x="7185" y="34948"/>
                </a:lnTo>
                <a:lnTo>
                  <a:pt x="6482" y="34362"/>
                </a:lnTo>
                <a:lnTo>
                  <a:pt x="5779" y="33698"/>
                </a:lnTo>
                <a:lnTo>
                  <a:pt x="5116" y="32996"/>
                </a:lnTo>
                <a:lnTo>
                  <a:pt x="4530" y="32293"/>
                </a:lnTo>
                <a:lnTo>
                  <a:pt x="3905" y="31551"/>
                </a:lnTo>
                <a:lnTo>
                  <a:pt x="3358" y="30770"/>
                </a:lnTo>
                <a:lnTo>
                  <a:pt x="2851" y="29989"/>
                </a:lnTo>
                <a:lnTo>
                  <a:pt x="2382" y="29130"/>
                </a:lnTo>
                <a:lnTo>
                  <a:pt x="1953" y="28310"/>
                </a:lnTo>
                <a:lnTo>
                  <a:pt x="1562" y="27412"/>
                </a:lnTo>
                <a:lnTo>
                  <a:pt x="1211" y="26514"/>
                </a:lnTo>
                <a:lnTo>
                  <a:pt x="898" y="25616"/>
                </a:lnTo>
                <a:lnTo>
                  <a:pt x="625" y="24679"/>
                </a:lnTo>
                <a:lnTo>
                  <a:pt x="391" y="23702"/>
                </a:lnTo>
                <a:lnTo>
                  <a:pt x="235" y="22726"/>
                </a:lnTo>
                <a:lnTo>
                  <a:pt x="117" y="21750"/>
                </a:lnTo>
                <a:lnTo>
                  <a:pt x="39" y="20735"/>
                </a:lnTo>
                <a:lnTo>
                  <a:pt x="0" y="19720"/>
                </a:lnTo>
                <a:lnTo>
                  <a:pt x="0" y="19720"/>
                </a:lnTo>
                <a:lnTo>
                  <a:pt x="39" y="18704"/>
                </a:lnTo>
                <a:lnTo>
                  <a:pt x="117" y="17728"/>
                </a:lnTo>
                <a:lnTo>
                  <a:pt x="235" y="16713"/>
                </a:lnTo>
                <a:lnTo>
                  <a:pt x="391" y="15776"/>
                </a:lnTo>
                <a:lnTo>
                  <a:pt x="625" y="14800"/>
                </a:lnTo>
                <a:lnTo>
                  <a:pt x="898" y="13862"/>
                </a:lnTo>
                <a:lnTo>
                  <a:pt x="1211" y="12964"/>
                </a:lnTo>
                <a:lnTo>
                  <a:pt x="1562" y="12066"/>
                </a:lnTo>
                <a:lnTo>
                  <a:pt x="1953" y="11168"/>
                </a:lnTo>
                <a:lnTo>
                  <a:pt x="2382" y="10309"/>
                </a:lnTo>
                <a:lnTo>
                  <a:pt x="2851" y="9489"/>
                </a:lnTo>
                <a:lnTo>
                  <a:pt x="3358" y="8708"/>
                </a:lnTo>
                <a:lnTo>
                  <a:pt x="3905" y="7927"/>
                </a:lnTo>
                <a:lnTo>
                  <a:pt x="4530" y="7185"/>
                </a:lnTo>
                <a:lnTo>
                  <a:pt x="5116" y="6482"/>
                </a:lnTo>
                <a:lnTo>
                  <a:pt x="5779" y="5780"/>
                </a:lnTo>
                <a:lnTo>
                  <a:pt x="6482" y="5116"/>
                </a:lnTo>
                <a:lnTo>
                  <a:pt x="7185" y="4491"/>
                </a:lnTo>
                <a:lnTo>
                  <a:pt x="7927" y="3905"/>
                </a:lnTo>
                <a:lnTo>
                  <a:pt x="8708" y="3359"/>
                </a:lnTo>
                <a:lnTo>
                  <a:pt x="9489" y="2851"/>
                </a:lnTo>
                <a:lnTo>
                  <a:pt x="10348" y="2382"/>
                </a:lnTo>
                <a:lnTo>
                  <a:pt x="11168" y="1953"/>
                </a:lnTo>
                <a:lnTo>
                  <a:pt x="12066" y="1562"/>
                </a:lnTo>
                <a:lnTo>
                  <a:pt x="12964" y="1211"/>
                </a:lnTo>
                <a:lnTo>
                  <a:pt x="13862" y="899"/>
                </a:lnTo>
                <a:lnTo>
                  <a:pt x="14799" y="625"/>
                </a:lnTo>
                <a:lnTo>
                  <a:pt x="15776" y="391"/>
                </a:lnTo>
                <a:lnTo>
                  <a:pt x="16752" y="235"/>
                </a:lnTo>
                <a:lnTo>
                  <a:pt x="17728" y="118"/>
                </a:lnTo>
                <a:lnTo>
                  <a:pt x="18743" y="40"/>
                </a:lnTo>
                <a:lnTo>
                  <a:pt x="19758" y="1"/>
                </a:lnTo>
                <a:lnTo>
                  <a:pt x="19758" y="1"/>
                </a:lnTo>
                <a:lnTo>
                  <a:pt x="20774" y="40"/>
                </a:lnTo>
                <a:lnTo>
                  <a:pt x="21750" y="118"/>
                </a:lnTo>
                <a:lnTo>
                  <a:pt x="22765" y="235"/>
                </a:lnTo>
                <a:lnTo>
                  <a:pt x="23702" y="391"/>
                </a:lnTo>
                <a:lnTo>
                  <a:pt x="24678" y="625"/>
                </a:lnTo>
                <a:lnTo>
                  <a:pt x="25615" y="899"/>
                </a:lnTo>
                <a:lnTo>
                  <a:pt x="26514" y="1211"/>
                </a:lnTo>
                <a:lnTo>
                  <a:pt x="27412" y="1562"/>
                </a:lnTo>
                <a:lnTo>
                  <a:pt x="28310" y="1953"/>
                </a:lnTo>
                <a:lnTo>
                  <a:pt x="29130" y="2382"/>
                </a:lnTo>
                <a:lnTo>
                  <a:pt x="29989" y="2851"/>
                </a:lnTo>
                <a:lnTo>
                  <a:pt x="30770" y="3359"/>
                </a:lnTo>
                <a:lnTo>
                  <a:pt x="31551" y="3905"/>
                </a:lnTo>
                <a:lnTo>
                  <a:pt x="32293" y="4491"/>
                </a:lnTo>
                <a:lnTo>
                  <a:pt x="32995" y="5116"/>
                </a:lnTo>
                <a:lnTo>
                  <a:pt x="33698" y="5780"/>
                </a:lnTo>
                <a:lnTo>
                  <a:pt x="34362" y="6482"/>
                </a:lnTo>
                <a:lnTo>
                  <a:pt x="34987" y="7185"/>
                </a:lnTo>
                <a:lnTo>
                  <a:pt x="35573" y="7927"/>
                </a:lnTo>
                <a:lnTo>
                  <a:pt x="36119" y="8708"/>
                </a:lnTo>
                <a:lnTo>
                  <a:pt x="36627" y="9489"/>
                </a:lnTo>
                <a:lnTo>
                  <a:pt x="37095" y="10309"/>
                </a:lnTo>
                <a:lnTo>
                  <a:pt x="37525" y="11168"/>
                </a:lnTo>
                <a:lnTo>
                  <a:pt x="37915" y="12066"/>
                </a:lnTo>
                <a:lnTo>
                  <a:pt x="38267" y="12964"/>
                </a:lnTo>
                <a:lnTo>
                  <a:pt x="38579" y="13862"/>
                </a:lnTo>
                <a:lnTo>
                  <a:pt x="38853" y="14800"/>
                </a:lnTo>
                <a:lnTo>
                  <a:pt x="39087" y="15776"/>
                </a:lnTo>
                <a:lnTo>
                  <a:pt x="39243" y="16713"/>
                </a:lnTo>
                <a:lnTo>
                  <a:pt x="39360" y="17728"/>
                </a:lnTo>
                <a:lnTo>
                  <a:pt x="39438" y="18704"/>
                </a:lnTo>
                <a:lnTo>
                  <a:pt x="39477" y="19720"/>
                </a:lnTo>
                <a:lnTo>
                  <a:pt x="39477" y="19720"/>
                </a:lnTo>
                <a:close/>
              </a:path>
            </a:pathLst>
          </a:custGeom>
          <a:noFill/>
          <a:ln w="23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flipH="1">
            <a:off x="8148019" y="-395873"/>
            <a:ext cx="1785851" cy="1785884"/>
          </a:xfrm>
          <a:custGeom>
            <a:avLst/>
            <a:gdLst/>
            <a:ahLst/>
            <a:cxnLst/>
            <a:rect l="l" t="t" r="r" b="b"/>
            <a:pathLst>
              <a:path w="53730" h="53731" fill="none" extrusionOk="0">
                <a:moveTo>
                  <a:pt x="53730" y="26865"/>
                </a:moveTo>
                <a:lnTo>
                  <a:pt x="53730" y="26865"/>
                </a:lnTo>
                <a:lnTo>
                  <a:pt x="53691" y="28232"/>
                </a:lnTo>
                <a:lnTo>
                  <a:pt x="53613" y="29599"/>
                </a:lnTo>
                <a:lnTo>
                  <a:pt x="53418" y="30965"/>
                </a:lnTo>
                <a:lnTo>
                  <a:pt x="53183" y="32293"/>
                </a:lnTo>
                <a:lnTo>
                  <a:pt x="52910" y="33582"/>
                </a:lnTo>
                <a:lnTo>
                  <a:pt x="52520" y="34870"/>
                </a:lnTo>
                <a:lnTo>
                  <a:pt x="52129" y="36120"/>
                </a:lnTo>
                <a:lnTo>
                  <a:pt x="51621" y="37330"/>
                </a:lnTo>
                <a:lnTo>
                  <a:pt x="51075" y="38502"/>
                </a:lnTo>
                <a:lnTo>
                  <a:pt x="50489" y="39673"/>
                </a:lnTo>
                <a:lnTo>
                  <a:pt x="49864" y="40805"/>
                </a:lnTo>
                <a:lnTo>
                  <a:pt x="49161" y="41899"/>
                </a:lnTo>
                <a:lnTo>
                  <a:pt x="48420" y="42953"/>
                </a:lnTo>
                <a:lnTo>
                  <a:pt x="47600" y="43968"/>
                </a:lnTo>
                <a:lnTo>
                  <a:pt x="46780" y="44944"/>
                </a:lnTo>
                <a:lnTo>
                  <a:pt x="45881" y="45882"/>
                </a:lnTo>
                <a:lnTo>
                  <a:pt x="44944" y="46741"/>
                </a:lnTo>
                <a:lnTo>
                  <a:pt x="43968" y="47600"/>
                </a:lnTo>
                <a:lnTo>
                  <a:pt x="42953" y="48381"/>
                </a:lnTo>
                <a:lnTo>
                  <a:pt x="41899" y="49161"/>
                </a:lnTo>
                <a:lnTo>
                  <a:pt x="40805" y="49825"/>
                </a:lnTo>
                <a:lnTo>
                  <a:pt x="39673" y="50489"/>
                </a:lnTo>
                <a:lnTo>
                  <a:pt x="38501" y="51075"/>
                </a:lnTo>
                <a:lnTo>
                  <a:pt x="37330" y="51621"/>
                </a:lnTo>
                <a:lnTo>
                  <a:pt x="36120" y="52090"/>
                </a:lnTo>
                <a:lnTo>
                  <a:pt x="34870" y="52520"/>
                </a:lnTo>
                <a:lnTo>
                  <a:pt x="33581" y="52871"/>
                </a:lnTo>
                <a:lnTo>
                  <a:pt x="32293" y="53183"/>
                </a:lnTo>
                <a:lnTo>
                  <a:pt x="30965" y="53418"/>
                </a:lnTo>
                <a:lnTo>
                  <a:pt x="29638" y="53613"/>
                </a:lnTo>
                <a:lnTo>
                  <a:pt x="28271" y="53691"/>
                </a:lnTo>
                <a:lnTo>
                  <a:pt x="26865" y="53730"/>
                </a:lnTo>
                <a:lnTo>
                  <a:pt x="26865" y="53730"/>
                </a:lnTo>
                <a:lnTo>
                  <a:pt x="25499" y="53691"/>
                </a:lnTo>
                <a:lnTo>
                  <a:pt x="24132" y="53613"/>
                </a:lnTo>
                <a:lnTo>
                  <a:pt x="22765" y="53418"/>
                </a:lnTo>
                <a:lnTo>
                  <a:pt x="21477" y="53183"/>
                </a:lnTo>
                <a:lnTo>
                  <a:pt x="20149" y="52871"/>
                </a:lnTo>
                <a:lnTo>
                  <a:pt x="18900" y="52520"/>
                </a:lnTo>
                <a:lnTo>
                  <a:pt x="17650" y="52090"/>
                </a:lnTo>
                <a:lnTo>
                  <a:pt x="16401" y="51621"/>
                </a:lnTo>
                <a:lnTo>
                  <a:pt x="15229" y="51075"/>
                </a:lnTo>
                <a:lnTo>
                  <a:pt x="14058" y="50489"/>
                </a:lnTo>
                <a:lnTo>
                  <a:pt x="12925" y="49825"/>
                </a:lnTo>
                <a:lnTo>
                  <a:pt x="11832" y="49161"/>
                </a:lnTo>
                <a:lnTo>
                  <a:pt x="10778" y="48381"/>
                </a:lnTo>
                <a:lnTo>
                  <a:pt x="9762" y="47600"/>
                </a:lnTo>
                <a:lnTo>
                  <a:pt x="8825" y="46741"/>
                </a:lnTo>
                <a:lnTo>
                  <a:pt x="7888" y="45882"/>
                </a:lnTo>
                <a:lnTo>
                  <a:pt x="6990" y="44944"/>
                </a:lnTo>
                <a:lnTo>
                  <a:pt x="6131" y="43968"/>
                </a:lnTo>
                <a:lnTo>
                  <a:pt x="5350" y="42953"/>
                </a:lnTo>
                <a:lnTo>
                  <a:pt x="4608" y="41899"/>
                </a:lnTo>
                <a:lnTo>
                  <a:pt x="3905" y="40805"/>
                </a:lnTo>
                <a:lnTo>
                  <a:pt x="3242" y="39673"/>
                </a:lnTo>
                <a:lnTo>
                  <a:pt x="2656" y="38502"/>
                </a:lnTo>
                <a:lnTo>
                  <a:pt x="2109" y="37330"/>
                </a:lnTo>
                <a:lnTo>
                  <a:pt x="1641" y="36120"/>
                </a:lnTo>
                <a:lnTo>
                  <a:pt x="1211" y="34870"/>
                </a:lnTo>
                <a:lnTo>
                  <a:pt x="860" y="33582"/>
                </a:lnTo>
                <a:lnTo>
                  <a:pt x="547" y="32293"/>
                </a:lnTo>
                <a:lnTo>
                  <a:pt x="313" y="30965"/>
                </a:lnTo>
                <a:lnTo>
                  <a:pt x="157" y="29599"/>
                </a:lnTo>
                <a:lnTo>
                  <a:pt x="40" y="28232"/>
                </a:lnTo>
                <a:lnTo>
                  <a:pt x="1" y="26865"/>
                </a:lnTo>
                <a:lnTo>
                  <a:pt x="1" y="26865"/>
                </a:lnTo>
                <a:lnTo>
                  <a:pt x="40" y="25499"/>
                </a:lnTo>
                <a:lnTo>
                  <a:pt x="157" y="24132"/>
                </a:lnTo>
                <a:lnTo>
                  <a:pt x="313" y="22765"/>
                </a:lnTo>
                <a:lnTo>
                  <a:pt x="547" y="21438"/>
                </a:lnTo>
                <a:lnTo>
                  <a:pt x="860" y="20149"/>
                </a:lnTo>
                <a:lnTo>
                  <a:pt x="1211" y="18861"/>
                </a:lnTo>
                <a:lnTo>
                  <a:pt x="1641" y="17611"/>
                </a:lnTo>
                <a:lnTo>
                  <a:pt x="2109" y="16401"/>
                </a:lnTo>
                <a:lnTo>
                  <a:pt x="2656" y="15229"/>
                </a:lnTo>
                <a:lnTo>
                  <a:pt x="3242" y="14058"/>
                </a:lnTo>
                <a:lnTo>
                  <a:pt x="3905" y="12926"/>
                </a:lnTo>
                <a:lnTo>
                  <a:pt x="4608" y="11832"/>
                </a:lnTo>
                <a:lnTo>
                  <a:pt x="5350" y="10778"/>
                </a:lnTo>
                <a:lnTo>
                  <a:pt x="6131" y="9763"/>
                </a:lnTo>
                <a:lnTo>
                  <a:pt x="6990" y="8786"/>
                </a:lnTo>
                <a:lnTo>
                  <a:pt x="7888" y="7849"/>
                </a:lnTo>
                <a:lnTo>
                  <a:pt x="8825" y="6990"/>
                </a:lnTo>
                <a:lnTo>
                  <a:pt x="9762" y="6131"/>
                </a:lnTo>
                <a:lnTo>
                  <a:pt x="10778" y="5350"/>
                </a:lnTo>
                <a:lnTo>
                  <a:pt x="11832" y="4569"/>
                </a:lnTo>
                <a:lnTo>
                  <a:pt x="12925" y="3906"/>
                </a:lnTo>
                <a:lnTo>
                  <a:pt x="14058" y="3242"/>
                </a:lnTo>
                <a:lnTo>
                  <a:pt x="15229" y="2656"/>
                </a:lnTo>
                <a:lnTo>
                  <a:pt x="16401" y="2109"/>
                </a:lnTo>
                <a:lnTo>
                  <a:pt x="17650" y="1641"/>
                </a:lnTo>
                <a:lnTo>
                  <a:pt x="18900" y="1211"/>
                </a:lnTo>
                <a:lnTo>
                  <a:pt x="20149" y="860"/>
                </a:lnTo>
                <a:lnTo>
                  <a:pt x="21477" y="547"/>
                </a:lnTo>
                <a:lnTo>
                  <a:pt x="22765" y="313"/>
                </a:lnTo>
                <a:lnTo>
                  <a:pt x="24132" y="118"/>
                </a:lnTo>
                <a:lnTo>
                  <a:pt x="25499" y="40"/>
                </a:lnTo>
                <a:lnTo>
                  <a:pt x="26865" y="1"/>
                </a:lnTo>
                <a:lnTo>
                  <a:pt x="26865" y="1"/>
                </a:lnTo>
                <a:lnTo>
                  <a:pt x="28271" y="40"/>
                </a:lnTo>
                <a:lnTo>
                  <a:pt x="29638" y="118"/>
                </a:lnTo>
                <a:lnTo>
                  <a:pt x="30965" y="313"/>
                </a:lnTo>
                <a:lnTo>
                  <a:pt x="32293" y="547"/>
                </a:lnTo>
                <a:lnTo>
                  <a:pt x="33581" y="860"/>
                </a:lnTo>
                <a:lnTo>
                  <a:pt x="34870" y="1211"/>
                </a:lnTo>
                <a:lnTo>
                  <a:pt x="36120" y="1641"/>
                </a:lnTo>
                <a:lnTo>
                  <a:pt x="37330" y="2109"/>
                </a:lnTo>
                <a:lnTo>
                  <a:pt x="38501" y="2656"/>
                </a:lnTo>
                <a:lnTo>
                  <a:pt x="39673" y="3242"/>
                </a:lnTo>
                <a:lnTo>
                  <a:pt x="40805" y="3906"/>
                </a:lnTo>
                <a:lnTo>
                  <a:pt x="41899" y="4569"/>
                </a:lnTo>
                <a:lnTo>
                  <a:pt x="42953" y="5350"/>
                </a:lnTo>
                <a:lnTo>
                  <a:pt x="43968" y="6131"/>
                </a:lnTo>
                <a:lnTo>
                  <a:pt x="44944" y="6990"/>
                </a:lnTo>
                <a:lnTo>
                  <a:pt x="45881" y="7849"/>
                </a:lnTo>
                <a:lnTo>
                  <a:pt x="46780" y="8786"/>
                </a:lnTo>
                <a:lnTo>
                  <a:pt x="47600" y="9763"/>
                </a:lnTo>
                <a:lnTo>
                  <a:pt x="48420" y="10778"/>
                </a:lnTo>
                <a:lnTo>
                  <a:pt x="49161" y="11832"/>
                </a:lnTo>
                <a:lnTo>
                  <a:pt x="49864" y="12926"/>
                </a:lnTo>
                <a:lnTo>
                  <a:pt x="50489" y="14058"/>
                </a:lnTo>
                <a:lnTo>
                  <a:pt x="51075" y="15229"/>
                </a:lnTo>
                <a:lnTo>
                  <a:pt x="51621" y="16401"/>
                </a:lnTo>
                <a:lnTo>
                  <a:pt x="52129" y="17611"/>
                </a:lnTo>
                <a:lnTo>
                  <a:pt x="52520" y="18861"/>
                </a:lnTo>
                <a:lnTo>
                  <a:pt x="52910" y="20149"/>
                </a:lnTo>
                <a:lnTo>
                  <a:pt x="53183" y="21438"/>
                </a:lnTo>
                <a:lnTo>
                  <a:pt x="53418" y="22765"/>
                </a:lnTo>
                <a:lnTo>
                  <a:pt x="53613" y="24132"/>
                </a:lnTo>
                <a:lnTo>
                  <a:pt x="53691" y="25499"/>
                </a:lnTo>
                <a:lnTo>
                  <a:pt x="53730" y="26865"/>
                </a:lnTo>
                <a:lnTo>
                  <a:pt x="53730" y="26865"/>
                </a:lnTo>
                <a:close/>
              </a:path>
            </a:pathLst>
          </a:custGeom>
          <a:noFill/>
          <a:ln w="23425" cap="rnd" cmpd="sng">
            <a:solidFill>
              <a:srgbClr val="FF31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6"/>
          <p:cNvSpPr/>
          <p:nvPr/>
        </p:nvSpPr>
        <p:spPr>
          <a:xfrm flipH="1">
            <a:off x="7851617" y="623875"/>
            <a:ext cx="786451" cy="787280"/>
          </a:xfrm>
          <a:custGeom>
            <a:avLst/>
            <a:gdLst/>
            <a:ahLst/>
            <a:cxnLst/>
            <a:rect l="l" t="t" r="r" b="b"/>
            <a:pathLst>
              <a:path w="36979" h="37018" extrusionOk="0">
                <a:moveTo>
                  <a:pt x="18509" y="1"/>
                </a:moveTo>
                <a:lnTo>
                  <a:pt x="17533" y="40"/>
                </a:lnTo>
                <a:lnTo>
                  <a:pt x="16595" y="118"/>
                </a:lnTo>
                <a:lnTo>
                  <a:pt x="15697" y="235"/>
                </a:lnTo>
                <a:lnTo>
                  <a:pt x="14760" y="391"/>
                </a:lnTo>
                <a:lnTo>
                  <a:pt x="13862" y="586"/>
                </a:lnTo>
                <a:lnTo>
                  <a:pt x="13003" y="860"/>
                </a:lnTo>
                <a:lnTo>
                  <a:pt x="12144" y="1133"/>
                </a:lnTo>
                <a:lnTo>
                  <a:pt x="11285" y="1484"/>
                </a:lnTo>
                <a:lnTo>
                  <a:pt x="10465" y="1836"/>
                </a:lnTo>
                <a:lnTo>
                  <a:pt x="9684" y="2265"/>
                </a:lnTo>
                <a:lnTo>
                  <a:pt x="8903" y="2695"/>
                </a:lnTo>
                <a:lnTo>
                  <a:pt x="8161" y="3163"/>
                </a:lnTo>
                <a:lnTo>
                  <a:pt x="7419" y="3671"/>
                </a:lnTo>
                <a:lnTo>
                  <a:pt x="6755" y="4257"/>
                </a:lnTo>
                <a:lnTo>
                  <a:pt x="6053" y="4803"/>
                </a:lnTo>
                <a:lnTo>
                  <a:pt x="5428" y="5428"/>
                </a:lnTo>
                <a:lnTo>
                  <a:pt x="4803" y="6092"/>
                </a:lnTo>
                <a:lnTo>
                  <a:pt x="4217" y="6756"/>
                </a:lnTo>
                <a:lnTo>
                  <a:pt x="3671" y="7459"/>
                </a:lnTo>
                <a:lnTo>
                  <a:pt x="3163" y="8162"/>
                </a:lnTo>
                <a:lnTo>
                  <a:pt x="2695" y="8903"/>
                </a:lnTo>
                <a:lnTo>
                  <a:pt x="2226" y="9684"/>
                </a:lnTo>
                <a:lnTo>
                  <a:pt x="1836" y="10504"/>
                </a:lnTo>
                <a:lnTo>
                  <a:pt x="1445" y="11324"/>
                </a:lnTo>
                <a:lnTo>
                  <a:pt x="1133" y="12144"/>
                </a:lnTo>
                <a:lnTo>
                  <a:pt x="820" y="13003"/>
                </a:lnTo>
                <a:lnTo>
                  <a:pt x="586" y="13901"/>
                </a:lnTo>
                <a:lnTo>
                  <a:pt x="391" y="14800"/>
                </a:lnTo>
                <a:lnTo>
                  <a:pt x="235" y="15698"/>
                </a:lnTo>
                <a:lnTo>
                  <a:pt x="117" y="16635"/>
                </a:lnTo>
                <a:lnTo>
                  <a:pt x="39" y="17572"/>
                </a:lnTo>
                <a:lnTo>
                  <a:pt x="0" y="18509"/>
                </a:lnTo>
                <a:lnTo>
                  <a:pt x="39" y="19446"/>
                </a:lnTo>
                <a:lnTo>
                  <a:pt x="117" y="20383"/>
                </a:lnTo>
                <a:lnTo>
                  <a:pt x="235" y="21320"/>
                </a:lnTo>
                <a:lnTo>
                  <a:pt x="391" y="22219"/>
                </a:lnTo>
                <a:lnTo>
                  <a:pt x="586" y="23117"/>
                </a:lnTo>
                <a:lnTo>
                  <a:pt x="820" y="24015"/>
                </a:lnTo>
                <a:lnTo>
                  <a:pt x="1133" y="24874"/>
                </a:lnTo>
                <a:lnTo>
                  <a:pt x="1445" y="25694"/>
                </a:lnTo>
                <a:lnTo>
                  <a:pt x="1836" y="26514"/>
                </a:lnTo>
                <a:lnTo>
                  <a:pt x="2226" y="27334"/>
                </a:lnTo>
                <a:lnTo>
                  <a:pt x="2695" y="28115"/>
                </a:lnTo>
                <a:lnTo>
                  <a:pt x="3163" y="28857"/>
                </a:lnTo>
                <a:lnTo>
                  <a:pt x="3671" y="29559"/>
                </a:lnTo>
                <a:lnTo>
                  <a:pt x="4217" y="30262"/>
                </a:lnTo>
                <a:lnTo>
                  <a:pt x="4803" y="30926"/>
                </a:lnTo>
                <a:lnTo>
                  <a:pt x="5428" y="31590"/>
                </a:lnTo>
                <a:lnTo>
                  <a:pt x="6053" y="32215"/>
                </a:lnTo>
                <a:lnTo>
                  <a:pt x="6755" y="32761"/>
                </a:lnTo>
                <a:lnTo>
                  <a:pt x="7419" y="33347"/>
                </a:lnTo>
                <a:lnTo>
                  <a:pt x="8161" y="33855"/>
                </a:lnTo>
                <a:lnTo>
                  <a:pt x="8903" y="34323"/>
                </a:lnTo>
                <a:lnTo>
                  <a:pt x="9684" y="34753"/>
                </a:lnTo>
                <a:lnTo>
                  <a:pt x="10465" y="35182"/>
                </a:lnTo>
                <a:lnTo>
                  <a:pt x="11285" y="35534"/>
                </a:lnTo>
                <a:lnTo>
                  <a:pt x="12144" y="35885"/>
                </a:lnTo>
                <a:lnTo>
                  <a:pt x="13003" y="36158"/>
                </a:lnTo>
                <a:lnTo>
                  <a:pt x="13862" y="36432"/>
                </a:lnTo>
                <a:lnTo>
                  <a:pt x="14760" y="36627"/>
                </a:lnTo>
                <a:lnTo>
                  <a:pt x="15697" y="36783"/>
                </a:lnTo>
                <a:lnTo>
                  <a:pt x="16595" y="36900"/>
                </a:lnTo>
                <a:lnTo>
                  <a:pt x="17533" y="36978"/>
                </a:lnTo>
                <a:lnTo>
                  <a:pt x="18509" y="37018"/>
                </a:lnTo>
                <a:lnTo>
                  <a:pt x="19446" y="36978"/>
                </a:lnTo>
                <a:lnTo>
                  <a:pt x="20383" y="36900"/>
                </a:lnTo>
                <a:lnTo>
                  <a:pt x="21320" y="36783"/>
                </a:lnTo>
                <a:lnTo>
                  <a:pt x="22218" y="36627"/>
                </a:lnTo>
                <a:lnTo>
                  <a:pt x="23116" y="36432"/>
                </a:lnTo>
                <a:lnTo>
                  <a:pt x="24015" y="36158"/>
                </a:lnTo>
                <a:lnTo>
                  <a:pt x="24874" y="35885"/>
                </a:lnTo>
                <a:lnTo>
                  <a:pt x="25694" y="35534"/>
                </a:lnTo>
                <a:lnTo>
                  <a:pt x="26514" y="35182"/>
                </a:lnTo>
                <a:lnTo>
                  <a:pt x="27334" y="34753"/>
                </a:lnTo>
                <a:lnTo>
                  <a:pt x="28075" y="34323"/>
                </a:lnTo>
                <a:lnTo>
                  <a:pt x="28856" y="33855"/>
                </a:lnTo>
                <a:lnTo>
                  <a:pt x="29559" y="33347"/>
                </a:lnTo>
                <a:lnTo>
                  <a:pt x="30262" y="32761"/>
                </a:lnTo>
                <a:lnTo>
                  <a:pt x="30926" y="32215"/>
                </a:lnTo>
                <a:lnTo>
                  <a:pt x="31590" y="31590"/>
                </a:lnTo>
                <a:lnTo>
                  <a:pt x="32175" y="30926"/>
                </a:lnTo>
                <a:lnTo>
                  <a:pt x="32761" y="30262"/>
                </a:lnTo>
                <a:lnTo>
                  <a:pt x="33308" y="29559"/>
                </a:lnTo>
                <a:lnTo>
                  <a:pt x="33855" y="28857"/>
                </a:lnTo>
                <a:lnTo>
                  <a:pt x="34323" y="28115"/>
                </a:lnTo>
                <a:lnTo>
                  <a:pt x="34753" y="27334"/>
                </a:lnTo>
                <a:lnTo>
                  <a:pt x="35182" y="26514"/>
                </a:lnTo>
                <a:lnTo>
                  <a:pt x="35534" y="25694"/>
                </a:lnTo>
                <a:lnTo>
                  <a:pt x="35885" y="24874"/>
                </a:lnTo>
                <a:lnTo>
                  <a:pt x="36158" y="24015"/>
                </a:lnTo>
                <a:lnTo>
                  <a:pt x="36432" y="23117"/>
                </a:lnTo>
                <a:lnTo>
                  <a:pt x="36627" y="22219"/>
                </a:lnTo>
                <a:lnTo>
                  <a:pt x="36783" y="21320"/>
                </a:lnTo>
                <a:lnTo>
                  <a:pt x="36900" y="20383"/>
                </a:lnTo>
                <a:lnTo>
                  <a:pt x="36978" y="19446"/>
                </a:lnTo>
                <a:lnTo>
                  <a:pt x="36978" y="18509"/>
                </a:lnTo>
                <a:lnTo>
                  <a:pt x="36978" y="17572"/>
                </a:lnTo>
                <a:lnTo>
                  <a:pt x="36900" y="16635"/>
                </a:lnTo>
                <a:lnTo>
                  <a:pt x="36783" y="15698"/>
                </a:lnTo>
                <a:lnTo>
                  <a:pt x="36627" y="14800"/>
                </a:lnTo>
                <a:lnTo>
                  <a:pt x="36432" y="13901"/>
                </a:lnTo>
                <a:lnTo>
                  <a:pt x="36158" y="13003"/>
                </a:lnTo>
                <a:lnTo>
                  <a:pt x="35885" y="12144"/>
                </a:lnTo>
                <a:lnTo>
                  <a:pt x="35534" y="11324"/>
                </a:lnTo>
                <a:lnTo>
                  <a:pt x="35182" y="10504"/>
                </a:lnTo>
                <a:lnTo>
                  <a:pt x="34753" y="9684"/>
                </a:lnTo>
                <a:lnTo>
                  <a:pt x="34323" y="8903"/>
                </a:lnTo>
                <a:lnTo>
                  <a:pt x="33855" y="8162"/>
                </a:lnTo>
                <a:lnTo>
                  <a:pt x="33308" y="7459"/>
                </a:lnTo>
                <a:lnTo>
                  <a:pt x="32761" y="6756"/>
                </a:lnTo>
                <a:lnTo>
                  <a:pt x="32175" y="6092"/>
                </a:lnTo>
                <a:lnTo>
                  <a:pt x="31590" y="5428"/>
                </a:lnTo>
                <a:lnTo>
                  <a:pt x="30926" y="4803"/>
                </a:lnTo>
                <a:lnTo>
                  <a:pt x="30262" y="4257"/>
                </a:lnTo>
                <a:lnTo>
                  <a:pt x="29559" y="3671"/>
                </a:lnTo>
                <a:lnTo>
                  <a:pt x="28856" y="3163"/>
                </a:lnTo>
                <a:lnTo>
                  <a:pt x="28075" y="2695"/>
                </a:lnTo>
                <a:lnTo>
                  <a:pt x="27334" y="2265"/>
                </a:lnTo>
                <a:lnTo>
                  <a:pt x="26514" y="1836"/>
                </a:lnTo>
                <a:lnTo>
                  <a:pt x="25694" y="1484"/>
                </a:lnTo>
                <a:lnTo>
                  <a:pt x="24874" y="1133"/>
                </a:lnTo>
                <a:lnTo>
                  <a:pt x="24015" y="860"/>
                </a:lnTo>
                <a:lnTo>
                  <a:pt x="23116" y="586"/>
                </a:lnTo>
                <a:lnTo>
                  <a:pt x="22218" y="391"/>
                </a:lnTo>
                <a:lnTo>
                  <a:pt x="21320" y="235"/>
                </a:lnTo>
                <a:lnTo>
                  <a:pt x="20383" y="118"/>
                </a:lnTo>
                <a:lnTo>
                  <a:pt x="19446" y="40"/>
                </a:lnTo>
                <a:lnTo>
                  <a:pt x="18509"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36"/>
          <p:cNvGrpSpPr/>
          <p:nvPr/>
        </p:nvGrpSpPr>
        <p:grpSpPr>
          <a:xfrm>
            <a:off x="514482" y="518776"/>
            <a:ext cx="1051274" cy="787312"/>
            <a:chOff x="3585475" y="1537675"/>
            <a:chExt cx="649175" cy="486175"/>
          </a:xfrm>
        </p:grpSpPr>
        <p:sp>
          <p:nvSpPr>
            <p:cNvPr id="2097" name="Google Shape;2097;p36"/>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6"/>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6"/>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6"/>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6"/>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6"/>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7" name="Google Shape;2117;p36"/>
          <p:cNvGrpSpPr/>
          <p:nvPr/>
        </p:nvGrpSpPr>
        <p:grpSpPr>
          <a:xfrm>
            <a:off x="7523332" y="3991726"/>
            <a:ext cx="1051274" cy="787312"/>
            <a:chOff x="3585475" y="1537675"/>
            <a:chExt cx="649175" cy="486175"/>
          </a:xfrm>
        </p:grpSpPr>
        <p:sp>
          <p:nvSpPr>
            <p:cNvPr id="2118" name="Google Shape;2118;p36"/>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6"/>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6"/>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6"/>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6"/>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6"/>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6"/>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6"/>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6"/>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6"/>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6"/>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BLANK_1_1_1">
    <p:spTree>
      <p:nvGrpSpPr>
        <p:cNvPr id="1" name="Shape 2138"/>
        <p:cNvGrpSpPr/>
        <p:nvPr/>
      </p:nvGrpSpPr>
      <p:grpSpPr>
        <a:xfrm>
          <a:off x="0" y="0"/>
          <a:ext cx="0" cy="0"/>
          <a:chOff x="0" y="0"/>
          <a:chExt cx="0" cy="0"/>
        </a:xfrm>
      </p:grpSpPr>
      <p:grpSp>
        <p:nvGrpSpPr>
          <p:cNvPr id="2139" name="Google Shape;2139;p37"/>
          <p:cNvGrpSpPr/>
          <p:nvPr/>
        </p:nvGrpSpPr>
        <p:grpSpPr>
          <a:xfrm>
            <a:off x="7799282" y="2074226"/>
            <a:ext cx="1051274" cy="787312"/>
            <a:chOff x="3585475" y="1537675"/>
            <a:chExt cx="649175" cy="486175"/>
          </a:xfrm>
        </p:grpSpPr>
        <p:sp>
          <p:nvSpPr>
            <p:cNvPr id="2140" name="Google Shape;2140;p37"/>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7"/>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7"/>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7"/>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7"/>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7"/>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7"/>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7"/>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7"/>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7"/>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7"/>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7"/>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7"/>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7"/>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7"/>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7"/>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7"/>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7"/>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7"/>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7"/>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0" name="Google Shape;2160;p37"/>
          <p:cNvGrpSpPr/>
          <p:nvPr/>
        </p:nvGrpSpPr>
        <p:grpSpPr>
          <a:xfrm>
            <a:off x="293445" y="2074226"/>
            <a:ext cx="1051274" cy="787312"/>
            <a:chOff x="3585475" y="1537675"/>
            <a:chExt cx="649175" cy="486175"/>
          </a:xfrm>
        </p:grpSpPr>
        <p:sp>
          <p:nvSpPr>
            <p:cNvPr id="2161" name="Google Shape;2161;p37"/>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7"/>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7"/>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7"/>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7"/>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7"/>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7"/>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7"/>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7"/>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7"/>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7"/>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7"/>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7"/>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7"/>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7"/>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7"/>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7"/>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7"/>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7"/>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7"/>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1" name="Google Shape;2181;p37"/>
          <p:cNvSpPr/>
          <p:nvPr/>
        </p:nvSpPr>
        <p:spPr>
          <a:xfrm>
            <a:off x="3227875" y="4385403"/>
            <a:ext cx="2688246" cy="2688296"/>
          </a:xfrm>
          <a:custGeom>
            <a:avLst/>
            <a:gdLst/>
            <a:ahLst/>
            <a:cxnLst/>
            <a:rect l="l" t="t" r="r" b="b"/>
            <a:pathLst>
              <a:path w="53730" h="53731" fill="none" extrusionOk="0">
                <a:moveTo>
                  <a:pt x="53730" y="26865"/>
                </a:moveTo>
                <a:lnTo>
                  <a:pt x="53730" y="26865"/>
                </a:lnTo>
                <a:lnTo>
                  <a:pt x="53691" y="28232"/>
                </a:lnTo>
                <a:lnTo>
                  <a:pt x="53613" y="29599"/>
                </a:lnTo>
                <a:lnTo>
                  <a:pt x="53418" y="30965"/>
                </a:lnTo>
                <a:lnTo>
                  <a:pt x="53183" y="32293"/>
                </a:lnTo>
                <a:lnTo>
                  <a:pt x="52910" y="33582"/>
                </a:lnTo>
                <a:lnTo>
                  <a:pt x="52520" y="34870"/>
                </a:lnTo>
                <a:lnTo>
                  <a:pt x="52129" y="36120"/>
                </a:lnTo>
                <a:lnTo>
                  <a:pt x="51621" y="37330"/>
                </a:lnTo>
                <a:lnTo>
                  <a:pt x="51075" y="38502"/>
                </a:lnTo>
                <a:lnTo>
                  <a:pt x="50489" y="39673"/>
                </a:lnTo>
                <a:lnTo>
                  <a:pt x="49864" y="40805"/>
                </a:lnTo>
                <a:lnTo>
                  <a:pt x="49161" y="41899"/>
                </a:lnTo>
                <a:lnTo>
                  <a:pt x="48420" y="42953"/>
                </a:lnTo>
                <a:lnTo>
                  <a:pt x="47600" y="43968"/>
                </a:lnTo>
                <a:lnTo>
                  <a:pt x="46780" y="44944"/>
                </a:lnTo>
                <a:lnTo>
                  <a:pt x="45881" y="45882"/>
                </a:lnTo>
                <a:lnTo>
                  <a:pt x="44944" y="46741"/>
                </a:lnTo>
                <a:lnTo>
                  <a:pt x="43968" y="47600"/>
                </a:lnTo>
                <a:lnTo>
                  <a:pt x="42953" y="48381"/>
                </a:lnTo>
                <a:lnTo>
                  <a:pt x="41899" y="49161"/>
                </a:lnTo>
                <a:lnTo>
                  <a:pt x="40805" y="49825"/>
                </a:lnTo>
                <a:lnTo>
                  <a:pt x="39673" y="50489"/>
                </a:lnTo>
                <a:lnTo>
                  <a:pt x="38501" y="51075"/>
                </a:lnTo>
                <a:lnTo>
                  <a:pt x="37330" y="51621"/>
                </a:lnTo>
                <a:lnTo>
                  <a:pt x="36120" y="52090"/>
                </a:lnTo>
                <a:lnTo>
                  <a:pt x="34870" y="52520"/>
                </a:lnTo>
                <a:lnTo>
                  <a:pt x="33581" y="52871"/>
                </a:lnTo>
                <a:lnTo>
                  <a:pt x="32293" y="53183"/>
                </a:lnTo>
                <a:lnTo>
                  <a:pt x="30965" y="53418"/>
                </a:lnTo>
                <a:lnTo>
                  <a:pt x="29638" y="53613"/>
                </a:lnTo>
                <a:lnTo>
                  <a:pt x="28271" y="53691"/>
                </a:lnTo>
                <a:lnTo>
                  <a:pt x="26865" y="53730"/>
                </a:lnTo>
                <a:lnTo>
                  <a:pt x="26865" y="53730"/>
                </a:lnTo>
                <a:lnTo>
                  <a:pt x="25499" y="53691"/>
                </a:lnTo>
                <a:lnTo>
                  <a:pt x="24132" y="53613"/>
                </a:lnTo>
                <a:lnTo>
                  <a:pt x="22765" y="53418"/>
                </a:lnTo>
                <a:lnTo>
                  <a:pt x="21477" y="53183"/>
                </a:lnTo>
                <a:lnTo>
                  <a:pt x="20149" y="52871"/>
                </a:lnTo>
                <a:lnTo>
                  <a:pt x="18900" y="52520"/>
                </a:lnTo>
                <a:lnTo>
                  <a:pt x="17650" y="52090"/>
                </a:lnTo>
                <a:lnTo>
                  <a:pt x="16401" y="51621"/>
                </a:lnTo>
                <a:lnTo>
                  <a:pt x="15229" y="51075"/>
                </a:lnTo>
                <a:lnTo>
                  <a:pt x="14058" y="50489"/>
                </a:lnTo>
                <a:lnTo>
                  <a:pt x="12925" y="49825"/>
                </a:lnTo>
                <a:lnTo>
                  <a:pt x="11832" y="49161"/>
                </a:lnTo>
                <a:lnTo>
                  <a:pt x="10778" y="48381"/>
                </a:lnTo>
                <a:lnTo>
                  <a:pt x="9762" y="47600"/>
                </a:lnTo>
                <a:lnTo>
                  <a:pt x="8825" y="46741"/>
                </a:lnTo>
                <a:lnTo>
                  <a:pt x="7888" y="45882"/>
                </a:lnTo>
                <a:lnTo>
                  <a:pt x="6990" y="44944"/>
                </a:lnTo>
                <a:lnTo>
                  <a:pt x="6131" y="43968"/>
                </a:lnTo>
                <a:lnTo>
                  <a:pt x="5350" y="42953"/>
                </a:lnTo>
                <a:lnTo>
                  <a:pt x="4608" y="41899"/>
                </a:lnTo>
                <a:lnTo>
                  <a:pt x="3905" y="40805"/>
                </a:lnTo>
                <a:lnTo>
                  <a:pt x="3242" y="39673"/>
                </a:lnTo>
                <a:lnTo>
                  <a:pt x="2656" y="38502"/>
                </a:lnTo>
                <a:lnTo>
                  <a:pt x="2109" y="37330"/>
                </a:lnTo>
                <a:lnTo>
                  <a:pt x="1641" y="36120"/>
                </a:lnTo>
                <a:lnTo>
                  <a:pt x="1211" y="34870"/>
                </a:lnTo>
                <a:lnTo>
                  <a:pt x="860" y="33582"/>
                </a:lnTo>
                <a:lnTo>
                  <a:pt x="547" y="32293"/>
                </a:lnTo>
                <a:lnTo>
                  <a:pt x="313" y="30965"/>
                </a:lnTo>
                <a:lnTo>
                  <a:pt x="157" y="29599"/>
                </a:lnTo>
                <a:lnTo>
                  <a:pt x="40" y="28232"/>
                </a:lnTo>
                <a:lnTo>
                  <a:pt x="1" y="26865"/>
                </a:lnTo>
                <a:lnTo>
                  <a:pt x="1" y="26865"/>
                </a:lnTo>
                <a:lnTo>
                  <a:pt x="40" y="25499"/>
                </a:lnTo>
                <a:lnTo>
                  <a:pt x="157" y="24132"/>
                </a:lnTo>
                <a:lnTo>
                  <a:pt x="313" y="22765"/>
                </a:lnTo>
                <a:lnTo>
                  <a:pt x="547" y="21438"/>
                </a:lnTo>
                <a:lnTo>
                  <a:pt x="860" y="20149"/>
                </a:lnTo>
                <a:lnTo>
                  <a:pt x="1211" y="18861"/>
                </a:lnTo>
                <a:lnTo>
                  <a:pt x="1641" y="17611"/>
                </a:lnTo>
                <a:lnTo>
                  <a:pt x="2109" y="16401"/>
                </a:lnTo>
                <a:lnTo>
                  <a:pt x="2656" y="15229"/>
                </a:lnTo>
                <a:lnTo>
                  <a:pt x="3242" y="14058"/>
                </a:lnTo>
                <a:lnTo>
                  <a:pt x="3905" y="12926"/>
                </a:lnTo>
                <a:lnTo>
                  <a:pt x="4608" y="11832"/>
                </a:lnTo>
                <a:lnTo>
                  <a:pt x="5350" y="10778"/>
                </a:lnTo>
                <a:lnTo>
                  <a:pt x="6131" y="9763"/>
                </a:lnTo>
                <a:lnTo>
                  <a:pt x="6990" y="8786"/>
                </a:lnTo>
                <a:lnTo>
                  <a:pt x="7888" y="7849"/>
                </a:lnTo>
                <a:lnTo>
                  <a:pt x="8825" y="6990"/>
                </a:lnTo>
                <a:lnTo>
                  <a:pt x="9762" y="6131"/>
                </a:lnTo>
                <a:lnTo>
                  <a:pt x="10778" y="5350"/>
                </a:lnTo>
                <a:lnTo>
                  <a:pt x="11832" y="4569"/>
                </a:lnTo>
                <a:lnTo>
                  <a:pt x="12925" y="3906"/>
                </a:lnTo>
                <a:lnTo>
                  <a:pt x="14058" y="3242"/>
                </a:lnTo>
                <a:lnTo>
                  <a:pt x="15229" y="2656"/>
                </a:lnTo>
                <a:lnTo>
                  <a:pt x="16401" y="2109"/>
                </a:lnTo>
                <a:lnTo>
                  <a:pt x="17650" y="1641"/>
                </a:lnTo>
                <a:lnTo>
                  <a:pt x="18900" y="1211"/>
                </a:lnTo>
                <a:lnTo>
                  <a:pt x="20149" y="860"/>
                </a:lnTo>
                <a:lnTo>
                  <a:pt x="21477" y="547"/>
                </a:lnTo>
                <a:lnTo>
                  <a:pt x="22765" y="313"/>
                </a:lnTo>
                <a:lnTo>
                  <a:pt x="24132" y="118"/>
                </a:lnTo>
                <a:lnTo>
                  <a:pt x="25499" y="40"/>
                </a:lnTo>
                <a:lnTo>
                  <a:pt x="26865" y="1"/>
                </a:lnTo>
                <a:lnTo>
                  <a:pt x="26865" y="1"/>
                </a:lnTo>
                <a:lnTo>
                  <a:pt x="28271" y="40"/>
                </a:lnTo>
                <a:lnTo>
                  <a:pt x="29638" y="118"/>
                </a:lnTo>
                <a:lnTo>
                  <a:pt x="30965" y="313"/>
                </a:lnTo>
                <a:lnTo>
                  <a:pt x="32293" y="547"/>
                </a:lnTo>
                <a:lnTo>
                  <a:pt x="33581" y="860"/>
                </a:lnTo>
                <a:lnTo>
                  <a:pt x="34870" y="1211"/>
                </a:lnTo>
                <a:lnTo>
                  <a:pt x="36120" y="1641"/>
                </a:lnTo>
                <a:lnTo>
                  <a:pt x="37330" y="2109"/>
                </a:lnTo>
                <a:lnTo>
                  <a:pt x="38501" y="2656"/>
                </a:lnTo>
                <a:lnTo>
                  <a:pt x="39673" y="3242"/>
                </a:lnTo>
                <a:lnTo>
                  <a:pt x="40805" y="3906"/>
                </a:lnTo>
                <a:lnTo>
                  <a:pt x="41899" y="4569"/>
                </a:lnTo>
                <a:lnTo>
                  <a:pt x="42953" y="5350"/>
                </a:lnTo>
                <a:lnTo>
                  <a:pt x="43968" y="6131"/>
                </a:lnTo>
                <a:lnTo>
                  <a:pt x="44944" y="6990"/>
                </a:lnTo>
                <a:lnTo>
                  <a:pt x="45881" y="7849"/>
                </a:lnTo>
                <a:lnTo>
                  <a:pt x="46780" y="8786"/>
                </a:lnTo>
                <a:lnTo>
                  <a:pt x="47600" y="9763"/>
                </a:lnTo>
                <a:lnTo>
                  <a:pt x="48420" y="10778"/>
                </a:lnTo>
                <a:lnTo>
                  <a:pt x="49161" y="11832"/>
                </a:lnTo>
                <a:lnTo>
                  <a:pt x="49864" y="12926"/>
                </a:lnTo>
                <a:lnTo>
                  <a:pt x="50489" y="14058"/>
                </a:lnTo>
                <a:lnTo>
                  <a:pt x="51075" y="15229"/>
                </a:lnTo>
                <a:lnTo>
                  <a:pt x="51621" y="16401"/>
                </a:lnTo>
                <a:lnTo>
                  <a:pt x="52129" y="17611"/>
                </a:lnTo>
                <a:lnTo>
                  <a:pt x="52520" y="18861"/>
                </a:lnTo>
                <a:lnTo>
                  <a:pt x="52910" y="20149"/>
                </a:lnTo>
                <a:lnTo>
                  <a:pt x="53183" y="21438"/>
                </a:lnTo>
                <a:lnTo>
                  <a:pt x="53418" y="22765"/>
                </a:lnTo>
                <a:lnTo>
                  <a:pt x="53613" y="24132"/>
                </a:lnTo>
                <a:lnTo>
                  <a:pt x="53691" y="25499"/>
                </a:lnTo>
                <a:lnTo>
                  <a:pt x="53730" y="26865"/>
                </a:lnTo>
                <a:lnTo>
                  <a:pt x="53730" y="26865"/>
                </a:lnTo>
                <a:close/>
              </a:path>
            </a:pathLst>
          </a:custGeom>
          <a:noFill/>
          <a:ln w="23425" cap="rnd" cmpd="sng">
            <a:solidFill>
              <a:srgbClr val="FF31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37"/>
          <p:cNvGrpSpPr/>
          <p:nvPr/>
        </p:nvGrpSpPr>
        <p:grpSpPr>
          <a:xfrm>
            <a:off x="2399960" y="871118"/>
            <a:ext cx="4287930" cy="3642388"/>
            <a:chOff x="4611450" y="3151300"/>
            <a:chExt cx="667725" cy="567200"/>
          </a:xfrm>
        </p:grpSpPr>
        <p:sp>
          <p:nvSpPr>
            <p:cNvPr id="2183" name="Google Shape;2183;p37"/>
            <p:cNvSpPr/>
            <p:nvPr/>
          </p:nvSpPr>
          <p:spPr>
            <a:xfrm>
              <a:off x="4703200" y="3151300"/>
              <a:ext cx="25" cy="567200"/>
            </a:xfrm>
            <a:custGeom>
              <a:avLst/>
              <a:gdLst/>
              <a:ahLst/>
              <a:cxnLst/>
              <a:rect l="l" t="t" r="r" b="b"/>
              <a:pathLst>
                <a:path w="1" h="22688" fill="none" extrusionOk="0">
                  <a:moveTo>
                    <a:pt x="1" y="1"/>
                  </a:moveTo>
                  <a:lnTo>
                    <a:pt x="1"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7"/>
            <p:cNvSpPr/>
            <p:nvPr/>
          </p:nvSpPr>
          <p:spPr>
            <a:xfrm>
              <a:off x="478422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7"/>
            <p:cNvSpPr/>
            <p:nvPr/>
          </p:nvSpPr>
          <p:spPr>
            <a:xfrm>
              <a:off x="486427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7"/>
            <p:cNvSpPr/>
            <p:nvPr/>
          </p:nvSpPr>
          <p:spPr>
            <a:xfrm>
              <a:off x="4945300"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7"/>
            <p:cNvSpPr/>
            <p:nvPr/>
          </p:nvSpPr>
          <p:spPr>
            <a:xfrm>
              <a:off x="502632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7"/>
            <p:cNvSpPr/>
            <p:nvPr/>
          </p:nvSpPr>
          <p:spPr>
            <a:xfrm>
              <a:off x="5107350"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7"/>
            <p:cNvSpPr/>
            <p:nvPr/>
          </p:nvSpPr>
          <p:spPr>
            <a:xfrm>
              <a:off x="5188375" y="3151300"/>
              <a:ext cx="25" cy="567200"/>
            </a:xfrm>
            <a:custGeom>
              <a:avLst/>
              <a:gdLst/>
              <a:ahLst/>
              <a:cxnLst/>
              <a:rect l="l" t="t" r="r" b="b"/>
              <a:pathLst>
                <a:path w="1" h="22688" fill="none" extrusionOk="0">
                  <a:moveTo>
                    <a:pt x="0" y="1"/>
                  </a:moveTo>
                  <a:lnTo>
                    <a:pt x="0" y="22687"/>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7"/>
            <p:cNvSpPr/>
            <p:nvPr/>
          </p:nvSpPr>
          <p:spPr>
            <a:xfrm>
              <a:off x="4611450" y="3633550"/>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7"/>
            <p:cNvSpPr/>
            <p:nvPr/>
          </p:nvSpPr>
          <p:spPr>
            <a:xfrm>
              <a:off x="4611450" y="3552525"/>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7"/>
            <p:cNvSpPr/>
            <p:nvPr/>
          </p:nvSpPr>
          <p:spPr>
            <a:xfrm>
              <a:off x="4611450" y="3471500"/>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7"/>
            <p:cNvSpPr/>
            <p:nvPr/>
          </p:nvSpPr>
          <p:spPr>
            <a:xfrm>
              <a:off x="4611450" y="3390475"/>
              <a:ext cx="667725" cy="25"/>
            </a:xfrm>
            <a:custGeom>
              <a:avLst/>
              <a:gdLst/>
              <a:ahLst/>
              <a:cxnLst/>
              <a:rect l="l" t="t" r="r" b="b"/>
              <a:pathLst>
                <a:path w="26709" h="1" fill="none" extrusionOk="0">
                  <a:moveTo>
                    <a:pt x="0" y="0"/>
                  </a:moveTo>
                  <a:lnTo>
                    <a:pt x="26709" y="0"/>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7"/>
            <p:cNvSpPr/>
            <p:nvPr/>
          </p:nvSpPr>
          <p:spPr>
            <a:xfrm>
              <a:off x="4611450" y="3310425"/>
              <a:ext cx="667725" cy="25"/>
            </a:xfrm>
            <a:custGeom>
              <a:avLst/>
              <a:gdLst/>
              <a:ahLst/>
              <a:cxnLst/>
              <a:rect l="l" t="t" r="r" b="b"/>
              <a:pathLst>
                <a:path w="26709" h="1" fill="none" extrusionOk="0">
                  <a:moveTo>
                    <a:pt x="0" y="1"/>
                  </a:moveTo>
                  <a:lnTo>
                    <a:pt x="26709" y="1"/>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7"/>
            <p:cNvSpPr/>
            <p:nvPr/>
          </p:nvSpPr>
          <p:spPr>
            <a:xfrm>
              <a:off x="4611450" y="3229400"/>
              <a:ext cx="667725" cy="25"/>
            </a:xfrm>
            <a:custGeom>
              <a:avLst/>
              <a:gdLst/>
              <a:ahLst/>
              <a:cxnLst/>
              <a:rect l="l" t="t" r="r" b="b"/>
              <a:pathLst>
                <a:path w="26709" h="1" fill="none" extrusionOk="0">
                  <a:moveTo>
                    <a:pt x="0" y="1"/>
                  </a:moveTo>
                  <a:lnTo>
                    <a:pt x="26709" y="1"/>
                  </a:lnTo>
                </a:path>
              </a:pathLst>
            </a:custGeom>
            <a:noFill/>
            <a:ln w="78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6" name="Google Shape;2196;p37"/>
          <p:cNvSpPr/>
          <p:nvPr/>
        </p:nvSpPr>
        <p:spPr>
          <a:xfrm>
            <a:off x="3161643" y="-1861624"/>
            <a:ext cx="2820666" cy="2823640"/>
          </a:xfrm>
          <a:custGeom>
            <a:avLst/>
            <a:gdLst/>
            <a:ahLst/>
            <a:cxnLst/>
            <a:rect l="l" t="t" r="r" b="b"/>
            <a:pathLst>
              <a:path w="36979" h="37018" extrusionOk="0">
                <a:moveTo>
                  <a:pt x="18509" y="1"/>
                </a:moveTo>
                <a:lnTo>
                  <a:pt x="17533" y="40"/>
                </a:lnTo>
                <a:lnTo>
                  <a:pt x="16595" y="118"/>
                </a:lnTo>
                <a:lnTo>
                  <a:pt x="15697" y="235"/>
                </a:lnTo>
                <a:lnTo>
                  <a:pt x="14760" y="391"/>
                </a:lnTo>
                <a:lnTo>
                  <a:pt x="13862" y="586"/>
                </a:lnTo>
                <a:lnTo>
                  <a:pt x="13003" y="860"/>
                </a:lnTo>
                <a:lnTo>
                  <a:pt x="12144" y="1133"/>
                </a:lnTo>
                <a:lnTo>
                  <a:pt x="11285" y="1484"/>
                </a:lnTo>
                <a:lnTo>
                  <a:pt x="10465" y="1836"/>
                </a:lnTo>
                <a:lnTo>
                  <a:pt x="9684" y="2265"/>
                </a:lnTo>
                <a:lnTo>
                  <a:pt x="8903" y="2695"/>
                </a:lnTo>
                <a:lnTo>
                  <a:pt x="8161" y="3163"/>
                </a:lnTo>
                <a:lnTo>
                  <a:pt x="7419" y="3671"/>
                </a:lnTo>
                <a:lnTo>
                  <a:pt x="6755" y="4257"/>
                </a:lnTo>
                <a:lnTo>
                  <a:pt x="6053" y="4803"/>
                </a:lnTo>
                <a:lnTo>
                  <a:pt x="5428" y="5428"/>
                </a:lnTo>
                <a:lnTo>
                  <a:pt x="4803" y="6092"/>
                </a:lnTo>
                <a:lnTo>
                  <a:pt x="4217" y="6756"/>
                </a:lnTo>
                <a:lnTo>
                  <a:pt x="3671" y="7459"/>
                </a:lnTo>
                <a:lnTo>
                  <a:pt x="3163" y="8162"/>
                </a:lnTo>
                <a:lnTo>
                  <a:pt x="2695" y="8903"/>
                </a:lnTo>
                <a:lnTo>
                  <a:pt x="2226" y="9684"/>
                </a:lnTo>
                <a:lnTo>
                  <a:pt x="1836" y="10504"/>
                </a:lnTo>
                <a:lnTo>
                  <a:pt x="1445" y="11324"/>
                </a:lnTo>
                <a:lnTo>
                  <a:pt x="1133" y="12144"/>
                </a:lnTo>
                <a:lnTo>
                  <a:pt x="820" y="13003"/>
                </a:lnTo>
                <a:lnTo>
                  <a:pt x="586" y="13901"/>
                </a:lnTo>
                <a:lnTo>
                  <a:pt x="391" y="14800"/>
                </a:lnTo>
                <a:lnTo>
                  <a:pt x="235" y="15698"/>
                </a:lnTo>
                <a:lnTo>
                  <a:pt x="117" y="16635"/>
                </a:lnTo>
                <a:lnTo>
                  <a:pt x="39" y="17572"/>
                </a:lnTo>
                <a:lnTo>
                  <a:pt x="0" y="18509"/>
                </a:lnTo>
                <a:lnTo>
                  <a:pt x="39" y="19446"/>
                </a:lnTo>
                <a:lnTo>
                  <a:pt x="117" y="20383"/>
                </a:lnTo>
                <a:lnTo>
                  <a:pt x="235" y="21320"/>
                </a:lnTo>
                <a:lnTo>
                  <a:pt x="391" y="22219"/>
                </a:lnTo>
                <a:lnTo>
                  <a:pt x="586" y="23117"/>
                </a:lnTo>
                <a:lnTo>
                  <a:pt x="820" y="24015"/>
                </a:lnTo>
                <a:lnTo>
                  <a:pt x="1133" y="24874"/>
                </a:lnTo>
                <a:lnTo>
                  <a:pt x="1445" y="25694"/>
                </a:lnTo>
                <a:lnTo>
                  <a:pt x="1836" y="26514"/>
                </a:lnTo>
                <a:lnTo>
                  <a:pt x="2226" y="27334"/>
                </a:lnTo>
                <a:lnTo>
                  <a:pt x="2695" y="28115"/>
                </a:lnTo>
                <a:lnTo>
                  <a:pt x="3163" y="28857"/>
                </a:lnTo>
                <a:lnTo>
                  <a:pt x="3671" y="29559"/>
                </a:lnTo>
                <a:lnTo>
                  <a:pt x="4217" y="30262"/>
                </a:lnTo>
                <a:lnTo>
                  <a:pt x="4803" y="30926"/>
                </a:lnTo>
                <a:lnTo>
                  <a:pt x="5428" y="31590"/>
                </a:lnTo>
                <a:lnTo>
                  <a:pt x="6053" y="32215"/>
                </a:lnTo>
                <a:lnTo>
                  <a:pt x="6755" y="32761"/>
                </a:lnTo>
                <a:lnTo>
                  <a:pt x="7419" y="33347"/>
                </a:lnTo>
                <a:lnTo>
                  <a:pt x="8161" y="33855"/>
                </a:lnTo>
                <a:lnTo>
                  <a:pt x="8903" y="34323"/>
                </a:lnTo>
                <a:lnTo>
                  <a:pt x="9684" y="34753"/>
                </a:lnTo>
                <a:lnTo>
                  <a:pt x="10465" y="35182"/>
                </a:lnTo>
                <a:lnTo>
                  <a:pt x="11285" y="35534"/>
                </a:lnTo>
                <a:lnTo>
                  <a:pt x="12144" y="35885"/>
                </a:lnTo>
                <a:lnTo>
                  <a:pt x="13003" y="36158"/>
                </a:lnTo>
                <a:lnTo>
                  <a:pt x="13862" y="36432"/>
                </a:lnTo>
                <a:lnTo>
                  <a:pt x="14760" y="36627"/>
                </a:lnTo>
                <a:lnTo>
                  <a:pt x="15697" y="36783"/>
                </a:lnTo>
                <a:lnTo>
                  <a:pt x="16595" y="36900"/>
                </a:lnTo>
                <a:lnTo>
                  <a:pt x="17533" y="36978"/>
                </a:lnTo>
                <a:lnTo>
                  <a:pt x="18509" y="37018"/>
                </a:lnTo>
                <a:lnTo>
                  <a:pt x="19446" y="36978"/>
                </a:lnTo>
                <a:lnTo>
                  <a:pt x="20383" y="36900"/>
                </a:lnTo>
                <a:lnTo>
                  <a:pt x="21320" y="36783"/>
                </a:lnTo>
                <a:lnTo>
                  <a:pt x="22218" y="36627"/>
                </a:lnTo>
                <a:lnTo>
                  <a:pt x="23116" y="36432"/>
                </a:lnTo>
                <a:lnTo>
                  <a:pt x="24015" y="36158"/>
                </a:lnTo>
                <a:lnTo>
                  <a:pt x="24874" y="35885"/>
                </a:lnTo>
                <a:lnTo>
                  <a:pt x="25694" y="35534"/>
                </a:lnTo>
                <a:lnTo>
                  <a:pt x="26514" y="35182"/>
                </a:lnTo>
                <a:lnTo>
                  <a:pt x="27334" y="34753"/>
                </a:lnTo>
                <a:lnTo>
                  <a:pt x="28075" y="34323"/>
                </a:lnTo>
                <a:lnTo>
                  <a:pt x="28856" y="33855"/>
                </a:lnTo>
                <a:lnTo>
                  <a:pt x="29559" y="33347"/>
                </a:lnTo>
                <a:lnTo>
                  <a:pt x="30262" y="32761"/>
                </a:lnTo>
                <a:lnTo>
                  <a:pt x="30926" y="32215"/>
                </a:lnTo>
                <a:lnTo>
                  <a:pt x="31590" y="31590"/>
                </a:lnTo>
                <a:lnTo>
                  <a:pt x="32175" y="30926"/>
                </a:lnTo>
                <a:lnTo>
                  <a:pt x="32761" y="30262"/>
                </a:lnTo>
                <a:lnTo>
                  <a:pt x="33308" y="29559"/>
                </a:lnTo>
                <a:lnTo>
                  <a:pt x="33855" y="28857"/>
                </a:lnTo>
                <a:lnTo>
                  <a:pt x="34323" y="28115"/>
                </a:lnTo>
                <a:lnTo>
                  <a:pt x="34753" y="27334"/>
                </a:lnTo>
                <a:lnTo>
                  <a:pt x="35182" y="26514"/>
                </a:lnTo>
                <a:lnTo>
                  <a:pt x="35534" y="25694"/>
                </a:lnTo>
                <a:lnTo>
                  <a:pt x="35885" y="24874"/>
                </a:lnTo>
                <a:lnTo>
                  <a:pt x="36158" y="24015"/>
                </a:lnTo>
                <a:lnTo>
                  <a:pt x="36432" y="23117"/>
                </a:lnTo>
                <a:lnTo>
                  <a:pt x="36627" y="22219"/>
                </a:lnTo>
                <a:lnTo>
                  <a:pt x="36783" y="21320"/>
                </a:lnTo>
                <a:lnTo>
                  <a:pt x="36900" y="20383"/>
                </a:lnTo>
                <a:lnTo>
                  <a:pt x="36978" y="19446"/>
                </a:lnTo>
                <a:lnTo>
                  <a:pt x="36978" y="18509"/>
                </a:lnTo>
                <a:lnTo>
                  <a:pt x="36978" y="17572"/>
                </a:lnTo>
                <a:lnTo>
                  <a:pt x="36900" y="16635"/>
                </a:lnTo>
                <a:lnTo>
                  <a:pt x="36783" y="15698"/>
                </a:lnTo>
                <a:lnTo>
                  <a:pt x="36627" y="14800"/>
                </a:lnTo>
                <a:lnTo>
                  <a:pt x="36432" y="13901"/>
                </a:lnTo>
                <a:lnTo>
                  <a:pt x="36158" y="13003"/>
                </a:lnTo>
                <a:lnTo>
                  <a:pt x="35885" y="12144"/>
                </a:lnTo>
                <a:lnTo>
                  <a:pt x="35534" y="11324"/>
                </a:lnTo>
                <a:lnTo>
                  <a:pt x="35182" y="10504"/>
                </a:lnTo>
                <a:lnTo>
                  <a:pt x="34753" y="9684"/>
                </a:lnTo>
                <a:lnTo>
                  <a:pt x="34323" y="8903"/>
                </a:lnTo>
                <a:lnTo>
                  <a:pt x="33855" y="8162"/>
                </a:lnTo>
                <a:lnTo>
                  <a:pt x="33308" y="7459"/>
                </a:lnTo>
                <a:lnTo>
                  <a:pt x="32761" y="6756"/>
                </a:lnTo>
                <a:lnTo>
                  <a:pt x="32175" y="6092"/>
                </a:lnTo>
                <a:lnTo>
                  <a:pt x="31590" y="5428"/>
                </a:lnTo>
                <a:lnTo>
                  <a:pt x="30926" y="4803"/>
                </a:lnTo>
                <a:lnTo>
                  <a:pt x="30262" y="4257"/>
                </a:lnTo>
                <a:lnTo>
                  <a:pt x="29559" y="3671"/>
                </a:lnTo>
                <a:lnTo>
                  <a:pt x="28856" y="3163"/>
                </a:lnTo>
                <a:lnTo>
                  <a:pt x="28075" y="2695"/>
                </a:lnTo>
                <a:lnTo>
                  <a:pt x="27334" y="2265"/>
                </a:lnTo>
                <a:lnTo>
                  <a:pt x="26514" y="1836"/>
                </a:lnTo>
                <a:lnTo>
                  <a:pt x="25694" y="1484"/>
                </a:lnTo>
                <a:lnTo>
                  <a:pt x="24874" y="1133"/>
                </a:lnTo>
                <a:lnTo>
                  <a:pt x="24015" y="860"/>
                </a:lnTo>
                <a:lnTo>
                  <a:pt x="23116" y="586"/>
                </a:lnTo>
                <a:lnTo>
                  <a:pt x="22218" y="391"/>
                </a:lnTo>
                <a:lnTo>
                  <a:pt x="21320" y="235"/>
                </a:lnTo>
                <a:lnTo>
                  <a:pt x="20383" y="118"/>
                </a:lnTo>
                <a:lnTo>
                  <a:pt x="19446" y="40"/>
                </a:lnTo>
                <a:lnTo>
                  <a:pt x="18509" y="1"/>
                </a:lnTo>
                <a:close/>
              </a:path>
            </a:pathLst>
          </a:custGeom>
          <a:solidFill>
            <a:srgbClr val="FF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endParaRPr lang="en-IN" dirty="0"/>
          </a:p>
        </p:txBody>
      </p:sp>
      <p:sp>
        <p:nvSpPr>
          <p:cNvPr id="3" name="Content Placeholder 2"/>
          <p:cNvSpPr>
            <a:spLocks noGrp="1"/>
          </p:cNvSpPr>
          <p:nvPr>
            <p:ph idx="1"/>
          </p:nvPr>
        </p:nvSpPr>
        <p:spPr>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6"/>
          <p:cNvSpPr>
            <a:spLocks noGrp="1" noChangeArrowheads="1"/>
          </p:cNvSpPr>
          <p:nvPr>
            <p:ph type="sldNum" sz="quarter" idx="4"/>
          </p:nvPr>
        </p:nvSpPr>
        <p:spPr>
          <a:xfrm>
            <a:off x="4953000" y="4629150"/>
            <a:ext cx="4343400" cy="228600"/>
          </a:xfrm>
          <a:prstGeom prst="rect">
            <a:avLst/>
          </a:prstGeom>
          <a:ln/>
        </p:spPr>
        <p:txBody>
          <a:bodyPr/>
          <a:lstStyle>
            <a:lvl1pPr>
              <a:defRPr/>
            </a:lvl1pPr>
          </a:lstStyle>
          <a:p>
            <a:pPr>
              <a:defRPr/>
            </a:pPr>
            <a:r>
              <a:rPr lang="en-US" dirty="0"/>
              <a:t>www.pantechsolutions.net</a:t>
            </a:r>
          </a:p>
          <a:p>
            <a:pPr>
              <a:defRPr/>
            </a:pPr>
            <a:r>
              <a:rPr lang="en-US" dirty="0"/>
              <a:t>For learning hub visit  learn.pantechsolutions.net </a:t>
            </a:r>
          </a:p>
        </p:txBody>
      </p:sp>
    </p:spTree>
    <p:extLst>
      <p:ext uri="{BB962C8B-B14F-4D97-AF65-F5344CB8AC3E}">
        <p14:creationId xmlns:p14="http://schemas.microsoft.com/office/powerpoint/2010/main" val="266909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1pPr>
            <a:lvl2pPr lvl="1"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2pPr>
            <a:lvl3pPr lvl="2"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3pPr>
            <a:lvl4pPr lvl="3"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4pPr>
            <a:lvl5pPr lvl="4"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5pPr>
            <a:lvl6pPr lvl="5"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6pPr>
            <a:lvl7pPr lvl="6"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7pPr>
            <a:lvl8pPr lvl="7"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8pPr>
            <a:lvl9pPr lvl="8" rtl="0">
              <a:spcBef>
                <a:spcPts val="0"/>
              </a:spcBef>
              <a:spcAft>
                <a:spcPts val="0"/>
              </a:spcAft>
              <a:buClr>
                <a:schemeClr val="dk1"/>
              </a:buClr>
              <a:buSzPts val="3400"/>
              <a:buFont typeface="Karla Regular"/>
              <a:buNone/>
              <a:defRPr sz="3400">
                <a:solidFill>
                  <a:schemeClr val="dk1"/>
                </a:solidFill>
                <a:latin typeface="Karla Regular"/>
                <a:ea typeface="Karla Regular"/>
                <a:cs typeface="Karla Regular"/>
                <a:sym typeface="Karla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2" r:id="rId3"/>
    <p:sldLayoutId id="2147483681" r:id="rId4"/>
    <p:sldLayoutId id="2147483682" r:id="rId5"/>
    <p:sldLayoutId id="2147483683" r:id="rId6"/>
    <p:sldLayoutId id="214748368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40"/>
          <p:cNvSpPr txBox="1">
            <a:spLocks noGrp="1"/>
          </p:cNvSpPr>
          <p:nvPr>
            <p:ph type="ctrTitle"/>
          </p:nvPr>
        </p:nvSpPr>
        <p:spPr>
          <a:xfrm>
            <a:off x="2255044" y="924773"/>
            <a:ext cx="6736302" cy="261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Bluetooth Control Home Automation using 8051</a:t>
            </a:r>
            <a:br>
              <a:rPr lang="en-US" sz="3600" dirty="0"/>
            </a:br>
            <a:endParaRPr sz="3600" dirty="0"/>
          </a:p>
        </p:txBody>
      </p:sp>
      <p:sp>
        <p:nvSpPr>
          <p:cNvPr id="2206" name="Google Shape;2206;p40"/>
          <p:cNvSpPr txBox="1">
            <a:spLocks noGrp="1"/>
          </p:cNvSpPr>
          <p:nvPr>
            <p:ph type="subTitle" idx="1"/>
          </p:nvPr>
        </p:nvSpPr>
        <p:spPr>
          <a:xfrm>
            <a:off x="3241963" y="3620121"/>
            <a:ext cx="5140037" cy="475800"/>
          </a:xfrm>
          <a:prstGeom prst="rect">
            <a:avLst/>
          </a:prstGeom>
        </p:spPr>
        <p:txBody>
          <a:bodyPr spcFirstLastPara="1" wrap="square" lIns="91425" tIns="91425" rIns="91425" bIns="91425" anchor="ctr" anchorCtr="0">
            <a:noAutofit/>
          </a:bodyPr>
          <a:lstStyle/>
          <a:p>
            <a:pPr marL="0" lvl="0" indent="0"/>
            <a:r>
              <a:rPr lang="en" sz="1600" dirty="0"/>
              <a:t>EMBEDDED SYSTEM DESIGN</a:t>
            </a:r>
            <a:endParaRPr sz="1600" dirty="0"/>
          </a:p>
        </p:txBody>
      </p:sp>
      <p:grpSp>
        <p:nvGrpSpPr>
          <p:cNvPr id="2209" name="Google Shape;2209;p40"/>
          <p:cNvGrpSpPr/>
          <p:nvPr/>
        </p:nvGrpSpPr>
        <p:grpSpPr>
          <a:xfrm flipH="1">
            <a:off x="-352355" y="3454401"/>
            <a:ext cx="1051274" cy="787312"/>
            <a:chOff x="3585475" y="1537675"/>
            <a:chExt cx="649175" cy="486175"/>
          </a:xfrm>
        </p:grpSpPr>
        <p:sp>
          <p:nvSpPr>
            <p:cNvPr id="2210" name="Google Shape;2210;p40"/>
            <p:cNvSpPr/>
            <p:nvPr/>
          </p:nvSpPr>
          <p:spPr>
            <a:xfrm>
              <a:off x="3585475" y="1992575"/>
              <a:ext cx="30275" cy="31275"/>
            </a:xfrm>
            <a:custGeom>
              <a:avLst/>
              <a:gdLst/>
              <a:ahLst/>
              <a:cxnLst/>
              <a:rect l="l" t="t" r="r" b="b"/>
              <a:pathLst>
                <a:path w="1211" h="1251" extrusionOk="0">
                  <a:moveTo>
                    <a:pt x="586" y="1"/>
                  </a:moveTo>
                  <a:lnTo>
                    <a:pt x="469" y="40"/>
                  </a:lnTo>
                  <a:lnTo>
                    <a:pt x="351" y="79"/>
                  </a:lnTo>
                  <a:lnTo>
                    <a:pt x="156" y="196"/>
                  </a:lnTo>
                  <a:lnTo>
                    <a:pt x="39" y="391"/>
                  </a:lnTo>
                  <a:lnTo>
                    <a:pt x="0" y="508"/>
                  </a:lnTo>
                  <a:lnTo>
                    <a:pt x="0" y="625"/>
                  </a:lnTo>
                  <a:lnTo>
                    <a:pt x="0" y="742"/>
                  </a:lnTo>
                  <a:lnTo>
                    <a:pt x="39" y="860"/>
                  </a:lnTo>
                  <a:lnTo>
                    <a:pt x="156" y="1055"/>
                  </a:lnTo>
                  <a:lnTo>
                    <a:pt x="351" y="1172"/>
                  </a:lnTo>
                  <a:lnTo>
                    <a:pt x="469" y="1211"/>
                  </a:lnTo>
                  <a:lnTo>
                    <a:pt x="586" y="1250"/>
                  </a:lnTo>
                  <a:lnTo>
                    <a:pt x="703" y="1211"/>
                  </a:lnTo>
                  <a:lnTo>
                    <a:pt x="820" y="1172"/>
                  </a:lnTo>
                  <a:lnTo>
                    <a:pt x="1015" y="1055"/>
                  </a:lnTo>
                  <a:lnTo>
                    <a:pt x="1171" y="860"/>
                  </a:lnTo>
                  <a:lnTo>
                    <a:pt x="1211" y="742"/>
                  </a:lnTo>
                  <a:lnTo>
                    <a:pt x="1211" y="625"/>
                  </a:lnTo>
                  <a:lnTo>
                    <a:pt x="1211" y="508"/>
                  </a:lnTo>
                  <a:lnTo>
                    <a:pt x="1171" y="391"/>
                  </a:lnTo>
                  <a:lnTo>
                    <a:pt x="1015" y="196"/>
                  </a:lnTo>
                  <a:lnTo>
                    <a:pt x="820" y="79"/>
                  </a:lnTo>
                  <a:lnTo>
                    <a:pt x="703"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0"/>
            <p:cNvSpPr/>
            <p:nvPr/>
          </p:nvSpPr>
          <p:spPr>
            <a:xfrm>
              <a:off x="3585475" y="1841275"/>
              <a:ext cx="30275" cy="30275"/>
            </a:xfrm>
            <a:custGeom>
              <a:avLst/>
              <a:gdLst/>
              <a:ahLst/>
              <a:cxnLst/>
              <a:rect l="l" t="t" r="r" b="b"/>
              <a:pathLst>
                <a:path w="1211" h="1211" extrusionOk="0">
                  <a:moveTo>
                    <a:pt x="469" y="0"/>
                  </a:moveTo>
                  <a:lnTo>
                    <a:pt x="351" y="39"/>
                  </a:lnTo>
                  <a:lnTo>
                    <a:pt x="156" y="156"/>
                  </a:lnTo>
                  <a:lnTo>
                    <a:pt x="39" y="352"/>
                  </a:lnTo>
                  <a:lnTo>
                    <a:pt x="0" y="469"/>
                  </a:lnTo>
                  <a:lnTo>
                    <a:pt x="0" y="586"/>
                  </a:lnTo>
                  <a:lnTo>
                    <a:pt x="0" y="742"/>
                  </a:lnTo>
                  <a:lnTo>
                    <a:pt x="39" y="820"/>
                  </a:lnTo>
                  <a:lnTo>
                    <a:pt x="156" y="1015"/>
                  </a:lnTo>
                  <a:lnTo>
                    <a:pt x="351" y="1172"/>
                  </a:lnTo>
                  <a:lnTo>
                    <a:pt x="469" y="1211"/>
                  </a:lnTo>
                  <a:lnTo>
                    <a:pt x="703" y="1211"/>
                  </a:lnTo>
                  <a:lnTo>
                    <a:pt x="820" y="1172"/>
                  </a:lnTo>
                  <a:lnTo>
                    <a:pt x="1015" y="1015"/>
                  </a:lnTo>
                  <a:lnTo>
                    <a:pt x="1171" y="820"/>
                  </a:lnTo>
                  <a:lnTo>
                    <a:pt x="1211" y="742"/>
                  </a:lnTo>
                  <a:lnTo>
                    <a:pt x="1211" y="586"/>
                  </a:lnTo>
                  <a:lnTo>
                    <a:pt x="1211" y="469"/>
                  </a:lnTo>
                  <a:lnTo>
                    <a:pt x="1171" y="352"/>
                  </a:lnTo>
                  <a:lnTo>
                    <a:pt x="1015" y="156"/>
                  </a:lnTo>
                  <a:lnTo>
                    <a:pt x="820" y="39"/>
                  </a:lnTo>
                  <a:lnTo>
                    <a:pt x="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0"/>
            <p:cNvSpPr/>
            <p:nvPr/>
          </p:nvSpPr>
          <p:spPr>
            <a:xfrm>
              <a:off x="3585475" y="1688975"/>
              <a:ext cx="30275" cy="30300"/>
            </a:xfrm>
            <a:custGeom>
              <a:avLst/>
              <a:gdLst/>
              <a:ahLst/>
              <a:cxnLst/>
              <a:rect l="l" t="t" r="r" b="b"/>
              <a:pathLst>
                <a:path w="1211" h="1212" extrusionOk="0">
                  <a:moveTo>
                    <a:pt x="586" y="1"/>
                  </a:moveTo>
                  <a:lnTo>
                    <a:pt x="469" y="40"/>
                  </a:lnTo>
                  <a:lnTo>
                    <a:pt x="351" y="40"/>
                  </a:lnTo>
                  <a:lnTo>
                    <a:pt x="156" y="196"/>
                  </a:lnTo>
                  <a:lnTo>
                    <a:pt x="39" y="391"/>
                  </a:lnTo>
                  <a:lnTo>
                    <a:pt x="0" y="508"/>
                  </a:lnTo>
                  <a:lnTo>
                    <a:pt x="0" y="626"/>
                  </a:lnTo>
                  <a:lnTo>
                    <a:pt x="0" y="743"/>
                  </a:lnTo>
                  <a:lnTo>
                    <a:pt x="39" y="860"/>
                  </a:lnTo>
                  <a:lnTo>
                    <a:pt x="156" y="1055"/>
                  </a:lnTo>
                  <a:lnTo>
                    <a:pt x="351" y="1172"/>
                  </a:lnTo>
                  <a:lnTo>
                    <a:pt x="469" y="1211"/>
                  </a:lnTo>
                  <a:lnTo>
                    <a:pt x="703" y="1211"/>
                  </a:lnTo>
                  <a:lnTo>
                    <a:pt x="820" y="1172"/>
                  </a:lnTo>
                  <a:lnTo>
                    <a:pt x="1015" y="1055"/>
                  </a:lnTo>
                  <a:lnTo>
                    <a:pt x="1171" y="860"/>
                  </a:lnTo>
                  <a:lnTo>
                    <a:pt x="1211" y="743"/>
                  </a:lnTo>
                  <a:lnTo>
                    <a:pt x="1211" y="626"/>
                  </a:lnTo>
                  <a:lnTo>
                    <a:pt x="1211" y="508"/>
                  </a:lnTo>
                  <a:lnTo>
                    <a:pt x="1171" y="391"/>
                  </a:lnTo>
                  <a:lnTo>
                    <a:pt x="1015" y="196"/>
                  </a:lnTo>
                  <a:lnTo>
                    <a:pt x="820" y="40"/>
                  </a:lnTo>
                  <a:lnTo>
                    <a:pt x="703"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0"/>
            <p:cNvSpPr/>
            <p:nvPr/>
          </p:nvSpPr>
          <p:spPr>
            <a:xfrm>
              <a:off x="3585475" y="1537675"/>
              <a:ext cx="30275" cy="30275"/>
            </a:xfrm>
            <a:custGeom>
              <a:avLst/>
              <a:gdLst/>
              <a:ahLst/>
              <a:cxnLst/>
              <a:rect l="l" t="t" r="r" b="b"/>
              <a:pathLst>
                <a:path w="1211" h="1211" extrusionOk="0">
                  <a:moveTo>
                    <a:pt x="469" y="0"/>
                  </a:moveTo>
                  <a:lnTo>
                    <a:pt x="351" y="39"/>
                  </a:lnTo>
                  <a:lnTo>
                    <a:pt x="156" y="157"/>
                  </a:lnTo>
                  <a:lnTo>
                    <a:pt x="39" y="352"/>
                  </a:lnTo>
                  <a:lnTo>
                    <a:pt x="0" y="469"/>
                  </a:lnTo>
                  <a:lnTo>
                    <a:pt x="0" y="586"/>
                  </a:lnTo>
                  <a:lnTo>
                    <a:pt x="0" y="703"/>
                  </a:lnTo>
                  <a:lnTo>
                    <a:pt x="39" y="820"/>
                  </a:lnTo>
                  <a:lnTo>
                    <a:pt x="156" y="1016"/>
                  </a:lnTo>
                  <a:lnTo>
                    <a:pt x="351" y="1172"/>
                  </a:lnTo>
                  <a:lnTo>
                    <a:pt x="469" y="1172"/>
                  </a:lnTo>
                  <a:lnTo>
                    <a:pt x="586" y="1211"/>
                  </a:lnTo>
                  <a:lnTo>
                    <a:pt x="703" y="1172"/>
                  </a:lnTo>
                  <a:lnTo>
                    <a:pt x="820" y="1172"/>
                  </a:lnTo>
                  <a:lnTo>
                    <a:pt x="1015" y="1016"/>
                  </a:lnTo>
                  <a:lnTo>
                    <a:pt x="1171" y="820"/>
                  </a:lnTo>
                  <a:lnTo>
                    <a:pt x="1211" y="703"/>
                  </a:lnTo>
                  <a:lnTo>
                    <a:pt x="1211" y="586"/>
                  </a:lnTo>
                  <a:lnTo>
                    <a:pt x="1211" y="469"/>
                  </a:lnTo>
                  <a:lnTo>
                    <a:pt x="1171" y="352"/>
                  </a:lnTo>
                  <a:lnTo>
                    <a:pt x="1015" y="157"/>
                  </a:lnTo>
                  <a:lnTo>
                    <a:pt x="820" y="39"/>
                  </a:lnTo>
                  <a:lnTo>
                    <a:pt x="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0"/>
            <p:cNvSpPr/>
            <p:nvPr/>
          </p:nvSpPr>
          <p:spPr>
            <a:xfrm>
              <a:off x="3739700" y="1992575"/>
              <a:ext cx="30300" cy="31275"/>
            </a:xfrm>
            <a:custGeom>
              <a:avLst/>
              <a:gdLst/>
              <a:ahLst/>
              <a:cxnLst/>
              <a:rect l="l" t="t" r="r" b="b"/>
              <a:pathLst>
                <a:path w="1212"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2" y="1211"/>
                  </a:lnTo>
                  <a:lnTo>
                    <a:pt x="860" y="1172"/>
                  </a:lnTo>
                  <a:lnTo>
                    <a:pt x="1055" y="1055"/>
                  </a:lnTo>
                  <a:lnTo>
                    <a:pt x="1172" y="860"/>
                  </a:lnTo>
                  <a:lnTo>
                    <a:pt x="1211" y="742"/>
                  </a:lnTo>
                  <a:lnTo>
                    <a:pt x="1211" y="625"/>
                  </a:lnTo>
                  <a:lnTo>
                    <a:pt x="1211" y="508"/>
                  </a:lnTo>
                  <a:lnTo>
                    <a:pt x="1172" y="391"/>
                  </a:lnTo>
                  <a:lnTo>
                    <a:pt x="1055" y="196"/>
                  </a:lnTo>
                  <a:lnTo>
                    <a:pt x="860" y="79"/>
                  </a:lnTo>
                  <a:lnTo>
                    <a:pt x="742" y="40"/>
                  </a:lnTo>
                  <a:lnTo>
                    <a:pt x="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0"/>
            <p:cNvSpPr/>
            <p:nvPr/>
          </p:nvSpPr>
          <p:spPr>
            <a:xfrm>
              <a:off x="3739700" y="1841275"/>
              <a:ext cx="30300" cy="30275"/>
            </a:xfrm>
            <a:custGeom>
              <a:avLst/>
              <a:gdLst/>
              <a:ahLst/>
              <a:cxnLst/>
              <a:rect l="l" t="t" r="r" b="b"/>
              <a:pathLst>
                <a:path w="1212"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2" y="1211"/>
                  </a:lnTo>
                  <a:lnTo>
                    <a:pt x="860" y="1172"/>
                  </a:lnTo>
                  <a:lnTo>
                    <a:pt x="1055" y="1015"/>
                  </a:lnTo>
                  <a:lnTo>
                    <a:pt x="1172" y="820"/>
                  </a:lnTo>
                  <a:lnTo>
                    <a:pt x="1211" y="742"/>
                  </a:lnTo>
                  <a:lnTo>
                    <a:pt x="1211" y="586"/>
                  </a:lnTo>
                  <a:lnTo>
                    <a:pt x="1211" y="469"/>
                  </a:lnTo>
                  <a:lnTo>
                    <a:pt x="1172" y="352"/>
                  </a:lnTo>
                  <a:lnTo>
                    <a:pt x="1055" y="156"/>
                  </a:lnTo>
                  <a:lnTo>
                    <a:pt x="860"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0"/>
            <p:cNvSpPr/>
            <p:nvPr/>
          </p:nvSpPr>
          <p:spPr>
            <a:xfrm>
              <a:off x="3739700" y="1688975"/>
              <a:ext cx="30300" cy="30300"/>
            </a:xfrm>
            <a:custGeom>
              <a:avLst/>
              <a:gdLst/>
              <a:ahLst/>
              <a:cxnLst/>
              <a:rect l="l" t="t" r="r" b="b"/>
              <a:pathLst>
                <a:path w="1212"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2" y="1211"/>
                  </a:lnTo>
                  <a:lnTo>
                    <a:pt x="860" y="1172"/>
                  </a:lnTo>
                  <a:lnTo>
                    <a:pt x="1055" y="1055"/>
                  </a:lnTo>
                  <a:lnTo>
                    <a:pt x="1172" y="860"/>
                  </a:lnTo>
                  <a:lnTo>
                    <a:pt x="1211" y="743"/>
                  </a:lnTo>
                  <a:lnTo>
                    <a:pt x="1211" y="626"/>
                  </a:lnTo>
                  <a:lnTo>
                    <a:pt x="1211" y="508"/>
                  </a:lnTo>
                  <a:lnTo>
                    <a:pt x="1172" y="391"/>
                  </a:lnTo>
                  <a:lnTo>
                    <a:pt x="1055" y="196"/>
                  </a:lnTo>
                  <a:lnTo>
                    <a:pt x="860" y="40"/>
                  </a:lnTo>
                  <a:lnTo>
                    <a:pt x="742" y="40"/>
                  </a:lnTo>
                  <a:lnTo>
                    <a:pt x="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0"/>
            <p:cNvSpPr/>
            <p:nvPr/>
          </p:nvSpPr>
          <p:spPr>
            <a:xfrm>
              <a:off x="3739700" y="1537675"/>
              <a:ext cx="30300" cy="30275"/>
            </a:xfrm>
            <a:custGeom>
              <a:avLst/>
              <a:gdLst/>
              <a:ahLst/>
              <a:cxnLst/>
              <a:rect l="l" t="t" r="r" b="b"/>
              <a:pathLst>
                <a:path w="1212"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2" y="1172"/>
                  </a:lnTo>
                  <a:lnTo>
                    <a:pt x="860" y="1172"/>
                  </a:lnTo>
                  <a:lnTo>
                    <a:pt x="1055" y="1016"/>
                  </a:lnTo>
                  <a:lnTo>
                    <a:pt x="1172" y="820"/>
                  </a:lnTo>
                  <a:lnTo>
                    <a:pt x="1211" y="703"/>
                  </a:lnTo>
                  <a:lnTo>
                    <a:pt x="1211" y="586"/>
                  </a:lnTo>
                  <a:lnTo>
                    <a:pt x="1211" y="469"/>
                  </a:lnTo>
                  <a:lnTo>
                    <a:pt x="1172" y="352"/>
                  </a:lnTo>
                  <a:lnTo>
                    <a:pt x="1055" y="157"/>
                  </a:lnTo>
                  <a:lnTo>
                    <a:pt x="860"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0"/>
            <p:cNvSpPr/>
            <p:nvPr/>
          </p:nvSpPr>
          <p:spPr>
            <a:xfrm>
              <a:off x="389492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20" y="1172"/>
                  </a:lnTo>
                  <a:lnTo>
                    <a:pt x="1015" y="1055"/>
                  </a:lnTo>
                  <a:lnTo>
                    <a:pt x="1172" y="860"/>
                  </a:lnTo>
                  <a:lnTo>
                    <a:pt x="1211" y="742"/>
                  </a:lnTo>
                  <a:lnTo>
                    <a:pt x="1211" y="625"/>
                  </a:lnTo>
                  <a:lnTo>
                    <a:pt x="1211" y="508"/>
                  </a:lnTo>
                  <a:lnTo>
                    <a:pt x="1172" y="391"/>
                  </a:lnTo>
                  <a:lnTo>
                    <a:pt x="1015" y="196"/>
                  </a:lnTo>
                  <a:lnTo>
                    <a:pt x="820" y="79"/>
                  </a:lnTo>
                  <a:lnTo>
                    <a:pt x="742"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0"/>
            <p:cNvSpPr/>
            <p:nvPr/>
          </p:nvSpPr>
          <p:spPr>
            <a:xfrm>
              <a:off x="389492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20" y="1172"/>
                  </a:lnTo>
                  <a:lnTo>
                    <a:pt x="1015" y="1015"/>
                  </a:lnTo>
                  <a:lnTo>
                    <a:pt x="1172" y="820"/>
                  </a:lnTo>
                  <a:lnTo>
                    <a:pt x="1211" y="742"/>
                  </a:lnTo>
                  <a:lnTo>
                    <a:pt x="1211" y="586"/>
                  </a:lnTo>
                  <a:lnTo>
                    <a:pt x="1211" y="469"/>
                  </a:lnTo>
                  <a:lnTo>
                    <a:pt x="1172" y="352"/>
                  </a:lnTo>
                  <a:lnTo>
                    <a:pt x="1015" y="156"/>
                  </a:lnTo>
                  <a:lnTo>
                    <a:pt x="820"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0"/>
            <p:cNvSpPr/>
            <p:nvPr/>
          </p:nvSpPr>
          <p:spPr>
            <a:xfrm>
              <a:off x="389492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20" y="1172"/>
                  </a:lnTo>
                  <a:lnTo>
                    <a:pt x="1015" y="1055"/>
                  </a:lnTo>
                  <a:lnTo>
                    <a:pt x="1172" y="860"/>
                  </a:lnTo>
                  <a:lnTo>
                    <a:pt x="1211" y="743"/>
                  </a:lnTo>
                  <a:lnTo>
                    <a:pt x="1211" y="626"/>
                  </a:lnTo>
                  <a:lnTo>
                    <a:pt x="1211" y="508"/>
                  </a:lnTo>
                  <a:lnTo>
                    <a:pt x="1172" y="391"/>
                  </a:lnTo>
                  <a:lnTo>
                    <a:pt x="1015" y="196"/>
                  </a:lnTo>
                  <a:lnTo>
                    <a:pt x="820" y="40"/>
                  </a:lnTo>
                  <a:lnTo>
                    <a:pt x="742"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0"/>
            <p:cNvSpPr/>
            <p:nvPr/>
          </p:nvSpPr>
          <p:spPr>
            <a:xfrm>
              <a:off x="389492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20" y="1172"/>
                  </a:lnTo>
                  <a:lnTo>
                    <a:pt x="1015" y="1016"/>
                  </a:lnTo>
                  <a:lnTo>
                    <a:pt x="1172" y="820"/>
                  </a:lnTo>
                  <a:lnTo>
                    <a:pt x="1211" y="703"/>
                  </a:lnTo>
                  <a:lnTo>
                    <a:pt x="1211" y="586"/>
                  </a:lnTo>
                  <a:lnTo>
                    <a:pt x="1211" y="469"/>
                  </a:lnTo>
                  <a:lnTo>
                    <a:pt x="1172" y="352"/>
                  </a:lnTo>
                  <a:lnTo>
                    <a:pt x="1015" y="157"/>
                  </a:lnTo>
                  <a:lnTo>
                    <a:pt x="820"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0"/>
            <p:cNvSpPr/>
            <p:nvPr/>
          </p:nvSpPr>
          <p:spPr>
            <a:xfrm>
              <a:off x="4049150" y="1992575"/>
              <a:ext cx="31275" cy="31275"/>
            </a:xfrm>
            <a:custGeom>
              <a:avLst/>
              <a:gdLst/>
              <a:ahLst/>
              <a:cxnLst/>
              <a:rect l="l" t="t" r="r" b="b"/>
              <a:pathLst>
                <a:path w="1251" h="1251" extrusionOk="0">
                  <a:moveTo>
                    <a:pt x="625" y="1"/>
                  </a:moveTo>
                  <a:lnTo>
                    <a:pt x="508" y="40"/>
                  </a:lnTo>
                  <a:lnTo>
                    <a:pt x="391" y="79"/>
                  </a:lnTo>
                  <a:lnTo>
                    <a:pt x="196" y="196"/>
                  </a:lnTo>
                  <a:lnTo>
                    <a:pt x="79" y="391"/>
                  </a:lnTo>
                  <a:lnTo>
                    <a:pt x="40" y="508"/>
                  </a:lnTo>
                  <a:lnTo>
                    <a:pt x="1" y="625"/>
                  </a:lnTo>
                  <a:lnTo>
                    <a:pt x="40" y="742"/>
                  </a:lnTo>
                  <a:lnTo>
                    <a:pt x="79" y="860"/>
                  </a:lnTo>
                  <a:lnTo>
                    <a:pt x="196" y="1055"/>
                  </a:lnTo>
                  <a:lnTo>
                    <a:pt x="391" y="1172"/>
                  </a:lnTo>
                  <a:lnTo>
                    <a:pt x="508" y="1211"/>
                  </a:lnTo>
                  <a:lnTo>
                    <a:pt x="625" y="1250"/>
                  </a:lnTo>
                  <a:lnTo>
                    <a:pt x="743" y="1211"/>
                  </a:lnTo>
                  <a:lnTo>
                    <a:pt x="860" y="1172"/>
                  </a:lnTo>
                  <a:lnTo>
                    <a:pt x="1055" y="1055"/>
                  </a:lnTo>
                  <a:lnTo>
                    <a:pt x="1172" y="860"/>
                  </a:lnTo>
                  <a:lnTo>
                    <a:pt x="1211" y="742"/>
                  </a:lnTo>
                  <a:lnTo>
                    <a:pt x="1250" y="625"/>
                  </a:lnTo>
                  <a:lnTo>
                    <a:pt x="1211" y="508"/>
                  </a:lnTo>
                  <a:lnTo>
                    <a:pt x="1172" y="391"/>
                  </a:lnTo>
                  <a:lnTo>
                    <a:pt x="1055" y="196"/>
                  </a:lnTo>
                  <a:lnTo>
                    <a:pt x="860" y="79"/>
                  </a:lnTo>
                  <a:lnTo>
                    <a:pt x="743" y="40"/>
                  </a:lnTo>
                  <a:lnTo>
                    <a:pt x="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0"/>
            <p:cNvSpPr/>
            <p:nvPr/>
          </p:nvSpPr>
          <p:spPr>
            <a:xfrm>
              <a:off x="4049150" y="1841275"/>
              <a:ext cx="31275" cy="30275"/>
            </a:xfrm>
            <a:custGeom>
              <a:avLst/>
              <a:gdLst/>
              <a:ahLst/>
              <a:cxnLst/>
              <a:rect l="l" t="t" r="r" b="b"/>
              <a:pathLst>
                <a:path w="1251" h="1211" extrusionOk="0">
                  <a:moveTo>
                    <a:pt x="508" y="0"/>
                  </a:moveTo>
                  <a:lnTo>
                    <a:pt x="391" y="39"/>
                  </a:lnTo>
                  <a:lnTo>
                    <a:pt x="196" y="156"/>
                  </a:lnTo>
                  <a:lnTo>
                    <a:pt x="79" y="352"/>
                  </a:lnTo>
                  <a:lnTo>
                    <a:pt x="40" y="469"/>
                  </a:lnTo>
                  <a:lnTo>
                    <a:pt x="1" y="586"/>
                  </a:lnTo>
                  <a:lnTo>
                    <a:pt x="40" y="742"/>
                  </a:lnTo>
                  <a:lnTo>
                    <a:pt x="79" y="820"/>
                  </a:lnTo>
                  <a:lnTo>
                    <a:pt x="196" y="1015"/>
                  </a:lnTo>
                  <a:lnTo>
                    <a:pt x="391" y="1172"/>
                  </a:lnTo>
                  <a:lnTo>
                    <a:pt x="508" y="1211"/>
                  </a:lnTo>
                  <a:lnTo>
                    <a:pt x="743" y="1211"/>
                  </a:lnTo>
                  <a:lnTo>
                    <a:pt x="860" y="1172"/>
                  </a:lnTo>
                  <a:lnTo>
                    <a:pt x="1055" y="1015"/>
                  </a:lnTo>
                  <a:lnTo>
                    <a:pt x="1172" y="820"/>
                  </a:lnTo>
                  <a:lnTo>
                    <a:pt x="1211" y="742"/>
                  </a:lnTo>
                  <a:lnTo>
                    <a:pt x="1250" y="586"/>
                  </a:lnTo>
                  <a:lnTo>
                    <a:pt x="1211" y="469"/>
                  </a:lnTo>
                  <a:lnTo>
                    <a:pt x="1172" y="352"/>
                  </a:lnTo>
                  <a:lnTo>
                    <a:pt x="1055" y="156"/>
                  </a:lnTo>
                  <a:lnTo>
                    <a:pt x="860" y="3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0"/>
            <p:cNvSpPr/>
            <p:nvPr/>
          </p:nvSpPr>
          <p:spPr>
            <a:xfrm>
              <a:off x="4049150" y="1688975"/>
              <a:ext cx="31275" cy="30300"/>
            </a:xfrm>
            <a:custGeom>
              <a:avLst/>
              <a:gdLst/>
              <a:ahLst/>
              <a:cxnLst/>
              <a:rect l="l" t="t" r="r" b="b"/>
              <a:pathLst>
                <a:path w="1251" h="1212" extrusionOk="0">
                  <a:moveTo>
                    <a:pt x="625" y="1"/>
                  </a:moveTo>
                  <a:lnTo>
                    <a:pt x="508" y="40"/>
                  </a:lnTo>
                  <a:lnTo>
                    <a:pt x="391" y="40"/>
                  </a:lnTo>
                  <a:lnTo>
                    <a:pt x="196" y="196"/>
                  </a:lnTo>
                  <a:lnTo>
                    <a:pt x="79" y="391"/>
                  </a:lnTo>
                  <a:lnTo>
                    <a:pt x="40" y="508"/>
                  </a:lnTo>
                  <a:lnTo>
                    <a:pt x="1" y="626"/>
                  </a:lnTo>
                  <a:lnTo>
                    <a:pt x="40" y="743"/>
                  </a:lnTo>
                  <a:lnTo>
                    <a:pt x="79" y="860"/>
                  </a:lnTo>
                  <a:lnTo>
                    <a:pt x="196" y="1055"/>
                  </a:lnTo>
                  <a:lnTo>
                    <a:pt x="391" y="1172"/>
                  </a:lnTo>
                  <a:lnTo>
                    <a:pt x="508" y="1211"/>
                  </a:lnTo>
                  <a:lnTo>
                    <a:pt x="743" y="1211"/>
                  </a:lnTo>
                  <a:lnTo>
                    <a:pt x="860" y="1172"/>
                  </a:lnTo>
                  <a:lnTo>
                    <a:pt x="1055" y="1055"/>
                  </a:lnTo>
                  <a:lnTo>
                    <a:pt x="1172" y="860"/>
                  </a:lnTo>
                  <a:lnTo>
                    <a:pt x="1211" y="743"/>
                  </a:lnTo>
                  <a:lnTo>
                    <a:pt x="1250" y="626"/>
                  </a:lnTo>
                  <a:lnTo>
                    <a:pt x="1211" y="508"/>
                  </a:lnTo>
                  <a:lnTo>
                    <a:pt x="1172" y="391"/>
                  </a:lnTo>
                  <a:lnTo>
                    <a:pt x="1055" y="196"/>
                  </a:lnTo>
                  <a:lnTo>
                    <a:pt x="860" y="40"/>
                  </a:lnTo>
                  <a:lnTo>
                    <a:pt x="743" y="40"/>
                  </a:lnTo>
                  <a:lnTo>
                    <a:pt x="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0"/>
            <p:cNvSpPr/>
            <p:nvPr/>
          </p:nvSpPr>
          <p:spPr>
            <a:xfrm>
              <a:off x="4049150" y="1537675"/>
              <a:ext cx="31275" cy="30275"/>
            </a:xfrm>
            <a:custGeom>
              <a:avLst/>
              <a:gdLst/>
              <a:ahLst/>
              <a:cxnLst/>
              <a:rect l="l" t="t" r="r" b="b"/>
              <a:pathLst>
                <a:path w="1251" h="1211" extrusionOk="0">
                  <a:moveTo>
                    <a:pt x="508" y="0"/>
                  </a:moveTo>
                  <a:lnTo>
                    <a:pt x="391" y="39"/>
                  </a:lnTo>
                  <a:lnTo>
                    <a:pt x="196" y="157"/>
                  </a:lnTo>
                  <a:lnTo>
                    <a:pt x="79" y="352"/>
                  </a:lnTo>
                  <a:lnTo>
                    <a:pt x="40" y="469"/>
                  </a:lnTo>
                  <a:lnTo>
                    <a:pt x="1" y="586"/>
                  </a:lnTo>
                  <a:lnTo>
                    <a:pt x="40" y="703"/>
                  </a:lnTo>
                  <a:lnTo>
                    <a:pt x="79" y="820"/>
                  </a:lnTo>
                  <a:lnTo>
                    <a:pt x="196" y="1016"/>
                  </a:lnTo>
                  <a:lnTo>
                    <a:pt x="391" y="1172"/>
                  </a:lnTo>
                  <a:lnTo>
                    <a:pt x="508" y="1172"/>
                  </a:lnTo>
                  <a:lnTo>
                    <a:pt x="625" y="1211"/>
                  </a:lnTo>
                  <a:lnTo>
                    <a:pt x="743" y="1172"/>
                  </a:lnTo>
                  <a:lnTo>
                    <a:pt x="860" y="1172"/>
                  </a:lnTo>
                  <a:lnTo>
                    <a:pt x="1055" y="1016"/>
                  </a:lnTo>
                  <a:lnTo>
                    <a:pt x="1172" y="820"/>
                  </a:lnTo>
                  <a:lnTo>
                    <a:pt x="1211" y="703"/>
                  </a:lnTo>
                  <a:lnTo>
                    <a:pt x="1250" y="586"/>
                  </a:lnTo>
                  <a:lnTo>
                    <a:pt x="1211" y="469"/>
                  </a:lnTo>
                  <a:lnTo>
                    <a:pt x="1172" y="352"/>
                  </a:lnTo>
                  <a:lnTo>
                    <a:pt x="1055" y="157"/>
                  </a:lnTo>
                  <a:lnTo>
                    <a:pt x="860" y="3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0"/>
            <p:cNvSpPr/>
            <p:nvPr/>
          </p:nvSpPr>
          <p:spPr>
            <a:xfrm>
              <a:off x="4204375" y="1992575"/>
              <a:ext cx="30275" cy="31275"/>
            </a:xfrm>
            <a:custGeom>
              <a:avLst/>
              <a:gdLst/>
              <a:ahLst/>
              <a:cxnLst/>
              <a:rect l="l" t="t" r="r" b="b"/>
              <a:pathLst>
                <a:path w="1211" h="1251" extrusionOk="0">
                  <a:moveTo>
                    <a:pt x="586" y="1"/>
                  </a:moveTo>
                  <a:lnTo>
                    <a:pt x="469" y="40"/>
                  </a:lnTo>
                  <a:lnTo>
                    <a:pt x="352" y="79"/>
                  </a:lnTo>
                  <a:lnTo>
                    <a:pt x="156" y="196"/>
                  </a:lnTo>
                  <a:lnTo>
                    <a:pt x="39" y="391"/>
                  </a:lnTo>
                  <a:lnTo>
                    <a:pt x="0" y="508"/>
                  </a:lnTo>
                  <a:lnTo>
                    <a:pt x="0" y="625"/>
                  </a:lnTo>
                  <a:lnTo>
                    <a:pt x="0" y="742"/>
                  </a:lnTo>
                  <a:lnTo>
                    <a:pt x="39" y="860"/>
                  </a:lnTo>
                  <a:lnTo>
                    <a:pt x="156" y="1055"/>
                  </a:lnTo>
                  <a:lnTo>
                    <a:pt x="352" y="1172"/>
                  </a:lnTo>
                  <a:lnTo>
                    <a:pt x="469" y="1211"/>
                  </a:lnTo>
                  <a:lnTo>
                    <a:pt x="586" y="1250"/>
                  </a:lnTo>
                  <a:lnTo>
                    <a:pt x="742" y="1211"/>
                  </a:lnTo>
                  <a:lnTo>
                    <a:pt x="859" y="1172"/>
                  </a:lnTo>
                  <a:lnTo>
                    <a:pt x="1015" y="1055"/>
                  </a:lnTo>
                  <a:lnTo>
                    <a:pt x="1172" y="860"/>
                  </a:lnTo>
                  <a:lnTo>
                    <a:pt x="1211" y="742"/>
                  </a:lnTo>
                  <a:lnTo>
                    <a:pt x="1211" y="625"/>
                  </a:lnTo>
                  <a:lnTo>
                    <a:pt x="1211" y="508"/>
                  </a:lnTo>
                  <a:lnTo>
                    <a:pt x="1172" y="391"/>
                  </a:lnTo>
                  <a:lnTo>
                    <a:pt x="1015" y="196"/>
                  </a:lnTo>
                  <a:lnTo>
                    <a:pt x="859" y="79"/>
                  </a:lnTo>
                  <a:lnTo>
                    <a:pt x="742"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0"/>
            <p:cNvSpPr/>
            <p:nvPr/>
          </p:nvSpPr>
          <p:spPr>
            <a:xfrm>
              <a:off x="4204375" y="1841275"/>
              <a:ext cx="30275" cy="30275"/>
            </a:xfrm>
            <a:custGeom>
              <a:avLst/>
              <a:gdLst/>
              <a:ahLst/>
              <a:cxnLst/>
              <a:rect l="l" t="t" r="r" b="b"/>
              <a:pathLst>
                <a:path w="1211" h="1211" extrusionOk="0">
                  <a:moveTo>
                    <a:pt x="469" y="0"/>
                  </a:moveTo>
                  <a:lnTo>
                    <a:pt x="352" y="39"/>
                  </a:lnTo>
                  <a:lnTo>
                    <a:pt x="156" y="156"/>
                  </a:lnTo>
                  <a:lnTo>
                    <a:pt x="39" y="352"/>
                  </a:lnTo>
                  <a:lnTo>
                    <a:pt x="0" y="469"/>
                  </a:lnTo>
                  <a:lnTo>
                    <a:pt x="0" y="586"/>
                  </a:lnTo>
                  <a:lnTo>
                    <a:pt x="0" y="742"/>
                  </a:lnTo>
                  <a:lnTo>
                    <a:pt x="39" y="820"/>
                  </a:lnTo>
                  <a:lnTo>
                    <a:pt x="156" y="1015"/>
                  </a:lnTo>
                  <a:lnTo>
                    <a:pt x="352" y="1172"/>
                  </a:lnTo>
                  <a:lnTo>
                    <a:pt x="469" y="1211"/>
                  </a:lnTo>
                  <a:lnTo>
                    <a:pt x="742" y="1211"/>
                  </a:lnTo>
                  <a:lnTo>
                    <a:pt x="859" y="1172"/>
                  </a:lnTo>
                  <a:lnTo>
                    <a:pt x="1015" y="1015"/>
                  </a:lnTo>
                  <a:lnTo>
                    <a:pt x="1172" y="820"/>
                  </a:lnTo>
                  <a:lnTo>
                    <a:pt x="1211" y="742"/>
                  </a:lnTo>
                  <a:lnTo>
                    <a:pt x="1211" y="586"/>
                  </a:lnTo>
                  <a:lnTo>
                    <a:pt x="1211" y="469"/>
                  </a:lnTo>
                  <a:lnTo>
                    <a:pt x="1172" y="352"/>
                  </a:lnTo>
                  <a:lnTo>
                    <a:pt x="1015" y="156"/>
                  </a:lnTo>
                  <a:lnTo>
                    <a:pt x="859"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0"/>
            <p:cNvSpPr/>
            <p:nvPr/>
          </p:nvSpPr>
          <p:spPr>
            <a:xfrm>
              <a:off x="4204375" y="1688975"/>
              <a:ext cx="30275" cy="30300"/>
            </a:xfrm>
            <a:custGeom>
              <a:avLst/>
              <a:gdLst/>
              <a:ahLst/>
              <a:cxnLst/>
              <a:rect l="l" t="t" r="r" b="b"/>
              <a:pathLst>
                <a:path w="1211" h="1212" extrusionOk="0">
                  <a:moveTo>
                    <a:pt x="586" y="1"/>
                  </a:moveTo>
                  <a:lnTo>
                    <a:pt x="469" y="40"/>
                  </a:lnTo>
                  <a:lnTo>
                    <a:pt x="352" y="40"/>
                  </a:lnTo>
                  <a:lnTo>
                    <a:pt x="156" y="196"/>
                  </a:lnTo>
                  <a:lnTo>
                    <a:pt x="39" y="391"/>
                  </a:lnTo>
                  <a:lnTo>
                    <a:pt x="0" y="508"/>
                  </a:lnTo>
                  <a:lnTo>
                    <a:pt x="0" y="626"/>
                  </a:lnTo>
                  <a:lnTo>
                    <a:pt x="0" y="743"/>
                  </a:lnTo>
                  <a:lnTo>
                    <a:pt x="39" y="860"/>
                  </a:lnTo>
                  <a:lnTo>
                    <a:pt x="156" y="1055"/>
                  </a:lnTo>
                  <a:lnTo>
                    <a:pt x="352" y="1172"/>
                  </a:lnTo>
                  <a:lnTo>
                    <a:pt x="469" y="1211"/>
                  </a:lnTo>
                  <a:lnTo>
                    <a:pt x="742" y="1211"/>
                  </a:lnTo>
                  <a:lnTo>
                    <a:pt x="859" y="1172"/>
                  </a:lnTo>
                  <a:lnTo>
                    <a:pt x="1015" y="1055"/>
                  </a:lnTo>
                  <a:lnTo>
                    <a:pt x="1172" y="860"/>
                  </a:lnTo>
                  <a:lnTo>
                    <a:pt x="1211" y="743"/>
                  </a:lnTo>
                  <a:lnTo>
                    <a:pt x="1211" y="626"/>
                  </a:lnTo>
                  <a:lnTo>
                    <a:pt x="1211" y="508"/>
                  </a:lnTo>
                  <a:lnTo>
                    <a:pt x="1172" y="391"/>
                  </a:lnTo>
                  <a:lnTo>
                    <a:pt x="1015" y="196"/>
                  </a:lnTo>
                  <a:lnTo>
                    <a:pt x="859" y="40"/>
                  </a:lnTo>
                  <a:lnTo>
                    <a:pt x="742" y="40"/>
                  </a:lnTo>
                  <a:lnTo>
                    <a:pt x="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0"/>
            <p:cNvSpPr/>
            <p:nvPr/>
          </p:nvSpPr>
          <p:spPr>
            <a:xfrm>
              <a:off x="4204375" y="1537675"/>
              <a:ext cx="30275" cy="30275"/>
            </a:xfrm>
            <a:custGeom>
              <a:avLst/>
              <a:gdLst/>
              <a:ahLst/>
              <a:cxnLst/>
              <a:rect l="l" t="t" r="r" b="b"/>
              <a:pathLst>
                <a:path w="1211" h="1211" extrusionOk="0">
                  <a:moveTo>
                    <a:pt x="469" y="0"/>
                  </a:moveTo>
                  <a:lnTo>
                    <a:pt x="352" y="39"/>
                  </a:lnTo>
                  <a:lnTo>
                    <a:pt x="156" y="157"/>
                  </a:lnTo>
                  <a:lnTo>
                    <a:pt x="39" y="352"/>
                  </a:lnTo>
                  <a:lnTo>
                    <a:pt x="0" y="469"/>
                  </a:lnTo>
                  <a:lnTo>
                    <a:pt x="0" y="586"/>
                  </a:lnTo>
                  <a:lnTo>
                    <a:pt x="0" y="703"/>
                  </a:lnTo>
                  <a:lnTo>
                    <a:pt x="39" y="820"/>
                  </a:lnTo>
                  <a:lnTo>
                    <a:pt x="156" y="1016"/>
                  </a:lnTo>
                  <a:lnTo>
                    <a:pt x="352" y="1172"/>
                  </a:lnTo>
                  <a:lnTo>
                    <a:pt x="469" y="1172"/>
                  </a:lnTo>
                  <a:lnTo>
                    <a:pt x="586" y="1211"/>
                  </a:lnTo>
                  <a:lnTo>
                    <a:pt x="742" y="1172"/>
                  </a:lnTo>
                  <a:lnTo>
                    <a:pt x="859" y="1172"/>
                  </a:lnTo>
                  <a:lnTo>
                    <a:pt x="1015" y="1016"/>
                  </a:lnTo>
                  <a:lnTo>
                    <a:pt x="1172" y="820"/>
                  </a:lnTo>
                  <a:lnTo>
                    <a:pt x="1211" y="703"/>
                  </a:lnTo>
                  <a:lnTo>
                    <a:pt x="1211" y="586"/>
                  </a:lnTo>
                  <a:lnTo>
                    <a:pt x="1211" y="469"/>
                  </a:lnTo>
                  <a:lnTo>
                    <a:pt x="1172" y="352"/>
                  </a:lnTo>
                  <a:lnTo>
                    <a:pt x="1015" y="157"/>
                  </a:lnTo>
                  <a:lnTo>
                    <a:pt x="859" y="39"/>
                  </a:lnTo>
                  <a:lnTo>
                    <a:pt x="7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Tech Specifications</a:t>
            </a:r>
            <a:endParaRPr lang="en-IN" dirty="0">
              <a:solidFill>
                <a:srgbClr val="FF0000"/>
              </a:solidFill>
            </a:endParaRPr>
          </a:p>
        </p:txBody>
      </p:sp>
      <p:sp>
        <p:nvSpPr>
          <p:cNvPr id="3" name="Content Placeholder 2"/>
          <p:cNvSpPr>
            <a:spLocks noGrp="1"/>
          </p:cNvSpPr>
          <p:nvPr>
            <p:ph idx="1"/>
          </p:nvPr>
        </p:nvSpPr>
        <p:spPr/>
        <p:txBody>
          <a:bodyPr/>
          <a:lstStyle/>
          <a:p>
            <a:r>
              <a:rPr lang="en-US" dirty="0"/>
              <a:t>Serial Bluetooth module for </a:t>
            </a:r>
            <a:r>
              <a:rPr lang="en-US" dirty="0" err="1"/>
              <a:t>arduino</a:t>
            </a:r>
            <a:r>
              <a:rPr lang="en-US" dirty="0"/>
              <a:t> other microcontrollers</a:t>
            </a:r>
          </a:p>
          <a:p>
            <a:r>
              <a:rPr lang="en-US" dirty="0"/>
              <a:t>Operating Voltage: 4V to 6V (Typically +5V)</a:t>
            </a:r>
          </a:p>
          <a:p>
            <a:r>
              <a:rPr lang="en-US" dirty="0"/>
              <a:t>Operating Current: 30mA</a:t>
            </a:r>
          </a:p>
          <a:p>
            <a:r>
              <a:rPr lang="en-US" dirty="0"/>
              <a:t>Range: &lt;100m</a:t>
            </a:r>
          </a:p>
          <a:p>
            <a:r>
              <a:rPr lang="en-US" dirty="0"/>
              <a:t>Works with Serial communication (USART) and TTL compatible</a:t>
            </a:r>
          </a:p>
          <a:p>
            <a:r>
              <a:rPr lang="en-US" dirty="0"/>
              <a:t>Follows IEEE 802.15.1 standardized protocol</a:t>
            </a:r>
          </a:p>
          <a:p>
            <a:r>
              <a:rPr lang="en-US" dirty="0"/>
              <a:t>Uses Frequency-Hopping Spread spectrum (FHSS)</a:t>
            </a:r>
          </a:p>
          <a:p>
            <a:r>
              <a:rPr lang="en-US" dirty="0"/>
              <a:t>Can operate in Master, Slave or Master/Slave mode</a:t>
            </a:r>
          </a:p>
          <a:p>
            <a:r>
              <a:rPr lang="en-US" dirty="0"/>
              <a:t>Can be easily interfaced with Laptop or Mobile phones with Bluetooth</a:t>
            </a:r>
          </a:p>
          <a:p>
            <a:r>
              <a:rPr lang="en-US" dirty="0"/>
              <a:t>Supported baud rate: 9600,19200,38400,57600,115200,230400,460800.</a:t>
            </a:r>
          </a:p>
          <a:p>
            <a:endParaRPr lang="en-IN" dirty="0"/>
          </a:p>
        </p:txBody>
      </p:sp>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269822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13" y="140225"/>
            <a:ext cx="8520600" cy="572700"/>
          </a:xfrm>
        </p:spPr>
        <p:txBody>
          <a:bodyPr/>
          <a:lstStyle/>
          <a:p>
            <a:r>
              <a:rPr lang="en-US" dirty="0">
                <a:solidFill>
                  <a:srgbClr val="FF0000"/>
                </a:solidFill>
              </a:rPr>
              <a:t>What is an Relay</a:t>
            </a:r>
            <a:endParaRPr lang="en-IN" dirty="0">
              <a:solidFill>
                <a:srgbClr val="FF0000"/>
              </a:solidFill>
            </a:endParaRPr>
          </a:p>
        </p:txBody>
      </p:sp>
      <p:sp>
        <p:nvSpPr>
          <p:cNvPr id="3" name="Content Placeholder 2"/>
          <p:cNvSpPr>
            <a:spLocks noGrp="1"/>
          </p:cNvSpPr>
          <p:nvPr>
            <p:ph idx="1"/>
          </p:nvPr>
        </p:nvSpPr>
        <p:spPr>
          <a:xfrm>
            <a:off x="263209" y="849423"/>
            <a:ext cx="8520600" cy="3416400"/>
          </a:xfrm>
        </p:spPr>
        <p:txBody>
          <a:bodyPr/>
          <a:lstStyle/>
          <a:p>
            <a:pPr marL="139700" indent="0">
              <a:buNone/>
            </a:pPr>
            <a:r>
              <a:rPr lang="en-US" dirty="0"/>
              <a:t>A relay is an electrically operated switch. It consists of a set of input terminals for a single or multiple control signals, and a set of operating contact terminals.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27" y="1511444"/>
            <a:ext cx="6286500" cy="2466975"/>
          </a:xfrm>
          <a:prstGeom prst="rect">
            <a:avLst/>
          </a:prstGeom>
        </p:spPr>
      </p:pic>
      <p:sp>
        <p:nvSpPr>
          <p:cNvPr id="6" name="Rectangle 5"/>
          <p:cNvSpPr/>
          <p:nvPr/>
        </p:nvSpPr>
        <p:spPr>
          <a:xfrm>
            <a:off x="464127" y="4265823"/>
            <a:ext cx="8368173" cy="954107"/>
          </a:xfrm>
          <a:prstGeom prst="rect">
            <a:avLst/>
          </a:prstGeom>
        </p:spPr>
        <p:txBody>
          <a:bodyPr wrap="square">
            <a:spAutoFit/>
          </a:bodyPr>
          <a:lstStyle/>
          <a:p>
            <a:r>
              <a:rPr lang="en-US" dirty="0"/>
              <a:t>The traditional form of a relay uses an electromagnet to close or open the contacts, but other operating principles have been invented, such as in solid-state relays which use semiconductor properties for control without relying on moving parts.</a:t>
            </a:r>
          </a:p>
          <a:p>
            <a:endParaRPr lang="en-IN" dirty="0"/>
          </a:p>
        </p:txBody>
      </p:sp>
    </p:spTree>
    <p:extLst>
      <p:ext uri="{BB962C8B-B14F-4D97-AF65-F5344CB8AC3E}">
        <p14:creationId xmlns:p14="http://schemas.microsoft.com/office/powerpoint/2010/main" val="196588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Block Diagram</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559272" y="1170619"/>
            <a:ext cx="7706801" cy="3305636"/>
          </a:xfrm>
          <a:prstGeom prst="rect">
            <a:avLst/>
          </a:prstGeom>
        </p:spPr>
      </p:pic>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260598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Serial Data</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1586100" y="1383691"/>
            <a:ext cx="3505689" cy="2524477"/>
          </a:xfrm>
          <a:prstGeom prst="rect">
            <a:avLst/>
          </a:prstGeom>
        </p:spPr>
      </p:pic>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362856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7456"/>
            <a:ext cx="8520600" cy="572700"/>
          </a:xfrm>
        </p:spPr>
        <p:txBody>
          <a:bodyPr/>
          <a:lstStyle/>
          <a:p>
            <a:r>
              <a:rPr lang="en-US" dirty="0">
                <a:solidFill>
                  <a:srgbClr val="FF0000"/>
                </a:solidFill>
              </a:rPr>
              <a:t>Circuit Diagram</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360191" y="1115287"/>
            <a:ext cx="6269968" cy="3416300"/>
          </a:xfrm>
          <a:prstGeom prst="rect">
            <a:avLst/>
          </a:prstGeom>
        </p:spPr>
      </p:pic>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172478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Header file and Port Configuration</a:t>
            </a:r>
            <a:endParaRPr lang="en-IN" dirty="0">
              <a:solidFill>
                <a:srgbClr val="FF0000"/>
              </a:solidFill>
            </a:endParaRPr>
          </a:p>
        </p:txBody>
      </p:sp>
      <p:sp>
        <p:nvSpPr>
          <p:cNvPr id="3" name="Content Placeholder 2"/>
          <p:cNvSpPr>
            <a:spLocks noGrp="1"/>
          </p:cNvSpPr>
          <p:nvPr>
            <p:ph idx="1"/>
          </p:nvPr>
        </p:nvSpPr>
        <p:spPr/>
        <p:txBody>
          <a:bodyPr/>
          <a:lstStyle/>
          <a:p>
            <a:pPr marL="139700" indent="0">
              <a:buNone/>
            </a:pPr>
            <a:r>
              <a:rPr lang="en-IN" dirty="0"/>
              <a:t>#include &lt;reg51.h&gt;</a:t>
            </a:r>
          </a:p>
          <a:p>
            <a:pPr marL="139700" indent="0">
              <a:buNone/>
            </a:pPr>
            <a:endParaRPr lang="en-IN" dirty="0"/>
          </a:p>
          <a:p>
            <a:pPr marL="139700" indent="0">
              <a:buNone/>
            </a:pPr>
            <a:r>
              <a:rPr lang="en-IN" dirty="0"/>
              <a:t>void </a:t>
            </a:r>
            <a:r>
              <a:rPr lang="en-IN" dirty="0" err="1"/>
              <a:t>UART_Init</a:t>
            </a:r>
            <a:r>
              <a:rPr lang="en-IN" dirty="0"/>
              <a:t>();</a:t>
            </a:r>
          </a:p>
          <a:p>
            <a:pPr marL="139700" indent="0">
              <a:buNone/>
            </a:pPr>
            <a:r>
              <a:rPr lang="en-IN" dirty="0"/>
              <a:t>void </a:t>
            </a:r>
            <a:r>
              <a:rPr lang="en-IN" dirty="0" err="1"/>
              <a:t>UART_TxChar</a:t>
            </a:r>
            <a:r>
              <a:rPr lang="en-IN" dirty="0"/>
              <a:t>(char);</a:t>
            </a:r>
          </a:p>
          <a:p>
            <a:pPr marL="139700" indent="0">
              <a:buNone/>
            </a:pPr>
            <a:r>
              <a:rPr lang="en-IN" dirty="0"/>
              <a:t>char </a:t>
            </a:r>
            <a:r>
              <a:rPr lang="en-IN" dirty="0" err="1"/>
              <a:t>UART_RxChar</a:t>
            </a:r>
            <a:r>
              <a:rPr lang="en-IN" dirty="0"/>
              <a:t>();</a:t>
            </a:r>
          </a:p>
          <a:p>
            <a:pPr marL="139700" indent="0">
              <a:buNone/>
            </a:pPr>
            <a:r>
              <a:rPr lang="en-IN" dirty="0"/>
              <a:t>void </a:t>
            </a:r>
            <a:r>
              <a:rPr lang="en-IN" dirty="0" err="1"/>
              <a:t>UART_SendString</a:t>
            </a:r>
            <a:r>
              <a:rPr lang="en-IN" dirty="0"/>
              <a:t>(char *);</a:t>
            </a:r>
          </a:p>
          <a:p>
            <a:pPr marL="139700" indent="0">
              <a:buNone/>
            </a:pPr>
            <a:endParaRPr lang="en-US" dirty="0"/>
          </a:p>
          <a:p>
            <a:pPr marL="139700" indent="0">
              <a:buNone/>
            </a:pPr>
            <a:endParaRPr lang="sv-SE" dirty="0"/>
          </a:p>
          <a:p>
            <a:pPr marL="139700" indent="0">
              <a:buNone/>
            </a:pPr>
            <a:r>
              <a:rPr lang="sv-SE" dirty="0"/>
              <a:t>sbit Lamp =P2^0;</a:t>
            </a:r>
          </a:p>
          <a:p>
            <a:pPr marL="139700" indent="0">
              <a:buNone/>
            </a:pPr>
            <a:r>
              <a:rPr lang="sv-SE" dirty="0"/>
              <a:t>sbit Fan  =P2^1;</a:t>
            </a:r>
            <a:endParaRPr lang="en-IN" dirty="0"/>
          </a:p>
        </p:txBody>
      </p:sp>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49237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UART Initialization</a:t>
            </a:r>
            <a:endParaRPr lang="en-IN" dirty="0">
              <a:solidFill>
                <a:srgbClr val="FF0000"/>
              </a:solidFill>
            </a:endParaRPr>
          </a:p>
        </p:txBody>
      </p:sp>
      <p:sp>
        <p:nvSpPr>
          <p:cNvPr id="3" name="Content Placeholder 2"/>
          <p:cNvSpPr>
            <a:spLocks noGrp="1"/>
          </p:cNvSpPr>
          <p:nvPr>
            <p:ph idx="1"/>
          </p:nvPr>
        </p:nvSpPr>
        <p:spPr/>
        <p:txBody>
          <a:bodyPr/>
          <a:lstStyle/>
          <a:p>
            <a:pPr marL="139700" indent="0">
              <a:buNone/>
            </a:pPr>
            <a:r>
              <a:rPr lang="en-IN" dirty="0"/>
              <a:t>void </a:t>
            </a:r>
            <a:r>
              <a:rPr lang="en-IN" dirty="0" err="1"/>
              <a:t>UART_Init</a:t>
            </a:r>
            <a:r>
              <a:rPr lang="en-IN" dirty="0"/>
              <a:t>()</a:t>
            </a:r>
          </a:p>
          <a:p>
            <a:pPr marL="139700" indent="0">
              <a:buNone/>
            </a:pPr>
            <a:r>
              <a:rPr lang="en-IN" dirty="0"/>
              <a:t>{</a:t>
            </a:r>
          </a:p>
          <a:p>
            <a:pPr marL="139700" indent="0">
              <a:buNone/>
            </a:pPr>
            <a:r>
              <a:rPr lang="en-IN" dirty="0"/>
              <a:t>	TMOD = 0x20;</a:t>
            </a:r>
          </a:p>
          <a:p>
            <a:pPr marL="139700" indent="0">
              <a:buNone/>
            </a:pPr>
            <a:r>
              <a:rPr lang="en-IN" dirty="0"/>
              <a:t>	TH1 = 0xFD;</a:t>
            </a:r>
          </a:p>
          <a:p>
            <a:pPr marL="139700" indent="0">
              <a:buNone/>
            </a:pPr>
            <a:r>
              <a:rPr lang="en-IN" dirty="0"/>
              <a:t>	SCON = 0x50;</a:t>
            </a:r>
          </a:p>
          <a:p>
            <a:pPr marL="139700" indent="0">
              <a:buNone/>
            </a:pPr>
            <a:r>
              <a:rPr lang="en-IN" dirty="0"/>
              <a:t>	TR1 = 1;</a:t>
            </a:r>
          </a:p>
          <a:p>
            <a:pPr marL="139700" indent="0">
              <a:buNone/>
            </a:pPr>
            <a:r>
              <a:rPr lang="en-IN" dirty="0"/>
              <a:t>}</a:t>
            </a:r>
          </a:p>
        </p:txBody>
      </p:sp>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153866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UART  Transmit and Receive</a:t>
            </a:r>
            <a:endParaRPr lang="en-IN" dirty="0">
              <a:solidFill>
                <a:srgbClr val="FF0000"/>
              </a:solidFill>
            </a:endParaRPr>
          </a:p>
        </p:txBody>
      </p:sp>
      <p:sp>
        <p:nvSpPr>
          <p:cNvPr id="3" name="Content Placeholder 2"/>
          <p:cNvSpPr>
            <a:spLocks noGrp="1"/>
          </p:cNvSpPr>
          <p:nvPr>
            <p:ph idx="1"/>
          </p:nvPr>
        </p:nvSpPr>
        <p:spPr/>
        <p:txBody>
          <a:bodyPr/>
          <a:lstStyle/>
          <a:p>
            <a:pPr marL="139700" indent="0">
              <a:buNone/>
            </a:pPr>
            <a:r>
              <a:rPr lang="en-IN" dirty="0"/>
              <a:t>void </a:t>
            </a:r>
            <a:r>
              <a:rPr lang="en-IN" dirty="0" err="1"/>
              <a:t>UART_TxChar</a:t>
            </a:r>
            <a:r>
              <a:rPr lang="en-IN" dirty="0"/>
              <a:t>(char Data)</a:t>
            </a:r>
          </a:p>
          <a:p>
            <a:pPr marL="139700" indent="0">
              <a:buNone/>
            </a:pPr>
            <a:r>
              <a:rPr lang="en-IN" dirty="0"/>
              <a:t>{</a:t>
            </a:r>
          </a:p>
          <a:p>
            <a:pPr marL="139700" indent="0">
              <a:buNone/>
            </a:pPr>
            <a:r>
              <a:rPr lang="en-IN" dirty="0"/>
              <a:t>	SBUF = Data;</a:t>
            </a:r>
          </a:p>
          <a:p>
            <a:pPr marL="139700" indent="0">
              <a:buNone/>
            </a:pPr>
            <a:r>
              <a:rPr lang="en-IN" dirty="0"/>
              <a:t>	while (TI==0);</a:t>
            </a:r>
          </a:p>
          <a:p>
            <a:pPr marL="139700" indent="0">
              <a:buNone/>
            </a:pPr>
            <a:r>
              <a:rPr lang="en-IN" dirty="0"/>
              <a:t>	TI = 0;</a:t>
            </a:r>
          </a:p>
          <a:p>
            <a:pPr marL="139700" indent="0">
              <a:buNone/>
            </a:pPr>
            <a:r>
              <a:rPr lang="en-IN" dirty="0"/>
              <a:t>}</a:t>
            </a:r>
          </a:p>
          <a:p>
            <a:pPr marL="139700" indent="0">
              <a:buNone/>
            </a:pPr>
            <a:endParaRPr lang="en-IN" dirty="0"/>
          </a:p>
          <a:p>
            <a:pPr marL="139700" indent="0">
              <a:buNone/>
            </a:pPr>
            <a:r>
              <a:rPr lang="en-IN" dirty="0"/>
              <a:t>char </a:t>
            </a:r>
            <a:r>
              <a:rPr lang="en-IN" dirty="0" err="1"/>
              <a:t>UART_RxChar</a:t>
            </a:r>
            <a:r>
              <a:rPr lang="en-IN" dirty="0"/>
              <a:t>()</a:t>
            </a:r>
          </a:p>
          <a:p>
            <a:pPr marL="139700" indent="0">
              <a:buNone/>
            </a:pPr>
            <a:r>
              <a:rPr lang="en-IN" dirty="0"/>
              <a:t>{</a:t>
            </a:r>
          </a:p>
          <a:p>
            <a:pPr marL="139700" indent="0">
              <a:buNone/>
            </a:pPr>
            <a:r>
              <a:rPr lang="en-IN" dirty="0"/>
              <a:t>	char </a:t>
            </a:r>
            <a:r>
              <a:rPr lang="en-IN" dirty="0" err="1"/>
              <a:t>dat</a:t>
            </a:r>
            <a:r>
              <a:rPr lang="en-IN" dirty="0"/>
              <a:t>;</a:t>
            </a:r>
          </a:p>
          <a:p>
            <a:pPr marL="139700" indent="0">
              <a:buNone/>
            </a:pPr>
            <a:r>
              <a:rPr lang="en-IN" dirty="0"/>
              <a:t>	while (RI==0);</a:t>
            </a:r>
          </a:p>
          <a:p>
            <a:pPr marL="139700" indent="0">
              <a:buNone/>
            </a:pPr>
            <a:r>
              <a:rPr lang="en-IN" dirty="0"/>
              <a:t>	RI = 0;</a:t>
            </a:r>
          </a:p>
          <a:p>
            <a:pPr marL="139700" indent="0">
              <a:buNone/>
            </a:pPr>
            <a:r>
              <a:rPr lang="en-IN" dirty="0"/>
              <a:t>	</a:t>
            </a:r>
            <a:r>
              <a:rPr lang="en-IN" dirty="0" err="1"/>
              <a:t>dat</a:t>
            </a:r>
            <a:r>
              <a:rPr lang="en-IN" dirty="0"/>
              <a:t> = SBUF;</a:t>
            </a:r>
          </a:p>
          <a:p>
            <a:pPr marL="139700" indent="0">
              <a:buNone/>
            </a:pPr>
            <a:r>
              <a:rPr lang="en-IN" dirty="0"/>
              <a:t>	return(</a:t>
            </a:r>
            <a:r>
              <a:rPr lang="en-IN" dirty="0" err="1"/>
              <a:t>dat</a:t>
            </a:r>
            <a:r>
              <a:rPr lang="en-IN" dirty="0"/>
              <a:t>);</a:t>
            </a:r>
          </a:p>
          <a:p>
            <a:pPr marL="139700" indent="0">
              <a:buNone/>
            </a:pPr>
            <a:r>
              <a:rPr lang="en-IN" dirty="0"/>
              <a:t>}</a:t>
            </a:r>
          </a:p>
        </p:txBody>
      </p:sp>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262148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Transmit String</a:t>
            </a:r>
            <a:endParaRPr lang="en-IN" dirty="0">
              <a:solidFill>
                <a:srgbClr val="FF0000"/>
              </a:solidFill>
            </a:endParaRPr>
          </a:p>
        </p:txBody>
      </p:sp>
      <p:sp>
        <p:nvSpPr>
          <p:cNvPr id="3" name="Content Placeholder 2"/>
          <p:cNvSpPr>
            <a:spLocks noGrp="1"/>
          </p:cNvSpPr>
          <p:nvPr>
            <p:ph idx="1"/>
          </p:nvPr>
        </p:nvSpPr>
        <p:spPr/>
        <p:txBody>
          <a:bodyPr/>
          <a:lstStyle/>
          <a:p>
            <a:pPr marL="139700" indent="0">
              <a:buNone/>
            </a:pPr>
            <a:r>
              <a:rPr lang="en-IN" b="1" dirty="0">
                <a:solidFill>
                  <a:schemeClr val="bg1"/>
                </a:solidFill>
              </a:rPr>
              <a:t>void </a:t>
            </a:r>
            <a:r>
              <a:rPr lang="en-IN" b="1" dirty="0" err="1">
                <a:solidFill>
                  <a:schemeClr val="bg1"/>
                </a:solidFill>
              </a:rPr>
              <a:t>UART_SendString</a:t>
            </a:r>
            <a:r>
              <a:rPr lang="en-IN" b="1" dirty="0">
                <a:solidFill>
                  <a:schemeClr val="bg1"/>
                </a:solidFill>
              </a:rPr>
              <a:t>(char *</a:t>
            </a:r>
            <a:r>
              <a:rPr lang="en-IN" b="1" dirty="0" err="1">
                <a:solidFill>
                  <a:schemeClr val="bg1"/>
                </a:solidFill>
              </a:rPr>
              <a:t>str</a:t>
            </a:r>
            <a:r>
              <a:rPr lang="en-IN" b="1" dirty="0">
                <a:solidFill>
                  <a:schemeClr val="bg1"/>
                </a:solidFill>
              </a:rPr>
              <a:t>)</a:t>
            </a:r>
          </a:p>
          <a:p>
            <a:pPr marL="139700" indent="0">
              <a:buNone/>
            </a:pPr>
            <a:r>
              <a:rPr lang="en-IN" b="1" dirty="0">
                <a:solidFill>
                  <a:schemeClr val="bg1"/>
                </a:solidFill>
              </a:rPr>
              <a:t>{</a:t>
            </a:r>
          </a:p>
          <a:p>
            <a:pPr marL="139700" indent="0">
              <a:buNone/>
            </a:pPr>
            <a:r>
              <a:rPr lang="en-IN" b="1" dirty="0">
                <a:solidFill>
                  <a:schemeClr val="bg1"/>
                </a:solidFill>
              </a:rPr>
              <a:t>     </a:t>
            </a:r>
            <a:r>
              <a:rPr lang="en-IN" b="1" dirty="0" err="1">
                <a:solidFill>
                  <a:schemeClr val="bg1"/>
                </a:solidFill>
              </a:rPr>
              <a:t>int</a:t>
            </a:r>
            <a:r>
              <a:rPr lang="en-IN" b="1" dirty="0">
                <a:solidFill>
                  <a:schemeClr val="bg1"/>
                </a:solidFill>
              </a:rPr>
              <a:t> </a:t>
            </a:r>
            <a:r>
              <a:rPr lang="en-IN" b="1" dirty="0" err="1">
                <a:solidFill>
                  <a:schemeClr val="bg1"/>
                </a:solidFill>
              </a:rPr>
              <a:t>i</a:t>
            </a:r>
            <a:r>
              <a:rPr lang="en-IN" b="1" dirty="0">
                <a:solidFill>
                  <a:schemeClr val="bg1"/>
                </a:solidFill>
              </a:rPr>
              <a:t>;</a:t>
            </a:r>
          </a:p>
          <a:p>
            <a:pPr marL="139700" indent="0">
              <a:buNone/>
            </a:pPr>
            <a:r>
              <a:rPr lang="en-IN" b="1" dirty="0">
                <a:solidFill>
                  <a:schemeClr val="bg1"/>
                </a:solidFill>
              </a:rPr>
              <a:t>     for(</a:t>
            </a:r>
            <a:r>
              <a:rPr lang="en-IN" b="1" dirty="0" err="1">
                <a:solidFill>
                  <a:schemeClr val="bg1"/>
                </a:solidFill>
              </a:rPr>
              <a:t>i</a:t>
            </a:r>
            <a:r>
              <a:rPr lang="en-IN" b="1" dirty="0">
                <a:solidFill>
                  <a:schemeClr val="bg1"/>
                </a:solidFill>
              </a:rPr>
              <a:t>=0;str[</a:t>
            </a:r>
            <a:r>
              <a:rPr lang="en-IN" b="1" dirty="0" err="1">
                <a:solidFill>
                  <a:schemeClr val="bg1"/>
                </a:solidFill>
              </a:rPr>
              <a:t>i</a:t>
            </a:r>
            <a:r>
              <a:rPr lang="en-IN" b="1" dirty="0">
                <a:solidFill>
                  <a:schemeClr val="bg1"/>
                </a:solidFill>
              </a:rPr>
              <a:t>]!=0;i++)</a:t>
            </a:r>
          </a:p>
          <a:p>
            <a:pPr marL="139700" indent="0">
              <a:buNone/>
            </a:pPr>
            <a:r>
              <a:rPr lang="en-IN" b="1" dirty="0">
                <a:solidFill>
                  <a:schemeClr val="bg1"/>
                </a:solidFill>
              </a:rPr>
              <a:t>		{</a:t>
            </a:r>
          </a:p>
          <a:p>
            <a:pPr marL="139700" indent="0">
              <a:buNone/>
            </a:pPr>
            <a:r>
              <a:rPr lang="en-IN" b="1" dirty="0">
                <a:solidFill>
                  <a:schemeClr val="bg1"/>
                </a:solidFill>
              </a:rPr>
              <a:t>         </a:t>
            </a:r>
            <a:r>
              <a:rPr lang="en-IN" b="1" dirty="0" err="1">
                <a:solidFill>
                  <a:schemeClr val="bg1"/>
                </a:solidFill>
              </a:rPr>
              <a:t>UART_TxChar</a:t>
            </a:r>
            <a:r>
              <a:rPr lang="en-IN" b="1" dirty="0">
                <a:solidFill>
                  <a:schemeClr val="bg1"/>
                </a:solidFill>
              </a:rPr>
              <a:t>(</a:t>
            </a:r>
            <a:r>
              <a:rPr lang="en-IN" b="1" dirty="0" err="1">
                <a:solidFill>
                  <a:schemeClr val="bg1"/>
                </a:solidFill>
              </a:rPr>
              <a:t>str</a:t>
            </a:r>
            <a:r>
              <a:rPr lang="en-IN" b="1" dirty="0">
                <a:solidFill>
                  <a:schemeClr val="bg1"/>
                </a:solidFill>
              </a:rPr>
              <a:t>[</a:t>
            </a:r>
            <a:r>
              <a:rPr lang="en-IN" b="1" dirty="0" err="1">
                <a:solidFill>
                  <a:schemeClr val="bg1"/>
                </a:solidFill>
              </a:rPr>
              <a:t>i</a:t>
            </a:r>
            <a:r>
              <a:rPr lang="en-IN" b="1" dirty="0">
                <a:solidFill>
                  <a:schemeClr val="bg1"/>
                </a:solidFill>
              </a:rPr>
              <a:t>]);</a:t>
            </a:r>
          </a:p>
          <a:p>
            <a:pPr marL="139700" indent="0">
              <a:buNone/>
            </a:pPr>
            <a:r>
              <a:rPr lang="en-IN" b="1" dirty="0">
                <a:solidFill>
                  <a:schemeClr val="bg1"/>
                </a:solidFill>
              </a:rPr>
              <a:t>    }</a:t>
            </a:r>
          </a:p>
          <a:p>
            <a:pPr marL="139700" indent="0">
              <a:buNone/>
            </a:pPr>
            <a:r>
              <a:rPr lang="en-IN" b="1" dirty="0">
                <a:solidFill>
                  <a:schemeClr val="bg1"/>
                </a:solidFill>
              </a:rPr>
              <a:t>}</a:t>
            </a:r>
          </a:p>
        </p:txBody>
      </p:sp>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209109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27" y="182656"/>
            <a:ext cx="8520600" cy="3416400"/>
          </a:xfrm>
        </p:spPr>
        <p:txBody>
          <a:bodyPr/>
          <a:lstStyle/>
          <a:p>
            <a:pPr marL="139700" indent="0">
              <a:buNone/>
            </a:pPr>
            <a:r>
              <a:rPr lang="en-IN" sz="800" dirty="0">
                <a:solidFill>
                  <a:schemeClr val="tx1"/>
                </a:solidFill>
              </a:rPr>
              <a:t>void main()</a:t>
            </a:r>
          </a:p>
          <a:p>
            <a:pPr marL="139700" indent="0">
              <a:buNone/>
            </a:pPr>
            <a:r>
              <a:rPr lang="en-IN" sz="800" dirty="0">
                <a:solidFill>
                  <a:schemeClr val="tx1"/>
                </a:solidFill>
              </a:rPr>
              <a:t>{</a:t>
            </a:r>
          </a:p>
          <a:p>
            <a:pPr marL="139700" indent="0">
              <a:buNone/>
            </a:pPr>
            <a:r>
              <a:rPr lang="en-IN" sz="800" dirty="0">
                <a:solidFill>
                  <a:schemeClr val="tx1"/>
                </a:solidFill>
              </a:rPr>
              <a:t>	char </a:t>
            </a:r>
            <a:r>
              <a:rPr lang="en-IN" sz="800" dirty="0" err="1">
                <a:solidFill>
                  <a:schemeClr val="tx1"/>
                </a:solidFill>
              </a:rPr>
              <a:t>Data_in</a:t>
            </a:r>
            <a:r>
              <a:rPr lang="en-IN" sz="800" dirty="0">
                <a:solidFill>
                  <a:schemeClr val="tx1"/>
                </a:solidFill>
              </a:rPr>
              <a:t>;</a:t>
            </a:r>
          </a:p>
          <a:p>
            <a:pPr marL="139700" indent="0">
              <a:buNone/>
            </a:pPr>
            <a:r>
              <a:rPr lang="en-IN" sz="800" dirty="0">
                <a:solidFill>
                  <a:schemeClr val="tx1"/>
                </a:solidFill>
              </a:rPr>
              <a:t>	</a:t>
            </a:r>
            <a:r>
              <a:rPr lang="en-IN" sz="800" dirty="0" err="1">
                <a:solidFill>
                  <a:schemeClr val="tx1"/>
                </a:solidFill>
              </a:rPr>
              <a:t>UART_Init</a:t>
            </a:r>
            <a:r>
              <a:rPr lang="en-IN" sz="800" dirty="0">
                <a:solidFill>
                  <a:schemeClr val="tx1"/>
                </a:solidFill>
              </a:rPr>
              <a:t>();					/* initialize UART </a:t>
            </a:r>
            <a:r>
              <a:rPr lang="en-IN" sz="800" dirty="0" err="1">
                <a:solidFill>
                  <a:schemeClr val="tx1"/>
                </a:solidFill>
              </a:rPr>
              <a:t>Tx</a:t>
            </a:r>
            <a:r>
              <a:rPr lang="en-IN" sz="800" dirty="0">
                <a:solidFill>
                  <a:schemeClr val="tx1"/>
                </a:solidFill>
              </a:rPr>
              <a:t>=P3^0 and Rx=P3^1 */</a:t>
            </a:r>
          </a:p>
          <a:p>
            <a:pPr marL="139700" indent="0">
              <a:buNone/>
            </a:pPr>
            <a:r>
              <a:rPr lang="en-IN" sz="800" dirty="0">
                <a:solidFill>
                  <a:schemeClr val="tx1"/>
                </a:solidFill>
              </a:rPr>
              <a:t>	P2 = 0;					/* clear port initially     */</a:t>
            </a:r>
          </a:p>
          <a:p>
            <a:pPr marL="139700" indent="0">
              <a:buNone/>
            </a:pPr>
            <a:r>
              <a:rPr lang="en-IN" sz="800" dirty="0">
                <a:solidFill>
                  <a:schemeClr val="tx1"/>
                </a:solidFill>
              </a:rPr>
              <a:t>	Lamp = 1;   				 	/* initially Lamp turn OFF  */</a:t>
            </a:r>
          </a:p>
          <a:p>
            <a:pPr marL="139700" indent="0">
              <a:buNone/>
            </a:pPr>
            <a:r>
              <a:rPr lang="en-IN" sz="800" dirty="0">
                <a:solidFill>
                  <a:schemeClr val="tx1"/>
                </a:solidFill>
              </a:rPr>
              <a:t>	Fan = 1;   					/* initially Fan turn OFF   */</a:t>
            </a:r>
          </a:p>
          <a:p>
            <a:pPr marL="139700" indent="0">
              <a:buNone/>
            </a:pPr>
            <a:r>
              <a:rPr lang="en-IN" sz="800" dirty="0">
                <a:solidFill>
                  <a:schemeClr val="tx1"/>
                </a:solidFill>
              </a:rPr>
              <a:t>		</a:t>
            </a:r>
          </a:p>
          <a:p>
            <a:pPr marL="139700" indent="0">
              <a:buNone/>
            </a:pPr>
            <a:r>
              <a:rPr lang="en-IN" sz="800" dirty="0">
                <a:solidFill>
                  <a:schemeClr val="tx1"/>
                </a:solidFill>
              </a:rPr>
              <a:t>	while(1)</a:t>
            </a:r>
          </a:p>
          <a:p>
            <a:pPr marL="139700" indent="0">
              <a:buNone/>
            </a:pPr>
            <a:r>
              <a:rPr lang="en-IN" sz="800" dirty="0">
                <a:solidFill>
                  <a:schemeClr val="tx1"/>
                </a:solidFill>
              </a:rPr>
              <a:t>	{</a:t>
            </a:r>
          </a:p>
          <a:p>
            <a:pPr marL="139700" indent="0">
              <a:buNone/>
            </a:pPr>
            <a:r>
              <a:rPr lang="en-IN" sz="800" dirty="0">
                <a:solidFill>
                  <a:schemeClr val="tx1"/>
                </a:solidFill>
              </a:rPr>
              <a:t>		</a:t>
            </a:r>
            <a:r>
              <a:rPr lang="en-IN" sz="800" dirty="0" err="1">
                <a:solidFill>
                  <a:schemeClr val="tx1"/>
                </a:solidFill>
              </a:rPr>
              <a:t>Data_in</a:t>
            </a:r>
            <a:r>
              <a:rPr lang="en-IN" sz="800" dirty="0">
                <a:solidFill>
                  <a:schemeClr val="tx1"/>
                </a:solidFill>
              </a:rPr>
              <a:t> = </a:t>
            </a:r>
            <a:r>
              <a:rPr lang="en-IN" sz="800" dirty="0" err="1">
                <a:solidFill>
                  <a:schemeClr val="tx1"/>
                </a:solidFill>
              </a:rPr>
              <a:t>UART_RxChar</a:t>
            </a:r>
            <a:r>
              <a:rPr lang="en-IN" sz="800" dirty="0">
                <a:solidFill>
                  <a:schemeClr val="tx1"/>
                </a:solidFill>
              </a:rPr>
              <a:t>();			/* receive char serially */</a:t>
            </a:r>
          </a:p>
          <a:p>
            <a:pPr marL="139700" indent="0">
              <a:buNone/>
            </a:pPr>
            <a:r>
              <a:rPr lang="en-IN" sz="800" dirty="0">
                <a:solidFill>
                  <a:schemeClr val="tx1"/>
                </a:solidFill>
              </a:rPr>
              <a:t>		</a:t>
            </a:r>
            <a:r>
              <a:rPr lang="en-IN" sz="800" dirty="0" err="1">
                <a:solidFill>
                  <a:schemeClr val="tx1"/>
                </a:solidFill>
              </a:rPr>
              <a:t>UART_TxChar</a:t>
            </a:r>
            <a:r>
              <a:rPr lang="en-IN" sz="800" dirty="0">
                <a:solidFill>
                  <a:schemeClr val="tx1"/>
                </a:solidFill>
              </a:rPr>
              <a:t>(</a:t>
            </a:r>
            <a:r>
              <a:rPr lang="en-IN" sz="800" dirty="0" err="1">
                <a:solidFill>
                  <a:schemeClr val="tx1"/>
                </a:solidFill>
              </a:rPr>
              <a:t>Data_in</a:t>
            </a:r>
            <a:r>
              <a:rPr lang="en-IN" sz="800" dirty="0">
                <a:solidFill>
                  <a:schemeClr val="tx1"/>
                </a:solidFill>
              </a:rPr>
              <a:t>);</a:t>
            </a:r>
          </a:p>
          <a:p>
            <a:pPr marL="139700" indent="0">
              <a:buNone/>
            </a:pPr>
            <a:r>
              <a:rPr lang="en-IN" sz="800" dirty="0">
                <a:solidFill>
                  <a:schemeClr val="tx1"/>
                </a:solidFill>
              </a:rPr>
              <a:t>		if(</a:t>
            </a:r>
            <a:r>
              <a:rPr lang="en-IN" sz="800" dirty="0" err="1">
                <a:solidFill>
                  <a:schemeClr val="tx1"/>
                </a:solidFill>
              </a:rPr>
              <a:t>Data_in</a:t>
            </a:r>
            <a:r>
              <a:rPr lang="en-IN" sz="800" dirty="0">
                <a:solidFill>
                  <a:schemeClr val="tx1"/>
                </a:solidFill>
              </a:rPr>
              <a:t> == ‘1')</a:t>
            </a:r>
          </a:p>
          <a:p>
            <a:pPr marL="139700" indent="0">
              <a:buNone/>
            </a:pPr>
            <a:r>
              <a:rPr lang="en-IN" sz="800" dirty="0">
                <a:solidFill>
                  <a:schemeClr val="tx1"/>
                </a:solidFill>
              </a:rPr>
              <a:t>		{</a:t>
            </a:r>
          </a:p>
          <a:p>
            <a:pPr marL="139700" indent="0">
              <a:buNone/>
            </a:pPr>
            <a:r>
              <a:rPr lang="en-IN" sz="800" dirty="0">
                <a:solidFill>
                  <a:schemeClr val="tx1"/>
                </a:solidFill>
              </a:rPr>
              <a:t>		  Lamp = 1;		      /* turn ON LED */</a:t>
            </a:r>
          </a:p>
          <a:p>
            <a:pPr marL="139700" indent="0">
              <a:buNone/>
            </a:pPr>
            <a:r>
              <a:rPr lang="en-IN" sz="800" dirty="0">
                <a:solidFill>
                  <a:schemeClr val="tx1"/>
                </a:solidFill>
              </a:rPr>
              <a:t>		  </a:t>
            </a:r>
            <a:r>
              <a:rPr lang="en-IN" sz="800" dirty="0" err="1">
                <a:solidFill>
                  <a:schemeClr val="tx1"/>
                </a:solidFill>
              </a:rPr>
              <a:t>UART_SendString</a:t>
            </a:r>
            <a:r>
              <a:rPr lang="en-IN" sz="800" dirty="0">
                <a:solidFill>
                  <a:schemeClr val="tx1"/>
                </a:solidFill>
              </a:rPr>
              <a:t>("</a:t>
            </a:r>
            <a:r>
              <a:rPr lang="en-IN" sz="800" dirty="0" err="1">
                <a:solidFill>
                  <a:schemeClr val="tx1"/>
                </a:solidFill>
              </a:rPr>
              <a:t>Lamp_ON</a:t>
            </a:r>
            <a:r>
              <a:rPr lang="en-IN" sz="800" dirty="0">
                <a:solidFill>
                  <a:schemeClr val="tx1"/>
                </a:solidFill>
              </a:rPr>
              <a:t>");	/* send status of LED*/</a:t>
            </a:r>
          </a:p>
          <a:p>
            <a:pPr marL="139700" indent="0">
              <a:buNone/>
            </a:pPr>
            <a:r>
              <a:rPr lang="en-IN" sz="800" dirty="0">
                <a:solidFill>
                  <a:schemeClr val="tx1"/>
                </a:solidFill>
              </a:rPr>
              <a:t>		}</a:t>
            </a:r>
          </a:p>
          <a:p>
            <a:pPr marL="139700" indent="0">
              <a:buNone/>
            </a:pPr>
            <a:r>
              <a:rPr lang="en-IN" sz="800" dirty="0">
                <a:solidFill>
                  <a:schemeClr val="tx1"/>
                </a:solidFill>
              </a:rPr>
              <a:t>		else if(</a:t>
            </a:r>
            <a:r>
              <a:rPr lang="en-IN" sz="800" dirty="0" err="1">
                <a:solidFill>
                  <a:schemeClr val="tx1"/>
                </a:solidFill>
              </a:rPr>
              <a:t>Data_in</a:t>
            </a:r>
            <a:r>
              <a:rPr lang="en-IN" sz="800" dirty="0">
                <a:solidFill>
                  <a:schemeClr val="tx1"/>
                </a:solidFill>
              </a:rPr>
              <a:t> == ‘2')</a:t>
            </a:r>
          </a:p>
          <a:p>
            <a:pPr marL="139700" indent="0">
              <a:buNone/>
            </a:pPr>
            <a:r>
              <a:rPr lang="en-IN" sz="800" dirty="0">
                <a:solidFill>
                  <a:schemeClr val="tx1"/>
                </a:solidFill>
              </a:rPr>
              <a:t>		{</a:t>
            </a:r>
          </a:p>
          <a:p>
            <a:pPr marL="139700" indent="0">
              <a:buNone/>
            </a:pPr>
            <a:r>
              <a:rPr lang="en-IN" sz="800" dirty="0">
                <a:solidFill>
                  <a:schemeClr val="tx1"/>
                </a:solidFill>
              </a:rPr>
              <a:t>		  Lamp=0;    /* turn OFF Lamp */</a:t>
            </a:r>
          </a:p>
          <a:p>
            <a:pPr marL="139700" indent="0">
              <a:buNone/>
            </a:pPr>
            <a:r>
              <a:rPr lang="en-IN" sz="800" dirty="0">
                <a:solidFill>
                  <a:schemeClr val="tx1"/>
                </a:solidFill>
              </a:rPr>
              <a:t>	                                    </a:t>
            </a:r>
            <a:r>
              <a:rPr lang="en-IN" sz="800" dirty="0" err="1">
                <a:solidFill>
                  <a:schemeClr val="tx1"/>
                </a:solidFill>
              </a:rPr>
              <a:t>UART_SendString</a:t>
            </a:r>
            <a:r>
              <a:rPr lang="en-IN" sz="800" dirty="0">
                <a:solidFill>
                  <a:schemeClr val="tx1"/>
                </a:solidFill>
              </a:rPr>
              <a:t>("</a:t>
            </a:r>
            <a:r>
              <a:rPr lang="en-IN" sz="800" dirty="0" err="1">
                <a:solidFill>
                  <a:schemeClr val="tx1"/>
                </a:solidFill>
              </a:rPr>
              <a:t>Lamp_OFF</a:t>
            </a:r>
            <a:r>
              <a:rPr lang="en-IN" sz="800" dirty="0">
                <a:solidFill>
                  <a:schemeClr val="tx1"/>
                </a:solidFill>
              </a:rPr>
              <a:t>");	/* send status of Lamp*/</a:t>
            </a:r>
          </a:p>
          <a:p>
            <a:pPr marL="139700" indent="0">
              <a:buNone/>
            </a:pPr>
            <a:r>
              <a:rPr lang="en-IN" sz="800" dirty="0">
                <a:solidFill>
                  <a:schemeClr val="tx1"/>
                </a:solidFill>
              </a:rPr>
              <a:t>		}</a:t>
            </a:r>
          </a:p>
          <a:p>
            <a:pPr marL="139700" indent="0">
              <a:buNone/>
            </a:pPr>
            <a:r>
              <a:rPr lang="en-IN" sz="800" dirty="0">
                <a:solidFill>
                  <a:schemeClr val="tx1"/>
                </a:solidFill>
              </a:rPr>
              <a:t>		else if(</a:t>
            </a:r>
            <a:r>
              <a:rPr lang="en-IN" sz="800" dirty="0" err="1">
                <a:solidFill>
                  <a:schemeClr val="tx1"/>
                </a:solidFill>
              </a:rPr>
              <a:t>Data_in</a:t>
            </a:r>
            <a:r>
              <a:rPr lang="en-IN" sz="800" dirty="0">
                <a:solidFill>
                  <a:schemeClr val="tx1"/>
                </a:solidFill>
              </a:rPr>
              <a:t> == ‘3’)</a:t>
            </a:r>
          </a:p>
          <a:p>
            <a:pPr marL="139700" indent="0">
              <a:buNone/>
            </a:pPr>
            <a:r>
              <a:rPr lang="en-IN" sz="800" dirty="0">
                <a:solidFill>
                  <a:schemeClr val="tx1"/>
                </a:solidFill>
              </a:rPr>
              <a:t>		{</a:t>
            </a:r>
          </a:p>
          <a:p>
            <a:pPr marL="139700" indent="0">
              <a:buNone/>
            </a:pPr>
            <a:r>
              <a:rPr lang="en-IN" sz="800" dirty="0">
                <a:solidFill>
                  <a:schemeClr val="tx1"/>
                </a:solidFill>
              </a:rPr>
              <a:t>		  Fan = 1; 		      /* turn ON Fan */</a:t>
            </a:r>
          </a:p>
          <a:p>
            <a:pPr marL="139700" indent="0">
              <a:buNone/>
            </a:pPr>
            <a:r>
              <a:rPr lang="en-IN" sz="800" dirty="0">
                <a:solidFill>
                  <a:schemeClr val="tx1"/>
                </a:solidFill>
              </a:rPr>
              <a:t>		  </a:t>
            </a:r>
            <a:r>
              <a:rPr lang="en-IN" sz="800" dirty="0" err="1">
                <a:solidFill>
                  <a:schemeClr val="tx1"/>
                </a:solidFill>
              </a:rPr>
              <a:t>UART_SendString</a:t>
            </a:r>
            <a:r>
              <a:rPr lang="en-IN" sz="800" dirty="0">
                <a:solidFill>
                  <a:schemeClr val="tx1"/>
                </a:solidFill>
              </a:rPr>
              <a:t>("</a:t>
            </a:r>
            <a:r>
              <a:rPr lang="en-IN" sz="800" dirty="0" err="1">
                <a:solidFill>
                  <a:schemeClr val="tx1"/>
                </a:solidFill>
              </a:rPr>
              <a:t>Fan_ON</a:t>
            </a:r>
            <a:r>
              <a:rPr lang="en-IN" sz="800" dirty="0">
                <a:solidFill>
                  <a:schemeClr val="tx1"/>
                </a:solidFill>
              </a:rPr>
              <a:t>");	/* send status of Fan*/</a:t>
            </a:r>
          </a:p>
          <a:p>
            <a:pPr marL="139700" indent="0">
              <a:buNone/>
            </a:pPr>
            <a:r>
              <a:rPr lang="en-IN" sz="800" dirty="0">
                <a:solidFill>
                  <a:schemeClr val="tx1"/>
                </a:solidFill>
              </a:rPr>
              <a:t>		}</a:t>
            </a:r>
          </a:p>
          <a:p>
            <a:pPr marL="139700" indent="0">
              <a:buNone/>
            </a:pPr>
            <a:r>
              <a:rPr lang="en-IN" sz="800" dirty="0">
                <a:solidFill>
                  <a:schemeClr val="tx1"/>
                </a:solidFill>
              </a:rPr>
              <a:t>		else if(</a:t>
            </a:r>
            <a:r>
              <a:rPr lang="en-IN" sz="800" dirty="0" err="1">
                <a:solidFill>
                  <a:schemeClr val="tx1"/>
                </a:solidFill>
              </a:rPr>
              <a:t>Data_in</a:t>
            </a:r>
            <a:r>
              <a:rPr lang="en-IN" sz="800" dirty="0">
                <a:solidFill>
                  <a:schemeClr val="tx1"/>
                </a:solidFill>
              </a:rPr>
              <a:t> == ‘4')</a:t>
            </a:r>
          </a:p>
          <a:p>
            <a:pPr marL="139700" indent="0">
              <a:buNone/>
            </a:pPr>
            <a:r>
              <a:rPr lang="en-IN" sz="800" dirty="0">
                <a:solidFill>
                  <a:schemeClr val="tx1"/>
                </a:solidFill>
              </a:rPr>
              <a:t>		{</a:t>
            </a:r>
          </a:p>
          <a:p>
            <a:pPr marL="139700" indent="0">
              <a:buNone/>
            </a:pPr>
            <a:r>
              <a:rPr lang="en-IN" sz="800" dirty="0">
                <a:solidFill>
                  <a:schemeClr val="tx1"/>
                </a:solidFill>
              </a:rPr>
              <a:t>		  Fan=0;	          /* turn OFF LED */</a:t>
            </a:r>
          </a:p>
          <a:p>
            <a:pPr marL="139700" indent="0">
              <a:buNone/>
            </a:pPr>
            <a:r>
              <a:rPr lang="en-IN" sz="800" dirty="0">
                <a:solidFill>
                  <a:schemeClr val="tx1"/>
                </a:solidFill>
              </a:rPr>
              <a:t>		  </a:t>
            </a:r>
            <a:r>
              <a:rPr lang="en-IN" sz="800" dirty="0" err="1">
                <a:solidFill>
                  <a:schemeClr val="tx1"/>
                </a:solidFill>
              </a:rPr>
              <a:t>UART_SendString</a:t>
            </a:r>
            <a:r>
              <a:rPr lang="en-IN" sz="800" dirty="0">
                <a:solidFill>
                  <a:schemeClr val="tx1"/>
                </a:solidFill>
              </a:rPr>
              <a:t>("</a:t>
            </a:r>
            <a:r>
              <a:rPr lang="en-IN" sz="800" dirty="0" err="1">
                <a:solidFill>
                  <a:schemeClr val="tx1"/>
                </a:solidFill>
              </a:rPr>
              <a:t>Fan_OFF</a:t>
            </a:r>
            <a:r>
              <a:rPr lang="en-IN" sz="800" dirty="0">
                <a:solidFill>
                  <a:schemeClr val="tx1"/>
                </a:solidFill>
              </a:rPr>
              <a:t>");	/* send status of LED*/</a:t>
            </a:r>
          </a:p>
          <a:p>
            <a:pPr marL="139700" indent="0">
              <a:buNone/>
            </a:pPr>
            <a:r>
              <a:rPr lang="en-IN" sz="800" dirty="0">
                <a:solidFill>
                  <a:schemeClr val="tx1"/>
                </a:solidFill>
              </a:rPr>
              <a:t>		}</a:t>
            </a:r>
          </a:p>
          <a:p>
            <a:pPr marL="139700" indent="0">
              <a:buNone/>
            </a:pPr>
            <a:r>
              <a:rPr lang="en-IN" sz="800" dirty="0">
                <a:solidFill>
                  <a:schemeClr val="tx1"/>
                </a:solidFill>
              </a:rPr>
              <a:t>		else</a:t>
            </a:r>
          </a:p>
          <a:p>
            <a:pPr marL="139700" indent="0">
              <a:buNone/>
            </a:pPr>
            <a:r>
              <a:rPr lang="en-IN" sz="800" dirty="0">
                <a:solidFill>
                  <a:schemeClr val="tx1"/>
                </a:solidFill>
              </a:rPr>
              <a:t>		{</a:t>
            </a:r>
          </a:p>
          <a:p>
            <a:pPr marL="139700" indent="0">
              <a:buNone/>
            </a:pPr>
            <a:r>
              <a:rPr lang="en-IN" sz="800" dirty="0">
                <a:solidFill>
                  <a:schemeClr val="tx1"/>
                </a:solidFill>
              </a:rPr>
              <a:t>		</a:t>
            </a:r>
            <a:r>
              <a:rPr lang="en-IN" sz="800" dirty="0" err="1">
                <a:solidFill>
                  <a:schemeClr val="tx1"/>
                </a:solidFill>
              </a:rPr>
              <a:t>UART_SendString</a:t>
            </a:r>
            <a:r>
              <a:rPr lang="en-IN" sz="800" dirty="0">
                <a:solidFill>
                  <a:schemeClr val="tx1"/>
                </a:solidFill>
              </a:rPr>
              <a:t>("Select proper option");  /* send </a:t>
            </a:r>
            <a:r>
              <a:rPr lang="en-IN" sz="800" dirty="0" err="1">
                <a:solidFill>
                  <a:schemeClr val="tx1"/>
                </a:solidFill>
              </a:rPr>
              <a:t>msg</a:t>
            </a:r>
            <a:r>
              <a:rPr lang="en-IN" sz="800" dirty="0">
                <a:solidFill>
                  <a:schemeClr val="tx1"/>
                </a:solidFill>
              </a:rPr>
              <a:t> to select proper option */	</a:t>
            </a:r>
          </a:p>
          <a:p>
            <a:pPr marL="139700" indent="0">
              <a:buNone/>
            </a:pPr>
            <a:r>
              <a:rPr lang="en-IN" sz="800" dirty="0">
                <a:solidFill>
                  <a:schemeClr val="tx1"/>
                </a:solidFill>
              </a:rPr>
              <a:t>		}</a:t>
            </a:r>
          </a:p>
          <a:p>
            <a:pPr marL="139700" indent="0">
              <a:buNone/>
            </a:pPr>
            <a:r>
              <a:rPr lang="en-IN" sz="800" dirty="0">
                <a:solidFill>
                  <a:schemeClr val="tx1"/>
                </a:solidFill>
              </a:rPr>
              <a:t>   }</a:t>
            </a:r>
          </a:p>
          <a:p>
            <a:pPr marL="139700" indent="0">
              <a:buNone/>
            </a:pPr>
            <a:r>
              <a:rPr lang="en-IN" sz="800" dirty="0">
                <a:solidFill>
                  <a:schemeClr val="tx1"/>
                </a:solidFill>
              </a:rPr>
              <a:t> }</a:t>
            </a:r>
          </a:p>
        </p:txBody>
      </p:sp>
    </p:spTree>
    <p:extLst>
      <p:ext uri="{BB962C8B-B14F-4D97-AF65-F5344CB8AC3E}">
        <p14:creationId xmlns:p14="http://schemas.microsoft.com/office/powerpoint/2010/main" val="286316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1700" y="445025"/>
            <a:ext cx="8520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b="1" dirty="0">
                <a:solidFill>
                  <a:schemeClr val="tx2"/>
                </a:solidFill>
                <a:latin typeface="Fire sans extra"/>
              </a:rPr>
              <a:t>Contents:</a:t>
            </a:r>
          </a:p>
        </p:txBody>
      </p:sp>
      <p:sp>
        <p:nvSpPr>
          <p:cNvPr id="3" name="Content Placeholder 2"/>
          <p:cNvSpPr txBox="1">
            <a:spLocks/>
          </p:cNvSpPr>
          <p:nvPr/>
        </p:nvSpPr>
        <p:spPr>
          <a:xfrm>
            <a:off x="311700" y="1242808"/>
            <a:ext cx="7924800" cy="23574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itchFamily="2" charset="2"/>
              <a:buChar char="ü"/>
            </a:pPr>
            <a:r>
              <a:rPr lang="en-US" sz="2000" b="1" dirty="0">
                <a:solidFill>
                  <a:srgbClr val="002060"/>
                </a:solidFill>
                <a:latin typeface="Roboto" panose="02000000000000000000" pitchFamily="2" charset="0"/>
                <a:ea typeface="Roboto" panose="02000000000000000000" pitchFamily="2" charset="0"/>
              </a:rPr>
              <a:t>Bluetooth Control Home automation</a:t>
            </a:r>
          </a:p>
          <a:p>
            <a:pPr>
              <a:buFont typeface="Wingdings" pitchFamily="2" charset="2"/>
              <a:buChar char="ü"/>
            </a:pPr>
            <a:r>
              <a:rPr lang="en-US" sz="2000" b="1" dirty="0">
                <a:solidFill>
                  <a:srgbClr val="002060"/>
                </a:solidFill>
                <a:latin typeface="Roboto" panose="02000000000000000000" pitchFamily="2" charset="0"/>
                <a:ea typeface="Roboto" panose="02000000000000000000" pitchFamily="2" charset="0"/>
              </a:rPr>
              <a:t>Hardware Required</a:t>
            </a:r>
          </a:p>
          <a:p>
            <a:pPr>
              <a:buFont typeface="Wingdings" pitchFamily="2" charset="2"/>
              <a:buChar char="ü"/>
            </a:pPr>
            <a:r>
              <a:rPr lang="en-US" sz="2000" b="1" dirty="0">
                <a:solidFill>
                  <a:srgbClr val="002060"/>
                </a:solidFill>
                <a:latin typeface="Roboto" panose="02000000000000000000" pitchFamily="2" charset="0"/>
                <a:ea typeface="Roboto" panose="02000000000000000000" pitchFamily="2" charset="0"/>
              </a:rPr>
              <a:t>Software Required</a:t>
            </a:r>
          </a:p>
          <a:p>
            <a:pPr>
              <a:buFont typeface="Wingdings" pitchFamily="2" charset="2"/>
              <a:buChar char="ü"/>
            </a:pPr>
            <a:r>
              <a:rPr lang="en-US" sz="2000" b="1" dirty="0">
                <a:solidFill>
                  <a:srgbClr val="002060"/>
                </a:solidFill>
                <a:latin typeface="Roboto" panose="02000000000000000000" pitchFamily="2" charset="0"/>
                <a:ea typeface="Roboto" panose="02000000000000000000" pitchFamily="2" charset="0"/>
              </a:rPr>
              <a:t>Introduction to Bluetooth  and Relay</a:t>
            </a:r>
          </a:p>
          <a:p>
            <a:pPr>
              <a:buFont typeface="Wingdings" pitchFamily="2" charset="2"/>
              <a:buChar char="ü"/>
            </a:pPr>
            <a:r>
              <a:rPr lang="en-US" sz="2000" b="1" dirty="0">
                <a:solidFill>
                  <a:schemeClr val="bg1"/>
                </a:solidFill>
              </a:rPr>
              <a:t>Block Diagram</a:t>
            </a:r>
            <a:endParaRPr lang="en-IN" sz="2000" b="1" dirty="0">
              <a:solidFill>
                <a:schemeClr val="bg1"/>
              </a:solidFill>
            </a:endParaRPr>
          </a:p>
          <a:p>
            <a:pPr>
              <a:buFont typeface="Wingdings" pitchFamily="2" charset="2"/>
              <a:buChar char="ü"/>
            </a:pPr>
            <a:r>
              <a:rPr lang="en-US" sz="2000" b="1" dirty="0">
                <a:solidFill>
                  <a:schemeClr val="bg1"/>
                </a:solidFill>
                <a:ea typeface="Roboto" panose="02000000000000000000" pitchFamily="2" charset="0"/>
              </a:rPr>
              <a:t>Schematics</a:t>
            </a:r>
            <a:endParaRPr lang="en-US" sz="2000" b="1" dirty="0">
              <a:solidFill>
                <a:schemeClr val="bg1"/>
              </a:solidFill>
              <a:latin typeface="Roboto" panose="02000000000000000000" pitchFamily="2" charset="0"/>
              <a:ea typeface="Roboto" panose="02000000000000000000" pitchFamily="2" charset="0"/>
            </a:endParaRPr>
          </a:p>
          <a:p>
            <a:pPr>
              <a:buFont typeface="Wingdings" pitchFamily="2" charset="2"/>
              <a:buChar char="ü"/>
            </a:pPr>
            <a:r>
              <a:rPr lang="en-US" sz="2000" b="1" dirty="0">
                <a:solidFill>
                  <a:srgbClr val="002060"/>
                </a:solidFill>
                <a:latin typeface="Roboto" panose="02000000000000000000" pitchFamily="2" charset="0"/>
                <a:ea typeface="Roboto" panose="02000000000000000000" pitchFamily="2" charset="0"/>
              </a:rPr>
              <a:t>Source Code</a:t>
            </a:r>
          </a:p>
          <a:p>
            <a:endParaRPr lang="en-US" sz="2000" b="1" dirty="0">
              <a:solidFill>
                <a:srgbClr val="002060"/>
              </a:solidFill>
              <a:latin typeface="Roboto" panose="02000000000000000000" pitchFamily="2" charset="0"/>
              <a:ea typeface="Roboto" panose="02000000000000000000" pitchFamily="2" charset="0"/>
            </a:endParaRPr>
          </a:p>
          <a:p>
            <a:endParaRPr lang="en-US" sz="2000" b="1" dirty="0">
              <a:solidFill>
                <a:srgbClr val="002060"/>
              </a:solidFill>
              <a:latin typeface="Roboto" panose="02000000000000000000" pitchFamily="2" charset="0"/>
              <a:ea typeface="Roboto" panose="02000000000000000000" pitchFamily="2" charset="0"/>
            </a:endParaRPr>
          </a:p>
          <a:p>
            <a:pPr>
              <a:buFont typeface="Wingdings" pitchFamily="2" charset="2"/>
              <a:buChar char="ü"/>
            </a:pPr>
            <a:endParaRPr lang="en-US" sz="2000" b="1" dirty="0">
              <a:solidFill>
                <a:srgbClr val="002060"/>
              </a:solidFill>
              <a:latin typeface="Roboto" panose="02000000000000000000" pitchFamily="2" charset="0"/>
              <a:ea typeface="Roboto" panose="02000000000000000000" pitchFamily="2" charset="0"/>
            </a:endParaRPr>
          </a:p>
          <a:p>
            <a:endParaRPr lang="en-US" sz="2000"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894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49" y="2013573"/>
            <a:ext cx="7704000" cy="572700"/>
          </a:xfrm>
        </p:spPr>
        <p:txBody>
          <a:bodyPr/>
          <a:lstStyle/>
          <a:p>
            <a:r>
              <a:rPr lang="en-US" sz="7200" dirty="0">
                <a:solidFill>
                  <a:schemeClr val="tx2"/>
                </a:solidFill>
              </a:rPr>
              <a:t>Thank You</a:t>
            </a:r>
            <a:endParaRPr lang="en-IN" sz="7200" dirty="0">
              <a:solidFill>
                <a:schemeClr val="tx2"/>
              </a:solidFill>
            </a:endParaRPr>
          </a:p>
        </p:txBody>
      </p:sp>
    </p:spTree>
    <p:extLst>
      <p:ext uri="{BB962C8B-B14F-4D97-AF65-F5344CB8AC3E}">
        <p14:creationId xmlns:p14="http://schemas.microsoft.com/office/powerpoint/2010/main" val="73721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Bluetooth Control Home automation</a:t>
            </a:r>
            <a:endParaRPr lang="en-IN" dirty="0">
              <a:solidFill>
                <a:srgbClr val="FF0000"/>
              </a:solidFill>
            </a:endParaRPr>
          </a:p>
        </p:txBody>
      </p:sp>
      <p:sp>
        <p:nvSpPr>
          <p:cNvPr id="3" name="Content Placeholder 2"/>
          <p:cNvSpPr>
            <a:spLocks noGrp="1"/>
          </p:cNvSpPr>
          <p:nvPr>
            <p:ph idx="1"/>
          </p:nvPr>
        </p:nvSpPr>
        <p:spPr/>
        <p:txBody>
          <a:bodyPr/>
          <a:lstStyle/>
          <a:p>
            <a:pPr marL="139700" indent="0">
              <a:buNone/>
            </a:pPr>
            <a:r>
              <a:rPr lang="en-US" dirty="0"/>
              <a:t>Home automation system is designed which can be controlled by any Android smartphone. The automation system connects with the smartphone through Bluetooth. The smart phone sends control signals to switch home appliances ON or OFF by an android app through Bluetooth interface. </a:t>
            </a:r>
            <a:endParaRPr lang="en-IN" dirty="0"/>
          </a:p>
        </p:txBody>
      </p:sp>
      <p:sp>
        <p:nvSpPr>
          <p:cNvPr id="4" name="Slide Number Placeholder 3"/>
          <p:cNvSpPr>
            <a:spLocks noGrp="1"/>
          </p:cNvSpPr>
          <p:nvPr>
            <p:ph type="sldNum" sz="quarter" idx="4"/>
          </p:nvPr>
        </p:nvSpPr>
        <p:spPr/>
        <p:txBody>
          <a:bodyPr/>
          <a:lstStyle/>
          <a:p>
            <a:pPr>
              <a:defRPr/>
            </a:pPr>
            <a:endParaRPr lang="en-US" dirty="0"/>
          </a:p>
        </p:txBody>
      </p:sp>
      <p:pic>
        <p:nvPicPr>
          <p:cNvPr id="5" name="Picture 4"/>
          <p:cNvPicPr>
            <a:picLocks noChangeAspect="1"/>
          </p:cNvPicPr>
          <p:nvPr/>
        </p:nvPicPr>
        <p:blipFill>
          <a:blip r:embed="rId2"/>
          <a:stretch>
            <a:fillRect/>
          </a:stretch>
        </p:blipFill>
        <p:spPr>
          <a:xfrm>
            <a:off x="1986280" y="2072386"/>
            <a:ext cx="4149528" cy="2269666"/>
          </a:xfrm>
          <a:prstGeom prst="rect">
            <a:avLst/>
          </a:prstGeom>
        </p:spPr>
      </p:pic>
    </p:spTree>
    <p:extLst>
      <p:ext uri="{BB962C8B-B14F-4D97-AF65-F5344CB8AC3E}">
        <p14:creationId xmlns:p14="http://schemas.microsoft.com/office/powerpoint/2010/main" val="319874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74" y="0"/>
            <a:ext cx="7723500" cy="481200"/>
          </a:xfrm>
        </p:spPr>
        <p:txBody>
          <a:bodyPr/>
          <a:lstStyle/>
          <a:p>
            <a:r>
              <a:rPr lang="en-US" dirty="0">
                <a:solidFill>
                  <a:srgbClr val="FF0000"/>
                </a:solidFill>
              </a:rPr>
              <a:t>Hardware Required</a:t>
            </a:r>
            <a:endParaRPr lang="en-IN" dirty="0">
              <a:solidFill>
                <a:srgbClr val="FF0000"/>
              </a:solidFill>
            </a:endParaRPr>
          </a:p>
        </p:txBody>
      </p:sp>
      <p:pic>
        <p:nvPicPr>
          <p:cNvPr id="6" name="Picture 5"/>
          <p:cNvPicPr>
            <a:picLocks noChangeAspect="1"/>
          </p:cNvPicPr>
          <p:nvPr/>
        </p:nvPicPr>
        <p:blipFill>
          <a:blip r:embed="rId2"/>
          <a:stretch>
            <a:fillRect/>
          </a:stretch>
        </p:blipFill>
        <p:spPr>
          <a:xfrm>
            <a:off x="441268" y="2598428"/>
            <a:ext cx="1477587" cy="2028990"/>
          </a:xfrm>
          <a:prstGeom prst="rect">
            <a:avLst/>
          </a:prstGeom>
        </p:spPr>
      </p:pic>
      <p:pic>
        <p:nvPicPr>
          <p:cNvPr id="7" name="Picture 2"/>
          <p:cNvPicPr>
            <a:picLocks noChangeAspect="1" noChangeArrowheads="1"/>
          </p:cNvPicPr>
          <p:nvPr/>
        </p:nvPicPr>
        <p:blipFill>
          <a:blip r:embed="rId3"/>
          <a:srcRect/>
          <a:stretch>
            <a:fillRect/>
          </a:stretch>
        </p:blipFill>
        <p:spPr bwMode="auto">
          <a:xfrm>
            <a:off x="401785" y="667567"/>
            <a:ext cx="2639288" cy="1618434"/>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8" name="Picture 7"/>
          <p:cNvPicPr>
            <a:picLocks noChangeAspect="1"/>
          </p:cNvPicPr>
          <p:nvPr/>
        </p:nvPicPr>
        <p:blipFill>
          <a:blip r:embed="rId4"/>
          <a:stretch>
            <a:fillRect/>
          </a:stretch>
        </p:blipFill>
        <p:spPr>
          <a:xfrm>
            <a:off x="3041073" y="667567"/>
            <a:ext cx="2099517" cy="1618434"/>
          </a:xfrm>
          <a:prstGeom prst="rect">
            <a:avLst/>
          </a:prstGeom>
        </p:spPr>
      </p:pic>
      <p:pic>
        <p:nvPicPr>
          <p:cNvPr id="9" name="Picture 8"/>
          <p:cNvPicPr>
            <a:picLocks noChangeAspect="1"/>
          </p:cNvPicPr>
          <p:nvPr/>
        </p:nvPicPr>
        <p:blipFill>
          <a:blip r:embed="rId5"/>
          <a:stretch>
            <a:fillRect/>
          </a:stretch>
        </p:blipFill>
        <p:spPr>
          <a:xfrm>
            <a:off x="5251427" y="645913"/>
            <a:ext cx="2351386" cy="1618434"/>
          </a:xfrm>
          <a:prstGeom prst="rect">
            <a:avLst/>
          </a:prstGeom>
        </p:spPr>
      </p:pic>
      <p:pic>
        <p:nvPicPr>
          <p:cNvPr id="10" name="Picture 9"/>
          <p:cNvPicPr>
            <a:picLocks noChangeAspect="1"/>
          </p:cNvPicPr>
          <p:nvPr/>
        </p:nvPicPr>
        <p:blipFill>
          <a:blip r:embed="rId6"/>
          <a:stretch>
            <a:fillRect/>
          </a:stretch>
        </p:blipFill>
        <p:spPr>
          <a:xfrm>
            <a:off x="2021755" y="2570719"/>
            <a:ext cx="2038635" cy="2028990"/>
          </a:xfrm>
          <a:prstGeom prst="rect">
            <a:avLst/>
          </a:prstGeom>
        </p:spPr>
      </p:pic>
      <p:pic>
        <p:nvPicPr>
          <p:cNvPr id="11" name="Picture 10"/>
          <p:cNvPicPr>
            <a:picLocks noChangeAspect="1"/>
          </p:cNvPicPr>
          <p:nvPr/>
        </p:nvPicPr>
        <p:blipFill>
          <a:blip r:embed="rId7"/>
          <a:stretch>
            <a:fillRect/>
          </a:stretch>
        </p:blipFill>
        <p:spPr>
          <a:xfrm>
            <a:off x="4191024" y="2598428"/>
            <a:ext cx="2248214" cy="1973572"/>
          </a:xfrm>
          <a:prstGeom prst="rect">
            <a:avLst/>
          </a:prstGeom>
        </p:spPr>
      </p:pic>
      <p:pic>
        <p:nvPicPr>
          <p:cNvPr id="12" name="Picture 11"/>
          <p:cNvPicPr>
            <a:picLocks noChangeAspect="1"/>
          </p:cNvPicPr>
          <p:nvPr/>
        </p:nvPicPr>
        <p:blipFill>
          <a:blip r:embed="rId8"/>
          <a:stretch>
            <a:fillRect/>
          </a:stretch>
        </p:blipFill>
        <p:spPr>
          <a:xfrm>
            <a:off x="7833376" y="624260"/>
            <a:ext cx="1000265" cy="1661741"/>
          </a:xfrm>
          <a:prstGeom prst="rect">
            <a:avLst/>
          </a:prstGeom>
        </p:spPr>
      </p:pic>
    </p:spTree>
    <p:extLst>
      <p:ext uri="{BB962C8B-B14F-4D97-AF65-F5344CB8AC3E}">
        <p14:creationId xmlns:p14="http://schemas.microsoft.com/office/powerpoint/2010/main" val="168104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required</a:t>
            </a:r>
            <a:endParaRPr lang="en-IN" dirty="0">
              <a:solidFill>
                <a:srgbClr val="FF0000"/>
              </a:solidFill>
            </a:endParaRPr>
          </a:p>
        </p:txBody>
      </p:sp>
      <p:sp>
        <p:nvSpPr>
          <p:cNvPr id="3" name="Content Placeholder 2"/>
          <p:cNvSpPr>
            <a:spLocks noGrp="1"/>
          </p:cNvSpPr>
          <p:nvPr>
            <p:ph idx="1"/>
          </p:nvPr>
        </p:nvSpPr>
        <p:spPr/>
        <p:txBody>
          <a:bodyPr/>
          <a:lstStyle/>
          <a:p>
            <a:r>
              <a:rPr lang="en-US" sz="2800" dirty="0" err="1"/>
              <a:t>Keil</a:t>
            </a:r>
            <a:endParaRPr lang="en-US" sz="2800" dirty="0"/>
          </a:p>
          <a:p>
            <a:r>
              <a:rPr lang="en-US" sz="2800" dirty="0"/>
              <a:t>Nuvoton ISP-ICP Utility</a:t>
            </a:r>
          </a:p>
          <a:p>
            <a:r>
              <a:rPr lang="en-US" sz="2800" dirty="0"/>
              <a:t>Hyper terminal</a:t>
            </a:r>
          </a:p>
          <a:p>
            <a:r>
              <a:rPr lang="en-US" sz="2800" dirty="0"/>
              <a:t>Android Bluetooth control(PLAY STORE)</a:t>
            </a:r>
          </a:p>
          <a:p>
            <a:endParaRPr lang="en-IN" sz="2800" dirty="0"/>
          </a:p>
        </p:txBody>
      </p:sp>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389067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Bluetooth</a:t>
            </a:r>
            <a:endParaRPr lang="en-IN" dirty="0">
              <a:solidFill>
                <a:srgbClr val="FF0000"/>
              </a:solidFill>
            </a:endParaRPr>
          </a:p>
        </p:txBody>
      </p:sp>
      <p:sp>
        <p:nvSpPr>
          <p:cNvPr id="3" name="Content Placeholder 2"/>
          <p:cNvSpPr>
            <a:spLocks noGrp="1"/>
          </p:cNvSpPr>
          <p:nvPr>
            <p:ph idx="1"/>
          </p:nvPr>
        </p:nvSpPr>
        <p:spPr/>
        <p:txBody>
          <a:bodyPr/>
          <a:lstStyle/>
          <a:p>
            <a:r>
              <a:rPr lang="en-US" altLang="en-US" dirty="0">
                <a:solidFill>
                  <a:schemeClr val="tx1"/>
                </a:solidFill>
              </a:rPr>
              <a:t>Bluetooth wireless technology is an </a:t>
            </a:r>
            <a:r>
              <a:rPr lang="en-US" altLang="en-US" b="1" dirty="0">
                <a:solidFill>
                  <a:schemeClr val="tx1"/>
                </a:solidFill>
              </a:rPr>
              <a:t>open</a:t>
            </a:r>
            <a:r>
              <a:rPr lang="en-US" altLang="en-US" dirty="0">
                <a:solidFill>
                  <a:schemeClr val="tx1"/>
                </a:solidFill>
              </a:rPr>
              <a:t> specification for a </a:t>
            </a:r>
            <a:r>
              <a:rPr lang="en-US" altLang="en-US" b="1" dirty="0">
                <a:solidFill>
                  <a:schemeClr val="tx1"/>
                </a:solidFill>
              </a:rPr>
              <a:t>low-cost</a:t>
            </a:r>
            <a:r>
              <a:rPr lang="en-US" altLang="en-US" dirty="0">
                <a:solidFill>
                  <a:schemeClr val="tx1"/>
                </a:solidFill>
              </a:rPr>
              <a:t>, </a:t>
            </a:r>
            <a:r>
              <a:rPr lang="en-US" altLang="en-US" b="1" dirty="0">
                <a:solidFill>
                  <a:schemeClr val="tx1"/>
                </a:solidFill>
              </a:rPr>
              <a:t>low-power</a:t>
            </a:r>
            <a:r>
              <a:rPr lang="en-US" altLang="en-US" dirty="0">
                <a:solidFill>
                  <a:schemeClr val="tx1"/>
                </a:solidFill>
              </a:rPr>
              <a:t>,</a:t>
            </a:r>
          </a:p>
          <a:p>
            <a:pPr marL="139700" indent="0">
              <a:buNone/>
            </a:pPr>
            <a:r>
              <a:rPr lang="en-US" altLang="en-US" dirty="0">
                <a:solidFill>
                  <a:schemeClr val="tx1"/>
                </a:solidFill>
              </a:rPr>
              <a:t>  short-range radio technology for wireless communication of </a:t>
            </a:r>
            <a:r>
              <a:rPr lang="en-US" altLang="en-US" b="1" dirty="0">
                <a:solidFill>
                  <a:schemeClr val="tx1"/>
                </a:solidFill>
              </a:rPr>
              <a:t>voice and data.</a:t>
            </a:r>
          </a:p>
          <a:p>
            <a:pPr marL="139700" indent="0">
              <a:buNone/>
            </a:pPr>
            <a:endParaRPr lang="en-US" altLang="en-US" b="1" dirty="0">
              <a:solidFill>
                <a:schemeClr val="tx1"/>
              </a:solidFill>
            </a:endParaRPr>
          </a:p>
          <a:p>
            <a:pPr marL="139700" indent="0">
              <a:buNone/>
            </a:pPr>
            <a:r>
              <a:rPr lang="en-US"/>
              <a:t>Bluetooth is a short-range wireless technology standard that is used for exchanging data between fixed and mobile devices over short distances using UHF radio waves in the ISM bands, from 2.402 GHz to 2.48 GHz, and building personal area networks.</a:t>
            </a:r>
            <a:endParaRPr lang="en-US" altLang="en-US" b="1" dirty="0">
              <a:solidFill>
                <a:schemeClr val="tx1"/>
              </a:solidFill>
            </a:endParaRPr>
          </a:p>
          <a:p>
            <a:pPr marL="139700" indent="0">
              <a:buNone/>
            </a:pPr>
            <a:endParaRPr lang="en-IN" dirty="0">
              <a:solidFill>
                <a:schemeClr val="tx1"/>
              </a:solidFill>
            </a:endParaRPr>
          </a:p>
        </p:txBody>
      </p:sp>
    </p:spTree>
    <p:extLst>
      <p:ext uri="{BB962C8B-B14F-4D97-AF65-F5344CB8AC3E}">
        <p14:creationId xmlns:p14="http://schemas.microsoft.com/office/powerpoint/2010/main" val="50818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30" y="183359"/>
            <a:ext cx="7723500" cy="481200"/>
          </a:xfrm>
        </p:spPr>
        <p:txBody>
          <a:bodyPr/>
          <a:lstStyle/>
          <a:p>
            <a:r>
              <a:rPr lang="en-US" altLang="en-US" b="1" dirty="0">
                <a:solidFill>
                  <a:srgbClr val="FF0000"/>
                </a:solidFill>
              </a:rPr>
              <a:t>Advantages</a:t>
            </a:r>
            <a:r>
              <a:rPr lang="en-US" b="1" dirty="0">
                <a:solidFill>
                  <a:srgbClr val="FF0000"/>
                </a:solidFill>
              </a:rPr>
              <a:t> of Bluetooth</a:t>
            </a:r>
            <a:endParaRPr lang="en-IN" b="1" dirty="0">
              <a:solidFill>
                <a:srgbClr val="FF0000"/>
              </a:solidFill>
            </a:endParaRPr>
          </a:p>
        </p:txBody>
      </p:sp>
      <p:sp>
        <p:nvSpPr>
          <p:cNvPr id="3" name="Content Placeholder 2"/>
          <p:cNvSpPr>
            <a:spLocks noGrp="1"/>
          </p:cNvSpPr>
          <p:nvPr>
            <p:ph idx="1"/>
          </p:nvPr>
        </p:nvSpPr>
        <p:spPr>
          <a:xfrm>
            <a:off x="253075" y="716057"/>
            <a:ext cx="7723500" cy="3454500"/>
          </a:xfrm>
        </p:spPr>
        <p:txBody>
          <a:bodyPr/>
          <a:lstStyle/>
          <a:p>
            <a:r>
              <a:rPr lang="en-US" altLang="en-US" dirty="0"/>
              <a:t>Advantages</a:t>
            </a:r>
            <a:endParaRPr lang="tr-TR" altLang="en-US" dirty="0"/>
          </a:p>
          <a:p>
            <a:pPr lvl="1"/>
            <a:r>
              <a:rPr lang="en-US" altLang="en-US" sz="1800" dirty="0"/>
              <a:t>Bluetooth</a:t>
            </a:r>
            <a:r>
              <a:rPr lang="tr-TR" altLang="en-US" sz="1800" dirty="0"/>
              <a:t>:</a:t>
            </a:r>
            <a:r>
              <a:rPr lang="en-US" altLang="en-US" sz="1800" dirty="0"/>
              <a:t> interoperable</a:t>
            </a:r>
          </a:p>
          <a:p>
            <a:pPr lvl="1"/>
            <a:r>
              <a:rPr lang="en-US" altLang="en-US" sz="1800" dirty="0"/>
              <a:t>IrDA:</a:t>
            </a:r>
            <a:r>
              <a:rPr lang="tr-TR" altLang="en-US" sz="1800" dirty="0"/>
              <a:t> </a:t>
            </a:r>
            <a:r>
              <a:rPr lang="en-US" altLang="en-US" sz="1800" dirty="0"/>
              <a:t>line of</a:t>
            </a:r>
            <a:r>
              <a:rPr lang="tr-TR" altLang="en-US" sz="1800" dirty="0"/>
              <a:t> </a:t>
            </a:r>
            <a:r>
              <a:rPr lang="en-US" altLang="en-US" sz="1800" dirty="0"/>
              <a:t>sight</a:t>
            </a:r>
            <a:r>
              <a:rPr lang="tr-TR" altLang="en-US" sz="1800" dirty="0"/>
              <a:t> </a:t>
            </a:r>
            <a:r>
              <a:rPr lang="en-US" altLang="en-US" sz="1800" dirty="0"/>
              <a:t>needed,</a:t>
            </a:r>
            <a:r>
              <a:rPr lang="tr-TR" altLang="en-US" sz="1800" dirty="0"/>
              <a:t> </a:t>
            </a:r>
            <a:r>
              <a:rPr lang="en-US" altLang="en-US" sz="1800" dirty="0"/>
              <a:t>point-to-point</a:t>
            </a:r>
          </a:p>
          <a:p>
            <a:pPr lvl="1"/>
            <a:r>
              <a:rPr lang="en-US" altLang="en-US" sz="1800" dirty="0"/>
              <a:t>WLAN:</a:t>
            </a:r>
            <a:r>
              <a:rPr lang="tr-TR" altLang="en-US" sz="1800" dirty="0"/>
              <a:t> </a:t>
            </a:r>
            <a:r>
              <a:rPr lang="en-US" altLang="en-US" sz="1800" dirty="0"/>
              <a:t>higher power consumption</a:t>
            </a:r>
          </a:p>
          <a:p>
            <a:r>
              <a:rPr lang="en-US" altLang="en-US" dirty="0"/>
              <a:t>Disadvantages</a:t>
            </a:r>
          </a:p>
          <a:p>
            <a:pPr lvl="1"/>
            <a:r>
              <a:rPr lang="en-US" altLang="en-US" sz="1800" dirty="0"/>
              <a:t>Bluetooth</a:t>
            </a:r>
            <a:r>
              <a:rPr lang="tr-TR" altLang="en-US" sz="1800" dirty="0"/>
              <a:t>: </a:t>
            </a:r>
            <a:r>
              <a:rPr lang="en-US" altLang="en-US" sz="1800" dirty="0"/>
              <a:t>only</a:t>
            </a:r>
            <a:r>
              <a:rPr lang="tr-TR" altLang="en-US" sz="1800" dirty="0"/>
              <a:t> </a:t>
            </a:r>
            <a:r>
              <a:rPr lang="en-US" altLang="en-US" sz="1800" dirty="0"/>
              <a:t>up</a:t>
            </a:r>
            <a:r>
              <a:rPr lang="tr-TR" altLang="en-US" sz="1800" dirty="0"/>
              <a:t> </a:t>
            </a:r>
            <a:r>
              <a:rPr lang="en-US" altLang="en-US" sz="1800" dirty="0"/>
              <a:t>to</a:t>
            </a:r>
            <a:r>
              <a:rPr lang="tr-TR" altLang="en-US" sz="1800" dirty="0"/>
              <a:t> </a:t>
            </a:r>
            <a:r>
              <a:rPr lang="en-US" altLang="en-US" sz="1800" dirty="0"/>
              <a:t>1</a:t>
            </a:r>
            <a:r>
              <a:rPr lang="tr-TR" altLang="en-US" sz="1800" dirty="0"/>
              <a:t> </a:t>
            </a:r>
            <a:r>
              <a:rPr lang="en-US" altLang="en-US" sz="1800" dirty="0"/>
              <a:t>Mbps</a:t>
            </a:r>
          </a:p>
          <a:p>
            <a:pPr lvl="1"/>
            <a:r>
              <a:rPr lang="en-US" altLang="en-US" sz="1800" dirty="0"/>
              <a:t>IrDA:</a:t>
            </a:r>
            <a:r>
              <a:rPr lang="tr-TR" altLang="en-US" sz="1800" dirty="0"/>
              <a:t> </a:t>
            </a:r>
            <a:r>
              <a:rPr lang="en-US" altLang="en-US" sz="1800" dirty="0"/>
              <a:t>much</a:t>
            </a:r>
            <a:r>
              <a:rPr lang="tr-TR" altLang="en-US" sz="1800" dirty="0"/>
              <a:t> </a:t>
            </a:r>
            <a:r>
              <a:rPr lang="en-US" altLang="en-US" sz="1800" dirty="0"/>
              <a:t>cheaper,</a:t>
            </a:r>
            <a:r>
              <a:rPr lang="tr-TR" altLang="en-US" sz="1800" dirty="0"/>
              <a:t> </a:t>
            </a:r>
            <a:r>
              <a:rPr lang="en-US" altLang="en-US" sz="1800" dirty="0"/>
              <a:t>faster (up</a:t>
            </a:r>
            <a:r>
              <a:rPr lang="tr-TR" altLang="en-US" sz="1800" dirty="0"/>
              <a:t> </a:t>
            </a:r>
            <a:r>
              <a:rPr lang="en-US" altLang="en-US" sz="1800" dirty="0"/>
              <a:t>to</a:t>
            </a:r>
            <a:r>
              <a:rPr lang="tr-TR" altLang="en-US" sz="1800" dirty="0"/>
              <a:t> </a:t>
            </a:r>
            <a:r>
              <a:rPr lang="en-US" altLang="en-US" sz="1800" dirty="0"/>
              <a:t>16</a:t>
            </a:r>
            <a:r>
              <a:rPr lang="tr-TR" altLang="en-US" sz="1800" dirty="0"/>
              <a:t> </a:t>
            </a:r>
            <a:r>
              <a:rPr lang="en-US" altLang="en-US" sz="1800" dirty="0"/>
              <a:t>Mbps)</a:t>
            </a:r>
          </a:p>
          <a:p>
            <a:pPr lvl="1"/>
            <a:r>
              <a:rPr lang="en-US" altLang="en-US" sz="1800" dirty="0"/>
              <a:t>WLAN:</a:t>
            </a:r>
            <a:r>
              <a:rPr lang="tr-TR" altLang="en-US" sz="1800" dirty="0"/>
              <a:t> </a:t>
            </a:r>
            <a:r>
              <a:rPr lang="en-US" altLang="en-US" sz="1800" dirty="0"/>
              <a:t>faster (up</a:t>
            </a:r>
            <a:r>
              <a:rPr lang="tr-TR" altLang="en-US" sz="1800" dirty="0"/>
              <a:t> </a:t>
            </a:r>
            <a:r>
              <a:rPr lang="en-US" altLang="en-US" sz="1800" dirty="0"/>
              <a:t>to</a:t>
            </a:r>
            <a:r>
              <a:rPr lang="tr-TR" altLang="en-US" sz="1800" dirty="0"/>
              <a:t> </a:t>
            </a:r>
            <a:r>
              <a:rPr lang="en-US" altLang="en-US" sz="1800" dirty="0"/>
              <a:t>11</a:t>
            </a:r>
            <a:r>
              <a:rPr lang="tr-TR" altLang="en-US" sz="1800" dirty="0"/>
              <a:t> </a:t>
            </a:r>
            <a:r>
              <a:rPr lang="en-US" altLang="en-US" sz="1800" dirty="0"/>
              <a:t>Mbps)</a:t>
            </a:r>
            <a:endParaRPr lang="en-IN" sz="1800" dirty="0"/>
          </a:p>
        </p:txBody>
      </p:sp>
    </p:spTree>
    <p:extLst>
      <p:ext uri="{BB962C8B-B14F-4D97-AF65-F5344CB8AC3E}">
        <p14:creationId xmlns:p14="http://schemas.microsoft.com/office/powerpoint/2010/main" val="326030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HC-05 Bluetooth Module</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311150" y="1316821"/>
            <a:ext cx="8521700" cy="3087708"/>
          </a:xfrm>
          <a:prstGeom prst="rect">
            <a:avLst/>
          </a:prstGeom>
        </p:spPr>
      </p:pic>
      <p:sp>
        <p:nvSpPr>
          <p:cNvPr id="4" name="Slide Number Placeholder 3"/>
          <p:cNvSpPr>
            <a:spLocks noGrp="1"/>
          </p:cNvSpPr>
          <p:nvPr>
            <p:ph type="sldNum" sz="quarter" idx="4"/>
          </p:nvPr>
        </p:nvSpPr>
        <p:spPr/>
        <p:txBody>
          <a:bodyPr/>
          <a:lstStyle/>
          <a:p>
            <a:pPr>
              <a:defRPr/>
            </a:pPr>
            <a:endParaRPr lang="en-US" dirty="0"/>
          </a:p>
        </p:txBody>
      </p:sp>
    </p:spTree>
    <p:extLst>
      <p:ext uri="{BB962C8B-B14F-4D97-AF65-F5344CB8AC3E}">
        <p14:creationId xmlns:p14="http://schemas.microsoft.com/office/powerpoint/2010/main" val="326759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HC-05 Default Settings</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lstStyle/>
          <a:p>
            <a:pPr marL="139700" indent="0">
              <a:buNone/>
            </a:pPr>
            <a:r>
              <a:rPr lang="en-IN" dirty="0"/>
              <a:t>Default Bluetooth Name: “HC-05”</a:t>
            </a:r>
          </a:p>
          <a:p>
            <a:pPr marL="139700" indent="0">
              <a:buNone/>
            </a:pPr>
            <a:r>
              <a:rPr lang="en-IN" dirty="0"/>
              <a:t>Default Password: 1234 or 0000</a:t>
            </a:r>
          </a:p>
          <a:p>
            <a:pPr marL="139700" indent="0">
              <a:buNone/>
            </a:pPr>
            <a:r>
              <a:rPr lang="en-IN" dirty="0"/>
              <a:t>Default Communication: Slave</a:t>
            </a:r>
          </a:p>
          <a:p>
            <a:pPr marL="139700" indent="0">
              <a:buNone/>
            </a:pPr>
            <a:r>
              <a:rPr lang="en-IN" dirty="0"/>
              <a:t>Default Mode: Data Mode</a:t>
            </a:r>
          </a:p>
          <a:p>
            <a:pPr marL="139700" indent="0">
              <a:buNone/>
            </a:pPr>
            <a:r>
              <a:rPr lang="en-IN" dirty="0"/>
              <a:t>Data Mode Baud Rate: 9600, 8, N, 1</a:t>
            </a:r>
          </a:p>
          <a:p>
            <a:pPr marL="139700" indent="0">
              <a:buNone/>
            </a:pPr>
            <a:r>
              <a:rPr lang="en-IN" dirty="0"/>
              <a:t>Command Mode Baud Rate: 38400, 8, N, 1</a:t>
            </a:r>
          </a:p>
          <a:p>
            <a:pPr marL="139700" indent="0">
              <a:buNone/>
            </a:pPr>
            <a:r>
              <a:rPr lang="en-IN" dirty="0"/>
              <a:t>Default firmware: LINVOR</a:t>
            </a:r>
          </a:p>
          <a:p>
            <a:endParaRPr lang="en-IN" dirty="0"/>
          </a:p>
        </p:txBody>
      </p:sp>
      <p:sp>
        <p:nvSpPr>
          <p:cNvPr id="4" name="Slide Number Placeholder 3"/>
          <p:cNvSpPr>
            <a:spLocks noGrp="1"/>
          </p:cNvSpPr>
          <p:nvPr>
            <p:ph type="sldNum" sz="quarter" idx="4"/>
          </p:nvPr>
        </p:nvSpPr>
        <p:spPr>
          <a:xfrm>
            <a:off x="5010150" y="4235450"/>
            <a:ext cx="4343400" cy="228600"/>
          </a:xfrm>
        </p:spPr>
        <p:txBody>
          <a:bodyPr/>
          <a:lstStyle/>
          <a:p>
            <a:pPr>
              <a:defRPr/>
            </a:pPr>
            <a:endParaRPr lang="en-US" dirty="0"/>
          </a:p>
        </p:txBody>
      </p:sp>
    </p:spTree>
    <p:extLst>
      <p:ext uri="{BB962C8B-B14F-4D97-AF65-F5344CB8AC3E}">
        <p14:creationId xmlns:p14="http://schemas.microsoft.com/office/powerpoint/2010/main" val="1087382738"/>
      </p:ext>
    </p:extLst>
  </p:cSld>
  <p:clrMapOvr>
    <a:masterClrMapping/>
  </p:clrMapOvr>
</p:sld>
</file>

<file path=ppt/theme/theme1.xml><?xml version="1.0" encoding="utf-8"?>
<a:theme xmlns:a="http://schemas.openxmlformats.org/drawingml/2006/main" name="Mathematics Subject for Middle School - 6th Grade: Algebra by Slidesgo">
  <a:themeElements>
    <a:clrScheme name="Simple Light">
      <a:dk1>
        <a:srgbClr val="191919"/>
      </a:dk1>
      <a:lt1>
        <a:srgbClr val="07246E"/>
      </a:lt1>
      <a:dk2>
        <a:srgbClr val="0F327F"/>
      </a:dk2>
      <a:lt2>
        <a:srgbClr val="FF3141"/>
      </a:lt2>
      <a:accent1>
        <a:srgbClr val="FFB400"/>
      </a:accent1>
      <a:accent2>
        <a:srgbClr val="00B6FF"/>
      </a:accent2>
      <a:accent3>
        <a:srgbClr val="EDEDED"/>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4521</TotalTime>
  <Words>967</Words>
  <Application>Microsoft Office PowerPoint</Application>
  <PresentationFormat>On-screen Show (16:9)</PresentationFormat>
  <Paragraphs>143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Fire sans extra</vt:lpstr>
      <vt:lpstr>Roboto</vt:lpstr>
      <vt:lpstr>Arial</vt:lpstr>
      <vt:lpstr>Karla Regular</vt:lpstr>
      <vt:lpstr>Nunito</vt:lpstr>
      <vt:lpstr>Wingdings</vt:lpstr>
      <vt:lpstr>Mathematics Subject for Middle School - 6th Grade: Algebra by Slidesgo</vt:lpstr>
      <vt:lpstr>Bluetooth Control Home Automation using 8051 </vt:lpstr>
      <vt:lpstr>PowerPoint Presentation</vt:lpstr>
      <vt:lpstr>Bluetooth Control Home automation</vt:lpstr>
      <vt:lpstr>Hardware Required</vt:lpstr>
      <vt:lpstr>Software required</vt:lpstr>
      <vt:lpstr>What is Bluetooth</vt:lpstr>
      <vt:lpstr>Advantages of Bluetooth</vt:lpstr>
      <vt:lpstr>HC-05 Bluetooth Module</vt:lpstr>
      <vt:lpstr>HC-05 Default Settings </vt:lpstr>
      <vt:lpstr>Tech Specifications</vt:lpstr>
      <vt:lpstr>What is an Relay</vt:lpstr>
      <vt:lpstr>Block Diagram</vt:lpstr>
      <vt:lpstr>Serial Data</vt:lpstr>
      <vt:lpstr>Circuit Diagram</vt:lpstr>
      <vt:lpstr>Header file and Port Configuration</vt:lpstr>
      <vt:lpstr>UART Initialization</vt:lpstr>
      <vt:lpstr>UART  Transmit and Receive</vt:lpstr>
      <vt:lpstr>Transmit String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 DESIGN &amp; IoT</dc:title>
  <dc:creator>jeeva rajan</dc:creator>
  <cp:lastModifiedBy>Saketh Deshpande</cp:lastModifiedBy>
  <cp:revision>347</cp:revision>
  <dcterms:modified xsi:type="dcterms:W3CDTF">2023-08-08T14:32:19Z</dcterms:modified>
</cp:coreProperties>
</file>